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6460-4848-2B43-A0F2-3CAE9F9E955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47B6-C023-FC4E-946B-152B0BF8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 (&lt;5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Recap of radioactivity model (~15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Discussion of pre-class assignment (~5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Complex Boolean logic and control flow example (~10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Viral load modeling (rest of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homework will be handed out tonight, due next Friday.  There will be more data analysis and some modeling.</a:t>
            </a:r>
          </a:p>
          <a:p>
            <a:r>
              <a:rPr lang="en-US" dirty="0" smtClean="0"/>
              <a:t>Data analysis project will also be assigned soon – we’ll post it on D2L later this week and discuss it next week.</a:t>
            </a:r>
          </a:p>
          <a:p>
            <a:r>
              <a:rPr lang="en-US" dirty="0" smtClean="0"/>
              <a:t>Class cancelled next Monday/Tuesday due to CMSE Frontiers meeting!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Radioactivity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lingering questions?</a:t>
            </a:r>
          </a:p>
          <a:p>
            <a:r>
              <a:rPr lang="en-US" dirty="0" smtClean="0"/>
              <a:t>How might we make a model for the count rate data that accounts for the experimental behavior?</a:t>
            </a:r>
          </a:p>
        </p:txBody>
      </p:sp>
    </p:spTree>
    <p:extLst>
      <p:ext uri="{BB962C8B-B14F-4D97-AF65-F5344CB8AC3E}">
        <p14:creationId xmlns:p14="http://schemas.microsoft.com/office/powerpoint/2010/main" val="164494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3923"/>
            <a:ext cx="8229600" cy="1143000"/>
          </a:xfrm>
        </p:spPr>
        <p:txBody>
          <a:bodyPr/>
          <a:lstStyle/>
          <a:p>
            <a:r>
              <a:rPr lang="en-US" dirty="0" smtClean="0"/>
              <a:t>Pre-class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Viral load modeling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Today’s class</vt:lpstr>
      <vt:lpstr>Announcements</vt:lpstr>
      <vt:lpstr>Radioactivity model</vt:lpstr>
      <vt:lpstr>Pre-class assignment</vt:lpstr>
      <vt:lpstr>Viral load modeling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Brian O'Shea</dc:creator>
  <cp:lastModifiedBy>Brian O'Shea</cp:lastModifiedBy>
  <cp:revision>1</cp:revision>
  <dcterms:created xsi:type="dcterms:W3CDTF">2016-09-28T15:45:10Z</dcterms:created>
  <dcterms:modified xsi:type="dcterms:W3CDTF">2016-09-28T15:52:08Z</dcterms:modified>
</cp:coreProperties>
</file>