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D55E-8A1F-BB49-A40E-83095740A9E9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EB0-9B8F-7244-BE32-099ACE09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Mid-semester survey</a:t>
            </a:r>
          </a:p>
          <a:p>
            <a:r>
              <a:rPr lang="en-US" dirty="0" smtClean="0"/>
              <a:t>The 2D Schelling model (all of class!)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1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due Tuesday 11/1, 11:59 p.m.</a:t>
            </a:r>
          </a:p>
          <a:p>
            <a:r>
              <a:rPr lang="en-US" dirty="0" smtClean="0"/>
              <a:t>Homework 4 will be assigned shortly!</a:t>
            </a:r>
          </a:p>
          <a:p>
            <a:r>
              <a:rPr lang="en-US" dirty="0" smtClean="0"/>
              <a:t>Prof. O’Shea office hours now 8-10 a.m. on Thursdays (and by appointment)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1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0422"/>
            <a:ext cx="8229600" cy="1143000"/>
          </a:xfrm>
        </p:spPr>
        <p:txBody>
          <a:bodyPr/>
          <a:lstStyle/>
          <a:p>
            <a:r>
              <a:rPr lang="en-US" dirty="0" smtClean="0"/>
              <a:t>Mid-semester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helped your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Pre-class assignments and YouTube videos, linked-to online resources</a:t>
            </a:r>
          </a:p>
          <a:p>
            <a:r>
              <a:rPr lang="en-US" dirty="0" smtClean="0"/>
              <a:t>Using real datasets to ask interesting questions</a:t>
            </a:r>
          </a:p>
          <a:p>
            <a:r>
              <a:rPr lang="en-US" dirty="0" smtClean="0"/>
              <a:t>Group work – asking and answering questions</a:t>
            </a:r>
          </a:p>
          <a:p>
            <a:r>
              <a:rPr lang="en-US" dirty="0" smtClean="0"/>
              <a:t>Learning to analyze and visualize datasets in general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4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hindered your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math concepts are confusing (viral load, radioactive modeling) – maybe a bit ahead of required math knowledge</a:t>
            </a:r>
          </a:p>
          <a:p>
            <a:r>
              <a:rPr lang="en-US" dirty="0" smtClean="0"/>
              <a:t>Groups disconnected from each other in class – not tons of whole-class discussion</a:t>
            </a:r>
          </a:p>
          <a:p>
            <a:r>
              <a:rPr lang="en-US" dirty="0" smtClean="0"/>
              <a:t>Varied levels of programming experience/group dynamics (frustrating for everybody)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0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 more time working through the math in our in-class assignments (prob. using videos)</a:t>
            </a:r>
          </a:p>
          <a:p>
            <a:r>
              <a:rPr lang="en-US" dirty="0" smtClean="0"/>
              <a:t>Slight change in how we implement in-class activities – spend some time thinking alone first, then work as a group</a:t>
            </a:r>
          </a:p>
          <a:p>
            <a:r>
              <a:rPr lang="en-US" dirty="0" smtClean="0"/>
              <a:t>Swapping groups</a:t>
            </a:r>
          </a:p>
          <a:p>
            <a:r>
              <a:rPr lang="en-US" dirty="0" smtClean="0"/>
              <a:t>Tutorials/practice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5208"/>
            <a:ext cx="8229600" cy="1143000"/>
          </a:xfrm>
        </p:spPr>
        <p:txBody>
          <a:bodyPr/>
          <a:lstStyle/>
          <a:p>
            <a:r>
              <a:rPr lang="en-US" dirty="0" smtClean="0"/>
              <a:t>The 2D Schelling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8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4" y="338277"/>
            <a:ext cx="8249677" cy="61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214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Today</vt:lpstr>
      <vt:lpstr>Announcements</vt:lpstr>
      <vt:lpstr>Mid-semester survey</vt:lpstr>
      <vt:lpstr>What has helped your learning?</vt:lpstr>
      <vt:lpstr>What has hindered your learning?</vt:lpstr>
      <vt:lpstr>What can we do better?</vt:lpstr>
      <vt:lpstr>The 2D Schelling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7</cp:revision>
  <dcterms:created xsi:type="dcterms:W3CDTF">2016-10-29T02:52:38Z</dcterms:created>
  <dcterms:modified xsi:type="dcterms:W3CDTF">2016-11-01T00:35:05Z</dcterms:modified>
</cp:coreProperties>
</file>