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4496" y="-336711"/>
            <a:ext cx="13493792" cy="1042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0928" y="-534863"/>
            <a:ext cx="14006656" cy="10823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3424" y="-552246"/>
            <a:ext cx="14051648" cy="10858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2637" y="-374542"/>
            <a:ext cx="14110074" cy="10903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6582" y="-523777"/>
            <a:ext cx="13977964" cy="1080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6944" y="-531784"/>
            <a:ext cx="13998688" cy="1081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9330" y="-70049"/>
            <a:ext cx="13659577" cy="1055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02400" y="-580678"/>
            <a:ext cx="14733483" cy="11384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67786" y="-818344"/>
            <a:ext cx="14740372" cy="11390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2112" y="-535777"/>
            <a:ext cx="14009024" cy="10825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230" y="-547460"/>
            <a:ext cx="14039260" cy="10848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6117" y="-546600"/>
            <a:ext cx="14037034" cy="1084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7490" y="-578570"/>
            <a:ext cx="14119781" cy="10910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