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2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0B2A-F08F-3C48-9166-3200C7A57C04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1072-5E40-9247-A550-326228D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9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0B2A-F08F-3C48-9166-3200C7A57C04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1072-5E40-9247-A550-326228D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0B2A-F08F-3C48-9166-3200C7A57C04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1072-5E40-9247-A550-326228D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5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0B2A-F08F-3C48-9166-3200C7A57C04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1072-5E40-9247-A550-326228D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0B2A-F08F-3C48-9166-3200C7A57C04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1072-5E40-9247-A550-326228D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0B2A-F08F-3C48-9166-3200C7A57C04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1072-5E40-9247-A550-326228D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0B2A-F08F-3C48-9166-3200C7A57C04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1072-5E40-9247-A550-326228D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6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0B2A-F08F-3C48-9166-3200C7A57C04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1072-5E40-9247-A550-326228D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9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0B2A-F08F-3C48-9166-3200C7A57C04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1072-5E40-9247-A550-326228D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2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0B2A-F08F-3C48-9166-3200C7A57C04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1072-5E40-9247-A550-326228D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2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0B2A-F08F-3C48-9166-3200C7A57C04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1072-5E40-9247-A550-326228D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0B2A-F08F-3C48-9166-3200C7A57C04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31072-5E40-9247-A550-326228D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 (2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the trapezoidal rule (20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Skydiver (rest of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Prof. O’Shea gone next week – Prof. </a:t>
            </a:r>
            <a:r>
              <a:rPr lang="en-US" dirty="0" err="1" smtClean="0"/>
              <a:t>Xie</a:t>
            </a:r>
            <a:r>
              <a:rPr lang="en-US" dirty="0" smtClean="0"/>
              <a:t> covering for him.  (Also, no office hours for Prof. O’Shea next week)</a:t>
            </a:r>
          </a:p>
          <a:p>
            <a:r>
              <a:rPr lang="en-US" dirty="0" smtClean="0"/>
              <a:t>There was a typo in HW4 – please make sure to re-download it!  (Also the dictionary tutorial – crucial to finishing the assignment!)</a:t>
            </a:r>
          </a:p>
          <a:p>
            <a:r>
              <a:rPr lang="en-US" dirty="0" smtClean="0"/>
              <a:t>Make sure to start HW4 early.</a:t>
            </a:r>
          </a:p>
          <a:p>
            <a:r>
              <a:rPr lang="en-US" dirty="0" smtClean="0"/>
              <a:t>Don’t forget upcoming deadlines for data analysis project (Friday) and modeling project (Sunday)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1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umint_slide_4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99152" cy="847436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9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3" y="646545"/>
            <a:ext cx="771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Integrate:</a:t>
            </a:r>
            <a:endParaRPr lang="en-US" sz="36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50" y="2146876"/>
            <a:ext cx="3988377" cy="1518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2000" y="4456545"/>
            <a:ext cx="5506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R"/>
            </a:pPr>
            <a:r>
              <a:rPr lang="en-US" sz="3600" dirty="0" smtClean="0"/>
              <a:t> Analytically </a:t>
            </a:r>
          </a:p>
          <a:p>
            <a:pPr marL="342900" indent="-342900">
              <a:buAutoNum type="alphaUcParenR"/>
            </a:pPr>
            <a:r>
              <a:rPr lang="en-US" sz="3600" dirty="0" smtClean="0"/>
              <a:t> Using the trapezoidal rule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417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456"/>
            <a:ext cx="8229600" cy="1143000"/>
          </a:xfrm>
        </p:spPr>
        <p:txBody>
          <a:bodyPr/>
          <a:lstStyle/>
          <a:p>
            <a:r>
              <a:rPr lang="en-US" dirty="0" smtClean="0"/>
              <a:t>Sky diver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113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Today</vt:lpstr>
      <vt:lpstr>Announcements</vt:lpstr>
      <vt:lpstr>PowerPoint Presentation</vt:lpstr>
      <vt:lpstr>PowerPoint Presentation</vt:lpstr>
      <vt:lpstr>Sky diver project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</dc:title>
  <dc:creator>Brian O'Shea</dc:creator>
  <cp:lastModifiedBy>Brian O'Shea</cp:lastModifiedBy>
  <cp:revision>4</cp:revision>
  <dcterms:created xsi:type="dcterms:W3CDTF">2016-11-09T04:24:47Z</dcterms:created>
  <dcterms:modified xsi:type="dcterms:W3CDTF">2016-11-10T11:11:12Z</dcterms:modified>
</cp:coreProperties>
</file>