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C34-ABFE-3441-BFAB-5B8F0459EF7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03D0-B428-4E49-9396-C5453A4DD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C34-ABFE-3441-BFAB-5B8F0459EF7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03D0-B428-4E49-9396-C5453A4DD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5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C34-ABFE-3441-BFAB-5B8F0459EF7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03D0-B428-4E49-9396-C5453A4DD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C34-ABFE-3441-BFAB-5B8F0459EF7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03D0-B428-4E49-9396-C5453A4DD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C34-ABFE-3441-BFAB-5B8F0459EF7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03D0-B428-4E49-9396-C5453A4DD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C34-ABFE-3441-BFAB-5B8F0459EF7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03D0-B428-4E49-9396-C5453A4DD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2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C34-ABFE-3441-BFAB-5B8F0459EF7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03D0-B428-4E49-9396-C5453A4DD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C34-ABFE-3441-BFAB-5B8F0459EF7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03D0-B428-4E49-9396-C5453A4DD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2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C34-ABFE-3441-BFAB-5B8F0459EF7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03D0-B428-4E49-9396-C5453A4DD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C34-ABFE-3441-BFAB-5B8F0459EF7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03D0-B428-4E49-9396-C5453A4DD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C34-ABFE-3441-BFAB-5B8F0459EF7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03D0-B428-4E49-9396-C5453A4DD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99C34-ABFE-3441-BFAB-5B8F0459EF71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903D0-B428-4E49-9396-C5453A4DD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Getting feedback on your models (~20 minutes)</a:t>
            </a:r>
          </a:p>
          <a:p>
            <a:r>
              <a:rPr lang="en-US" dirty="0" smtClean="0"/>
              <a:t>Wrap up skydiver project (~30 minutes)</a:t>
            </a:r>
          </a:p>
          <a:p>
            <a:r>
              <a:rPr lang="en-US" dirty="0" smtClean="0"/>
              <a:t>Monte Carlo integration (rest of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9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choice of model is due tomorrow night</a:t>
            </a:r>
          </a:p>
          <a:p>
            <a:r>
              <a:rPr lang="en-US" dirty="0" smtClean="0"/>
              <a:t>Homework 4 is due on Friday</a:t>
            </a:r>
          </a:p>
          <a:p>
            <a:r>
              <a:rPr lang="en-US" dirty="0" smtClean="0"/>
              <a:t>Reminder: Prof. O’Shea does not have office hours this week (he’s out of town) – please email him if you have any questions</a:t>
            </a:r>
          </a:p>
          <a:p>
            <a:r>
              <a:rPr lang="en-US" dirty="0" smtClean="0"/>
              <a:t>CMSE 202 has plenty of open seats in Spring 2017 – please think about enrolling!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9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feedback (~20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person in group:</a:t>
            </a:r>
          </a:p>
          <a:p>
            <a:pPr lvl="1"/>
            <a:r>
              <a:rPr lang="en-US" dirty="0" smtClean="0"/>
              <a:t>Explain your two models.  For each model, what is it trying to accomplish, what sorts of methods does it use, and why are you interested in it?</a:t>
            </a:r>
          </a:p>
          <a:p>
            <a:pPr lvl="1"/>
            <a:r>
              <a:rPr lang="en-US" dirty="0" smtClean="0"/>
              <a:t>Group gives feedback after you explain both: Which one seems most viable to present on?  Which one is more interesting?</a:t>
            </a:r>
          </a:p>
          <a:p>
            <a:r>
              <a:rPr lang="en-US" dirty="0" smtClean="0"/>
              <a:t>Note: you will have to choose one of the two models and commit by </a:t>
            </a:r>
            <a:r>
              <a:rPr lang="en-US" b="1" dirty="0" smtClean="0"/>
              <a:t>tomorrow night</a:t>
            </a:r>
            <a:r>
              <a:rPr lang="en-US" dirty="0" smtClean="0"/>
              <a:t>!  (Upload in “semester project” folder)</a:t>
            </a:r>
          </a:p>
        </p:txBody>
      </p:sp>
    </p:spTree>
    <p:extLst>
      <p:ext uri="{BB962C8B-B14F-4D97-AF65-F5344CB8AC3E}">
        <p14:creationId xmlns:p14="http://schemas.microsoft.com/office/powerpoint/2010/main" val="13663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Skydiver project (~30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can do numerical integration/differentiation to get position and acceleration of human skydiver!</a:t>
            </a:r>
          </a:p>
          <a:p>
            <a:r>
              <a:rPr lang="en-US" dirty="0" smtClean="0"/>
              <a:t>Don’t worry about the mouse/elephant unless you have time</a:t>
            </a:r>
          </a:p>
          <a:p>
            <a:r>
              <a:rPr lang="en-US" dirty="0" smtClean="0"/>
              <a:t>Don’t overdo it – you can just use rectangle rule for integration if it’s simpler!</a:t>
            </a:r>
          </a:p>
        </p:txBody>
      </p:sp>
    </p:spTree>
    <p:extLst>
      <p:ext uri="{BB962C8B-B14F-4D97-AF65-F5344CB8AC3E}">
        <p14:creationId xmlns:p14="http://schemas.microsoft.com/office/powerpoint/2010/main" val="23591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pic>
        <p:nvPicPr>
          <p:cNvPr id="4" name="Picture 3" descr="MonteCarloIntegrationCircl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5264419" cy="5109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5450" y="5974461"/>
            <a:ext cx="211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c/o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242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Today</vt:lpstr>
      <vt:lpstr>Announcements</vt:lpstr>
      <vt:lpstr>Model feedback (~20 mins)</vt:lpstr>
      <vt:lpstr>Skydiver project (~30 minutes)</vt:lpstr>
      <vt:lpstr>Monte Carlo integration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</dc:title>
  <dc:creator>Brian O'Shea</dc:creator>
  <cp:lastModifiedBy>Brian O'Shea</cp:lastModifiedBy>
  <cp:revision>7</cp:revision>
  <dcterms:created xsi:type="dcterms:W3CDTF">2016-11-11T11:27:54Z</dcterms:created>
  <dcterms:modified xsi:type="dcterms:W3CDTF">2016-11-12T12:13:59Z</dcterms:modified>
</cp:coreProperties>
</file>