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4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A6BE7-F051-D644-8B6F-3758DAE8BE2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0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Around the room: what was your final choice of model?</a:t>
            </a:r>
          </a:p>
          <a:p>
            <a:r>
              <a:rPr lang="en-US" dirty="0" smtClean="0"/>
              <a:t>The Traveling Salesman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2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Homework 4 due Friday</a:t>
            </a:r>
          </a:p>
          <a:p>
            <a:r>
              <a:rPr lang="en-US" dirty="0" smtClean="0"/>
              <a:t>Initial research for your chosen model is due next Wednesday (11/23), right before Thanksgiving</a:t>
            </a:r>
          </a:p>
          <a:p>
            <a:r>
              <a:rPr lang="en-US" dirty="0" smtClean="0"/>
              <a:t>Reminder: Prof. O’Shea does not have office hours this week (he’s out of town) – please email him if you have any questions</a:t>
            </a:r>
          </a:p>
          <a:p>
            <a:r>
              <a:rPr lang="en-US" dirty="0" smtClean="0"/>
              <a:t>CMSE 202 has plenty of open seats in Spring 2017 – please think about enrolling!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6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Around the 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model did you pick?</a:t>
            </a:r>
          </a:p>
          <a:p>
            <a:r>
              <a:rPr lang="en-US" dirty="0" smtClean="0"/>
              <a:t>Why did you pick it?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(Keep it to 30 seconds or so.)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Traveling Salesman Problem</a:t>
            </a:r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3" y="1417638"/>
            <a:ext cx="7326364" cy="4828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0868" y="6413650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Image: http://</a:t>
            </a:r>
            <a:r>
              <a:rPr lang="en-US" dirty="0" err="1" smtClean="0"/>
              <a:t>examples.gurobi.com</a:t>
            </a:r>
            <a:r>
              <a:rPr lang="en-US" dirty="0" smtClean="0"/>
              <a:t>/traveling-salesman-problem/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9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128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Today</vt:lpstr>
      <vt:lpstr>Announcements</vt:lpstr>
      <vt:lpstr>Around the room</vt:lpstr>
      <vt:lpstr>The Traveling Salesman 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dc:creator>Brian O'Shea</dc:creator>
  <cp:lastModifiedBy>Brian O'Shea</cp:lastModifiedBy>
  <cp:revision>5</cp:revision>
  <dcterms:created xsi:type="dcterms:W3CDTF">2016-11-11T11:45:48Z</dcterms:created>
  <dcterms:modified xsi:type="dcterms:W3CDTF">2016-11-12T12:13:58Z</dcterms:modified>
</cp:coreProperties>
</file>