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7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4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A6BE7-F051-D644-8B6F-3758DAE8BE21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9DD0-B092-D94E-8275-CABDE25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0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Revisiting the “</a:t>
            </a:r>
            <a:r>
              <a:rPr lang="en-US" dirty="0" err="1" smtClean="0"/>
              <a:t>Econophysics</a:t>
            </a:r>
            <a:r>
              <a:rPr lang="en-US" dirty="0" smtClean="0"/>
              <a:t>” model (all of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2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Homework 5 assigned; due last day of class (12/9).  </a:t>
            </a:r>
            <a:r>
              <a:rPr lang="en-US" b="1" dirty="0" smtClean="0"/>
              <a:t>This is a big homework assignment </a:t>
            </a:r>
            <a:r>
              <a:rPr lang="en-US" dirty="0" smtClean="0"/>
              <a:t>– get started early!</a:t>
            </a:r>
          </a:p>
          <a:p>
            <a:r>
              <a:rPr lang="en-US" dirty="0" smtClean="0"/>
              <a:t>Initial research for your chosen model is due on Wednesday (11/23), right before Thanksgiving</a:t>
            </a:r>
          </a:p>
          <a:p>
            <a:r>
              <a:rPr lang="en-US" dirty="0" smtClean="0"/>
              <a:t>CMSE 202 has plenty of open seats in Spring 2017 – please think about enrolling!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 class on Wednesday/Thursday of this week!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336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Econophysics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revisiting the “</a:t>
            </a:r>
            <a:r>
              <a:rPr lang="en-US" dirty="0" err="1" smtClean="0"/>
              <a:t>Econophysics</a:t>
            </a:r>
            <a:r>
              <a:rPr lang="en-US" dirty="0" smtClean="0"/>
              <a:t>” model from the first day of class</a:t>
            </a:r>
          </a:p>
          <a:p>
            <a:r>
              <a:rPr lang="en-US" dirty="0" smtClean="0"/>
              <a:t>This time, however, we’re going to implement it in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113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Today</vt:lpstr>
      <vt:lpstr>Announcements</vt:lpstr>
      <vt:lpstr>Econophysics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Brian O'Shea</dc:creator>
  <cp:lastModifiedBy>Brian O'Shea</cp:lastModifiedBy>
  <cp:revision>9</cp:revision>
  <dcterms:created xsi:type="dcterms:W3CDTF">2016-11-11T11:45:48Z</dcterms:created>
  <dcterms:modified xsi:type="dcterms:W3CDTF">2016-11-21T20:35:42Z</dcterms:modified>
</cp:coreProperties>
</file>