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75B8-1042-0740-8977-3E8BD19DDD1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AEF2-B034-7D44-ACF8-E3539284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Pre-class assignment (10 minutes)</a:t>
            </a:r>
          </a:p>
          <a:p>
            <a:r>
              <a:rPr lang="en-US" dirty="0" smtClean="0"/>
              <a:t>Modeling forest fires (rest of today + next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slides for the “tell me about a model” assignment are due on Friday (12/2) – </a:t>
            </a:r>
            <a:r>
              <a:rPr lang="en-US" dirty="0" err="1" smtClean="0"/>
              <a:t>powerpoint</a:t>
            </a:r>
            <a:r>
              <a:rPr lang="en-US" dirty="0" smtClean="0"/>
              <a:t> or PDF only!</a:t>
            </a:r>
          </a:p>
          <a:p>
            <a:r>
              <a:rPr lang="en-US" dirty="0" smtClean="0"/>
              <a:t>Homework 5 is out and is due on the last day of class (12/9).  Get started early – this is a big assignment!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small groups, share your solutions.  What did people have trouble with?</a:t>
            </a:r>
          </a:p>
          <a:p>
            <a:r>
              <a:rPr lang="en-US" dirty="0" smtClean="0"/>
              <a:t>Whole-class discussion on things that are bothering you.  Possible topics:</a:t>
            </a:r>
          </a:p>
          <a:p>
            <a:pPr lvl="1"/>
            <a:r>
              <a:rPr lang="en-US" dirty="0" smtClean="0"/>
              <a:t>How does slicing work?</a:t>
            </a:r>
          </a:p>
          <a:p>
            <a:pPr lvl="1"/>
            <a:r>
              <a:rPr lang="en-US" dirty="0" smtClean="0"/>
              <a:t>How to work with neighborhoods?  </a:t>
            </a:r>
          </a:p>
          <a:p>
            <a:pPr lvl="1"/>
            <a:r>
              <a:rPr lang="en-US" dirty="0" smtClean="0"/>
              <a:t>What’s this animation thing anyway?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41069"/>
            <a:ext cx="7772400" cy="1000950"/>
          </a:xfrm>
        </p:spPr>
        <p:txBody>
          <a:bodyPr>
            <a:normAutofit/>
          </a:bodyPr>
          <a:lstStyle/>
          <a:p>
            <a:r>
              <a:rPr lang="en-US" sz="5600" dirty="0" smtClean="0"/>
              <a:t>Modeling forest fires</a:t>
            </a:r>
            <a:endParaRPr lang="en-US" sz="5600" dirty="0"/>
          </a:p>
        </p:txBody>
      </p:sp>
      <p:pic>
        <p:nvPicPr>
          <p:cNvPr id="6" name="Picture 5" descr="yosemite_forest_fi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2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131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Today</vt:lpstr>
      <vt:lpstr>Announcements</vt:lpstr>
      <vt:lpstr>Pre-class assignment</vt:lpstr>
      <vt:lpstr>Modeling forest fires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2</cp:revision>
  <dcterms:created xsi:type="dcterms:W3CDTF">2016-11-14T22:42:48Z</dcterms:created>
  <dcterms:modified xsi:type="dcterms:W3CDTF">2016-11-15T02:59:22Z</dcterms:modified>
</cp:coreProperties>
</file>