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3"/>
    <p:restoredTop sz="85773"/>
  </p:normalViewPr>
  <p:slideViewPr>
    <p:cSldViewPr snapToGrid="0" snapToObjects="1">
      <p:cViewPr varScale="1">
        <p:scale>
          <a:sx n="107" d="100"/>
          <a:sy n="107" d="100"/>
        </p:scale>
        <p:origin x="4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D485-08FD-0246-981F-7C854466F4D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CMSE 201: “Introduction to Computational Modeling”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359" y="3886200"/>
            <a:ext cx="4238302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Section </a:t>
            </a:r>
            <a:r>
              <a:rPr lang="en-US" dirty="0" smtClean="0"/>
              <a:t>00</a:t>
            </a:r>
            <a:r>
              <a:rPr lang="en-US" altLang="zh-CN" dirty="0" smtClean="0"/>
              <a:t>3</a:t>
            </a:r>
            <a:endParaRPr lang="en-US" dirty="0" smtClean="0"/>
          </a:p>
          <a:p>
            <a:pPr algn="l"/>
            <a:r>
              <a:rPr lang="en-US" dirty="0" smtClean="0"/>
              <a:t>Professor </a:t>
            </a:r>
            <a:r>
              <a:rPr lang="en-US" altLang="zh-CN" dirty="0" err="1" smtClean="0"/>
              <a:t>Yuyin</a:t>
            </a:r>
            <a:r>
              <a:rPr lang="en-US" altLang="zh-CN" dirty="0" err="1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 smtClean="0"/>
          </a:p>
          <a:p>
            <a:pPr algn="l"/>
            <a:r>
              <a:rPr lang="en-US" altLang="zh-CN" dirty="0" err="1" smtClean="0"/>
              <a:t>xyy</a:t>
            </a:r>
            <a:r>
              <a:rPr lang="en-US" dirty="0" err="1" smtClean="0"/>
              <a:t>@msu.edu</a:t>
            </a:r>
            <a:endParaRPr lang="en-US" dirty="0" smtClean="0"/>
          </a:p>
          <a:p>
            <a:pPr algn="l"/>
            <a:r>
              <a:rPr lang="en-US" dirty="0" smtClean="0"/>
              <a:t>15</a:t>
            </a:r>
            <a:r>
              <a:rPr lang="en-US" altLang="zh-CN" dirty="0" smtClean="0"/>
              <a:t>13</a:t>
            </a:r>
            <a:r>
              <a:rPr lang="en-US" dirty="0" smtClean="0"/>
              <a:t> </a:t>
            </a:r>
            <a:r>
              <a:rPr lang="en-US" dirty="0" smtClean="0"/>
              <a:t>Engineering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Overall goal: teach you to work with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and make </a:t>
            </a:r>
            <a:r>
              <a:rPr lang="en-US" dirty="0" smtClean="0">
                <a:solidFill>
                  <a:srgbClr val="00B0F0"/>
                </a:solidFill>
              </a:rPr>
              <a:t>computational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models</a:t>
            </a:r>
            <a:r>
              <a:rPr lang="en-US" dirty="0" smtClean="0"/>
              <a:t>, in many domain areas</a:t>
            </a:r>
          </a:p>
          <a:p>
            <a:r>
              <a:rPr lang="en-US" dirty="0" smtClean="0"/>
              <a:t>Teaching with ‘flipped’ instructional model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Before class:</a:t>
            </a:r>
            <a:r>
              <a:rPr lang="en-US" dirty="0" smtClean="0"/>
              <a:t> watch videos, do reading, answer questions/write some code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class:</a:t>
            </a:r>
            <a:r>
              <a:rPr lang="en-US" dirty="0" smtClean="0"/>
              <a:t> discuss, work on problems, ask/answer questions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After class: </a:t>
            </a:r>
            <a:r>
              <a:rPr lang="en-US" dirty="0" smtClean="0"/>
              <a:t>homework assignments,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pre-class activities</a:t>
            </a:r>
          </a:p>
          <a:p>
            <a:r>
              <a:rPr lang="en-US" dirty="0" smtClean="0"/>
              <a:t>Bring your laptop to class</a:t>
            </a:r>
          </a:p>
          <a:p>
            <a:r>
              <a:rPr lang="en-US" dirty="0" smtClean="0"/>
              <a:t>Actively participate in class every day</a:t>
            </a:r>
          </a:p>
          <a:p>
            <a:r>
              <a:rPr lang="en-US" dirty="0" smtClean="0"/>
              <a:t>Engage with your group in a productive and respectful way</a:t>
            </a:r>
          </a:p>
          <a:p>
            <a:r>
              <a:rPr lang="en-US" dirty="0" smtClean="0"/>
              <a:t>Ask questions when you’re confused!</a:t>
            </a:r>
          </a:p>
        </p:txBody>
      </p:sp>
    </p:spTree>
    <p:extLst>
      <p:ext uri="{BB962C8B-B14F-4D97-AF65-F5344CB8AC3E}">
        <p14:creationId xmlns:p14="http://schemas.microsoft.com/office/powerpoint/2010/main" val="2096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heavily </a:t>
            </a:r>
            <a:r>
              <a:rPr lang="en-US" dirty="0" smtClean="0"/>
              <a:t>on in-class participation and pre-class assignments</a:t>
            </a:r>
          </a:p>
          <a:p>
            <a:r>
              <a:rPr lang="en-US" dirty="0" smtClean="0"/>
              <a:t>Groups: important to be a good group member and an active participant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No exams!</a:t>
            </a:r>
            <a:endParaRPr lang="en-US" sz="54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Course personnel and office hours in syllabus – you can come to anybody’s office hours, in any section!</a:t>
            </a:r>
          </a:p>
          <a:p>
            <a:r>
              <a:rPr lang="en-US" dirty="0" smtClean="0"/>
              <a:t>Can also get help via course discussion board on </a:t>
            </a:r>
            <a:r>
              <a:rPr lang="en-US" dirty="0" smtClean="0"/>
              <a:t>Desire2Learn</a:t>
            </a:r>
            <a:r>
              <a:rPr lang="en-US" altLang="zh-CN" dirty="0" smtClean="0"/>
              <a:t>(d2l)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8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to know you –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econophysics</a:t>
            </a:r>
            <a:r>
              <a:rPr lang="en-US" dirty="0" smtClean="0"/>
              <a:t>”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957" y="2861134"/>
            <a:ext cx="61592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What do you want to get out of this course?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 smtClean="0"/>
              <a:t>What are you concerned about?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86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364" y="240774"/>
            <a:ext cx="671565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My goals for this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2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Gain insight into physical, biological, and social systems through the use of computational algorithms and tools.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programs to solve </a:t>
            </a:r>
            <a:r>
              <a:rPr lang="en-US" dirty="0" smtClean="0"/>
              <a:t>common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salient features of a system that can be codified into 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Manipulate, analyze, and visualize datasets and use this data to evaluate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an understanding of basic numerical methods (e.g., numerical integration, differential equations, Monte Carlo) and be able to use them to solve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take results from a scientific computing problem and present it both verbally and in writing.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>
                <a:solidFill>
                  <a:srgbClr val="FF0000"/>
                </a:solidFill>
              </a:rPr>
              <a:t>Have fun</a:t>
            </a:r>
            <a:r>
              <a:rPr lang="en-US" dirty="0" smtClean="0"/>
              <a:t> while doing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should we work in groups?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next Monday/Tuesday</a:t>
            </a:r>
          </a:p>
          <a:p>
            <a:r>
              <a:rPr lang="en-US" dirty="0" smtClean="0"/>
              <a:t>First pre-class assignment uploaded to Desire2Learn by Friday – it will be due 11:59 p.m. the night before the next class.</a:t>
            </a:r>
          </a:p>
          <a:p>
            <a:r>
              <a:rPr lang="en-US" dirty="0" smtClean="0"/>
              <a:t>Office hours start next week.  Contact us if you have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344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宋体</vt:lpstr>
      <vt:lpstr>Arial</vt:lpstr>
      <vt:lpstr>Office Theme</vt:lpstr>
      <vt:lpstr>CMSE 201: “Introduction to Computational Modeling”</vt:lpstr>
      <vt:lpstr>Overview</vt:lpstr>
      <vt:lpstr>Expectations</vt:lpstr>
      <vt:lpstr>Grading</vt:lpstr>
      <vt:lpstr>Getting to know you –  “econophysics” model</vt:lpstr>
      <vt:lpstr>PowerPoint Presentation</vt:lpstr>
      <vt:lpstr>My goals for this course</vt:lpstr>
      <vt:lpstr>How should we work in groups?</vt:lpstr>
      <vt:lpstr>Announcements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CMSE 201: “Introduction to Computational Modeling”</dc:title>
  <dc:creator>Brian O'Shea</dc:creator>
  <cp:lastModifiedBy>yuying xie</cp:lastModifiedBy>
  <cp:revision>14</cp:revision>
  <dcterms:created xsi:type="dcterms:W3CDTF">2016-08-29T23:12:31Z</dcterms:created>
  <dcterms:modified xsi:type="dcterms:W3CDTF">2016-08-30T23:00:18Z</dcterms:modified>
</cp:coreProperties>
</file>