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A914-0EED-47B0-A26F-544715E568A0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6819-92A0-4074-8983-120D2564E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7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A914-0EED-47B0-A26F-544715E568A0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6819-92A0-4074-8983-120D2564E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9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A914-0EED-47B0-A26F-544715E568A0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6819-92A0-4074-8983-120D2564E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8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A914-0EED-47B0-A26F-544715E568A0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6819-92A0-4074-8983-120D2564E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1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A914-0EED-47B0-A26F-544715E568A0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6819-92A0-4074-8983-120D2564E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A914-0EED-47B0-A26F-544715E568A0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6819-92A0-4074-8983-120D2564E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6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A914-0EED-47B0-A26F-544715E568A0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6819-92A0-4074-8983-120D2564E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1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A914-0EED-47B0-A26F-544715E568A0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6819-92A0-4074-8983-120D2564E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8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A914-0EED-47B0-A26F-544715E568A0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6819-92A0-4074-8983-120D2564E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1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A914-0EED-47B0-A26F-544715E568A0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6819-92A0-4074-8983-120D2564E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A914-0EED-47B0-A26F-544715E568A0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6819-92A0-4074-8983-120D2564E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4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6A914-0EED-47B0-A26F-544715E568A0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66819-92A0-4074-8983-120D2564E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4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484872"/>
              </p:ext>
            </p:extLst>
          </p:nvPr>
        </p:nvGraphicFramePr>
        <p:xfrm>
          <a:off x="-1" y="0"/>
          <a:ext cx="12207071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3" imgW="6857894" imgH="3852822" progId="AcroExch.Document.11">
                  <p:embed/>
                </p:oleObj>
              </mc:Choice>
              <mc:Fallback>
                <p:oleObj name="Acrobat Document" r:id="rId3" imgW="6857894" imgH="3852822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0"/>
                        <a:ext cx="12207071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8485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Adobe Acrobat Document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Adhi Rajaprabhakaran</dc:creator>
  <cp:lastModifiedBy>Adhi Rajaprabhakaran</cp:lastModifiedBy>
  <cp:revision>1</cp:revision>
  <dcterms:created xsi:type="dcterms:W3CDTF">2016-08-30T18:02:31Z</dcterms:created>
  <dcterms:modified xsi:type="dcterms:W3CDTF">2016-08-30T18:03:06Z</dcterms:modified>
</cp:coreProperties>
</file>