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DF0F-88C7-9543-9263-EB8709779D4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41A4-6C89-7D45-BE29-82D19A06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DF0F-88C7-9543-9263-EB8709779D4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41A4-6C89-7D45-BE29-82D19A06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5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DF0F-88C7-9543-9263-EB8709779D4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41A4-6C89-7D45-BE29-82D19A06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0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DF0F-88C7-9543-9263-EB8709779D4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41A4-6C89-7D45-BE29-82D19A06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DF0F-88C7-9543-9263-EB8709779D4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41A4-6C89-7D45-BE29-82D19A06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7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DF0F-88C7-9543-9263-EB8709779D4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41A4-6C89-7D45-BE29-82D19A06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DF0F-88C7-9543-9263-EB8709779D4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41A4-6C89-7D45-BE29-82D19A06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0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DF0F-88C7-9543-9263-EB8709779D4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41A4-6C89-7D45-BE29-82D19A06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4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DF0F-88C7-9543-9263-EB8709779D4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41A4-6C89-7D45-BE29-82D19A06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1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DF0F-88C7-9543-9263-EB8709779D4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41A4-6C89-7D45-BE29-82D19A06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DF0F-88C7-9543-9263-EB8709779D4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41A4-6C89-7D45-BE29-82D19A06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BDF0F-88C7-9543-9263-EB8709779D4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841A4-6C89-7D45-BE29-82D19A06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1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anie297@msu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in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brief announcements </a:t>
            </a:r>
          </a:p>
          <a:p>
            <a:r>
              <a:rPr lang="en-US" dirty="0" smtClean="0"/>
              <a:t>Discussion of pre-class assignment</a:t>
            </a:r>
          </a:p>
          <a:p>
            <a:r>
              <a:rPr lang="en-US" dirty="0" smtClean="0"/>
              <a:t>Recap: “parts of a program” + write a simple program</a:t>
            </a:r>
          </a:p>
          <a:p>
            <a:r>
              <a:rPr lang="en-US" dirty="0" smtClean="0"/>
              <a:t>Order-of-magnitude estimation project</a:t>
            </a:r>
          </a:p>
          <a:p>
            <a:r>
              <a:rPr lang="en-US" dirty="0" err="1" smtClean="0"/>
              <a:t>Wrapup</a:t>
            </a:r>
            <a:r>
              <a:rPr lang="en-US" dirty="0" smtClean="0"/>
              <a:t>: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9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Brian D. is going to start video recording soon; please let him know if you do </a:t>
            </a:r>
            <a:r>
              <a:rPr lang="en-US" b="1" dirty="0" smtClean="0"/>
              <a:t>not</a:t>
            </a:r>
            <a:r>
              <a:rPr lang="en-US" dirty="0" smtClean="0"/>
              <a:t> want to be recorded.</a:t>
            </a:r>
          </a:p>
          <a:p>
            <a:r>
              <a:rPr lang="en-US" dirty="0" smtClean="0"/>
              <a:t>We will be asking for interview volunteers soon (and you will be compensated).  Contact Brian D. at </a:t>
            </a:r>
            <a:r>
              <a:rPr lang="en-US" dirty="0" smtClean="0">
                <a:hlinkClick r:id="rId2"/>
              </a:rPr>
              <a:t>danie297@msu.edu</a:t>
            </a:r>
            <a:r>
              <a:rPr lang="en-US" dirty="0" smtClean="0"/>
              <a:t> if you’re interested in volunteering.</a:t>
            </a:r>
          </a:p>
          <a:p>
            <a:r>
              <a:rPr lang="en-US" dirty="0" smtClean="0"/>
              <a:t>We will start evaluating you on group work and will send feedback next week.  After that, grades will start to be assigned!</a:t>
            </a:r>
          </a:p>
          <a:p>
            <a:r>
              <a:rPr lang="en-US" dirty="0" smtClean="0"/>
              <a:t>First homework handed out </a:t>
            </a:r>
            <a:r>
              <a:rPr lang="en-US" dirty="0" smtClean="0"/>
              <a:t>this week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1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Discussion: pre-class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6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Recap: parts of a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1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lang="en-US" dirty="0" smtClean="0"/>
              <a:t>Solve this equation: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2293" y="2564880"/>
            <a:ext cx="3953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2x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 + 2x – 17.5 = 0</a:t>
            </a:r>
            <a:endParaRPr lang="en-US" sz="4000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561" y="4253638"/>
            <a:ext cx="4038600" cy="102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5305" y="4590982"/>
            <a:ext cx="946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Hint: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125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Order-of-magnitude estimation project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8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Wrapup</a:t>
            </a:r>
            <a:r>
              <a:rPr lang="en-US" dirty="0" smtClean="0"/>
              <a:t>: OOM models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2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158</Words>
  <Application>Microsoft Macintosh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Today in class</vt:lpstr>
      <vt:lpstr>Announcements</vt:lpstr>
      <vt:lpstr>Discussion: pre-class assignment</vt:lpstr>
      <vt:lpstr>Recap: parts of a program</vt:lpstr>
      <vt:lpstr>Solve this equation:</vt:lpstr>
      <vt:lpstr>Order-of-magnitude estimation project</vt:lpstr>
      <vt:lpstr>Wrapup: OOM models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O'Shea</dc:creator>
  <cp:lastModifiedBy>Brian O'Shea</cp:lastModifiedBy>
  <cp:revision>5</cp:revision>
  <dcterms:created xsi:type="dcterms:W3CDTF">2016-09-06T22:48:33Z</dcterms:created>
  <dcterms:modified xsi:type="dcterms:W3CDTF">2016-09-12T19:14:24Z</dcterms:modified>
</cp:coreProperties>
</file>