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2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3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9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FC06-2438-564F-8B00-26801B1E381E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726B-DE30-4A4A-9D1C-83F4FB33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work/in-class evaluation</a:t>
            </a:r>
          </a:p>
          <a:p>
            <a:r>
              <a:rPr lang="en-US" dirty="0" smtClean="0"/>
              <a:t>Some questions we’re going to start using</a:t>
            </a:r>
          </a:p>
          <a:p>
            <a:r>
              <a:rPr lang="en-US" dirty="0" smtClean="0"/>
              <a:t>Discussion of pre-class assignment (~5 minutes)</a:t>
            </a:r>
            <a:endParaRPr lang="en-US" dirty="0" smtClean="0"/>
          </a:p>
          <a:p>
            <a:r>
              <a:rPr lang="en-US" dirty="0" smtClean="0"/>
              <a:t>Flint water quality, day 2</a:t>
            </a:r>
          </a:p>
          <a:p>
            <a:r>
              <a:rPr lang="en-US" dirty="0" err="1" smtClean="0"/>
              <a:t>Wrapup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1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handout!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3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questions we’re going to start using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you doing?  (Can you describe it precisely?)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are you doing it?  (How does it fit with the solution you’re looking for?)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what you’re doing help you?  (What will you do with the outcome when you obtain it?)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need to do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7333"/>
            <a:ext cx="8229600" cy="19942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are things that you’d like to be able to do with Pandas, but have not yet figured how how to do?  (Let’s make a list!)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Flint water quality, day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991802"/>
            <a:ext cx="8229600" cy="13485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Today’s question:  Is the situation getting better, getting worse, or staying the same?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Wrapup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homework assignment  due Friday, 9/23, at 11:59 p.m. in Desire2Learn</a:t>
            </a:r>
          </a:p>
          <a:p>
            <a:r>
              <a:rPr lang="en-US" dirty="0" smtClean="0"/>
              <a:t>Office hours (also in syllabus):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3281037"/>
            <a:ext cx="911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7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195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Today</vt:lpstr>
      <vt:lpstr>Group work</vt:lpstr>
      <vt:lpstr>Some questions we’re going to start using in class</vt:lpstr>
      <vt:lpstr>Pre-class assignment</vt:lpstr>
      <vt:lpstr>Flint water quality, day 2</vt:lpstr>
      <vt:lpstr>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Brian O'Shea</dc:creator>
  <cp:lastModifiedBy>Brian O'Shea</cp:lastModifiedBy>
  <cp:revision>7</cp:revision>
  <dcterms:created xsi:type="dcterms:W3CDTF">2016-09-18T21:24:03Z</dcterms:created>
  <dcterms:modified xsi:type="dcterms:W3CDTF">2016-09-19T00:11:19Z</dcterms:modified>
</cp:coreProperties>
</file>