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2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1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4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2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6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FF52-257E-B74E-AECB-2E20363D7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379B0-7DAA-964F-ABCA-787DFC7C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9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Flint water quality project debrief</a:t>
            </a:r>
          </a:p>
          <a:p>
            <a:r>
              <a:rPr lang="en-US" dirty="0" smtClean="0"/>
              <a:t>Pre-class assignment discussion</a:t>
            </a:r>
          </a:p>
          <a:p>
            <a:r>
              <a:rPr lang="en-US" dirty="0" smtClean="0"/>
              <a:t>Boolean logic and control flow – recap and write a simple program</a:t>
            </a:r>
          </a:p>
          <a:p>
            <a:r>
              <a:rPr lang="en-US" dirty="0" smtClean="0"/>
              <a:t>Discussion of </a:t>
            </a:r>
            <a:r>
              <a:rPr lang="en-US" dirty="0" err="1" smtClean="0"/>
              <a:t>numpy’s</a:t>
            </a:r>
            <a:r>
              <a:rPr lang="en-US" dirty="0" smtClean="0"/>
              <a:t> array methods</a:t>
            </a:r>
          </a:p>
          <a:p>
            <a:r>
              <a:rPr lang="en-US" dirty="0" smtClean="0"/>
              <a:t> Modeling radioactivity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9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Flint water quality project debrief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4121" y="2837209"/>
            <a:ext cx="6849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After the last two class sessions, what questions do you still have about Pandas and data analysis?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40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Pre-class assignment discussion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logic and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recap (live coding)</a:t>
            </a:r>
          </a:p>
          <a:p>
            <a:r>
              <a:rPr lang="en-US" dirty="0" smtClean="0"/>
              <a:t>Programming assignment:</a:t>
            </a:r>
          </a:p>
          <a:p>
            <a:pPr lvl="1"/>
            <a:r>
              <a:rPr lang="en-US" dirty="0" smtClean="0"/>
              <a:t>Create a list of randomly-chosen integers and loop over it</a:t>
            </a:r>
          </a:p>
          <a:p>
            <a:pPr lvl="1"/>
            <a:r>
              <a:rPr lang="en-US" dirty="0" smtClean="0"/>
              <a:t>For each element, if it’s even print “even!” and if it’s odd print “not even!”  Also print the value you’re considering.</a:t>
            </a:r>
          </a:p>
          <a:p>
            <a:pPr lvl="1"/>
            <a:r>
              <a:rPr lang="en-US" dirty="0" smtClean="0"/>
              <a:t>Hint: think about the modulus operator (%)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0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140663" cy="175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might the </a:t>
            </a:r>
            <a:r>
              <a:rPr lang="en-US" dirty="0" err="1" smtClean="0"/>
              <a:t>numpy</a:t>
            </a:r>
            <a:r>
              <a:rPr lang="en-US" dirty="0" smtClean="0"/>
              <a:t> sum(), mean(), max(), min() operators work?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radioactivity 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Note: this will be a two-day project, so don’t panic!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166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Today’s class</vt:lpstr>
      <vt:lpstr>Flint water quality project debrief</vt:lpstr>
      <vt:lpstr>Pre-class assignment discussion</vt:lpstr>
      <vt:lpstr>Boolean logic and control flow</vt:lpstr>
      <vt:lpstr>How might the numpy sum(), mean(), max(), min() operators work?</vt:lpstr>
      <vt:lpstr>Modeling radioactivity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Brian O'Shea</dc:creator>
  <cp:lastModifiedBy>Brian O'Shea</cp:lastModifiedBy>
  <cp:revision>5</cp:revision>
  <dcterms:created xsi:type="dcterms:W3CDTF">2016-09-18T21:24:32Z</dcterms:created>
  <dcterms:modified xsi:type="dcterms:W3CDTF">2016-09-19T02:07:31Z</dcterms:modified>
</cp:coreProperties>
</file>