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7F63-21DE-F44F-BCC1-3B1AD126AD18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2568-352E-9742-8AB6-B5E044D6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0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7F63-21DE-F44F-BCC1-3B1AD126AD18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2568-352E-9742-8AB6-B5E044D6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4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7F63-21DE-F44F-BCC1-3B1AD126AD18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2568-352E-9742-8AB6-B5E044D6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6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7F63-21DE-F44F-BCC1-3B1AD126AD18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2568-352E-9742-8AB6-B5E044D6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5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7F63-21DE-F44F-BCC1-3B1AD126AD18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2568-352E-9742-8AB6-B5E044D6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9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7F63-21DE-F44F-BCC1-3B1AD126AD18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2568-352E-9742-8AB6-B5E044D6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7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7F63-21DE-F44F-BCC1-3B1AD126AD18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2568-352E-9742-8AB6-B5E044D6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7F63-21DE-F44F-BCC1-3B1AD126AD18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2568-352E-9742-8AB6-B5E044D6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7F63-21DE-F44F-BCC1-3B1AD126AD18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2568-352E-9742-8AB6-B5E044D6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5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7F63-21DE-F44F-BCC1-3B1AD126AD18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2568-352E-9742-8AB6-B5E044D6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7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7F63-21DE-F44F-BCC1-3B1AD126AD18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2568-352E-9742-8AB6-B5E044D6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4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77F63-21DE-F44F-BCC1-3B1AD126AD18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02568-352E-9742-8AB6-B5E044D6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8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discussion (15 minutes)</a:t>
            </a:r>
          </a:p>
          <a:p>
            <a:r>
              <a:rPr lang="en-US" dirty="0" smtClean="0"/>
              <a:t>Pre-class assignment discussion/recap (10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Random walk activity! (90 minutes)</a:t>
            </a:r>
          </a:p>
          <a:p>
            <a:r>
              <a:rPr lang="en-US" dirty="0" smtClean="0"/>
              <a:t>Announcements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6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Roundtable: what are your two datasets?  What questions do you want to ask?</a:t>
            </a:r>
          </a:p>
          <a:p>
            <a:r>
              <a:rPr lang="en-US" dirty="0" smtClean="0"/>
              <a:t>Whole class: what dataset are you leaning toward?  What’s the most interesting question you want to answer?</a:t>
            </a:r>
          </a:p>
          <a:p>
            <a:r>
              <a:rPr lang="en-US" dirty="0" smtClean="0"/>
              <a:t>Final choice due Friday – see “semester project” folder on D2L!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4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Pre-class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</a:p>
          <a:p>
            <a:r>
              <a:rPr lang="en-US" dirty="0" smtClean="0"/>
              <a:t>Quick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1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7526"/>
            <a:ext cx="8229600" cy="1143000"/>
          </a:xfrm>
        </p:spPr>
        <p:txBody>
          <a:bodyPr/>
          <a:lstStyle/>
          <a:p>
            <a:r>
              <a:rPr lang="en-US" dirty="0" smtClean="0"/>
              <a:t>Random walks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5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dataset choice due Friday night – look in “semester project” folder for the </a:t>
            </a:r>
            <a:r>
              <a:rPr lang="en-US" dirty="0" err="1" smtClean="0"/>
              <a:t>Jupyter</a:t>
            </a:r>
            <a:r>
              <a:rPr lang="en-US" dirty="0" smtClean="0"/>
              <a:t> notebook and </a:t>
            </a:r>
            <a:r>
              <a:rPr lang="en-US" dirty="0" err="1" smtClean="0"/>
              <a:t>dropbox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2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110</Words>
  <Application>Microsoft Macintosh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Today’s class</vt:lpstr>
      <vt:lpstr>Dataset discussion</vt:lpstr>
      <vt:lpstr>Pre-class assignment</vt:lpstr>
      <vt:lpstr>Random walks</vt:lpstr>
      <vt:lpstr>Announcements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O'Shea</dc:creator>
  <cp:lastModifiedBy>Brian O'Shea</cp:lastModifiedBy>
  <cp:revision>4</cp:revision>
  <dcterms:created xsi:type="dcterms:W3CDTF">2016-10-12T01:03:25Z</dcterms:created>
  <dcterms:modified xsi:type="dcterms:W3CDTF">2016-10-12T16:08:16Z</dcterms:modified>
</cp:coreProperties>
</file>