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5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0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CCFF-5BD7-094F-AF0D-9A7DB0379C6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BA17-C053-9349-8806-0EAC399D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Pre-class assignment discussion (10 minutes)</a:t>
            </a:r>
          </a:p>
          <a:p>
            <a:r>
              <a:rPr lang="en-US" dirty="0" smtClean="0"/>
              <a:t>Schelling model (rest of class)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EVERY GROUP: </a:t>
            </a:r>
            <a:r>
              <a:rPr lang="en-US" dirty="0" smtClean="0">
                <a:solidFill>
                  <a:srgbClr val="FF0000"/>
                </a:solidFill>
              </a:rPr>
              <a:t>get 20 pennies and 20 nickels from the front of the room before class starts!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8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now due next Tuesday, Nov. 1</a:t>
            </a:r>
          </a:p>
          <a:p>
            <a:r>
              <a:rPr lang="en-US" dirty="0" smtClean="0"/>
              <a:t>Data analysis project first draft due Friday, Oct. 28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There will be a pre-class assignment due before our next class session!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2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assignment (list tutorial)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groups: work through solutions. What issues did you have?</a:t>
            </a:r>
          </a:p>
          <a:p>
            <a:r>
              <a:rPr lang="en-US" dirty="0" smtClean="0"/>
              <a:t>As a class: what do you want to talk about?</a:t>
            </a:r>
          </a:p>
          <a:p>
            <a:r>
              <a:rPr lang="en-US" dirty="0" smtClean="0"/>
              <a:t>Note: keep this open – we will use it during the next part of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Schelling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plan:</a:t>
            </a:r>
          </a:p>
          <a:p>
            <a:pPr lvl="1"/>
            <a:r>
              <a:rPr lang="en-US" dirty="0" smtClean="0"/>
              <a:t>Do it by hand!</a:t>
            </a:r>
          </a:p>
          <a:p>
            <a:pPr lvl="1"/>
            <a:r>
              <a:rPr lang="en-US" dirty="0" smtClean="0"/>
              <a:t>Figure out how to implement it in code.</a:t>
            </a:r>
          </a:p>
          <a:p>
            <a:pPr lvl="1"/>
            <a:r>
              <a:rPr lang="en-US" dirty="0" smtClean="0"/>
              <a:t>Start implementing it in code</a:t>
            </a:r>
          </a:p>
          <a:p>
            <a:endParaRPr lang="en-US" dirty="0" smtClean="0"/>
          </a:p>
          <a:p>
            <a:r>
              <a:rPr lang="en-US" dirty="0" smtClean="0"/>
              <a:t>Before the next class (pre-class assignment):</a:t>
            </a:r>
          </a:p>
          <a:p>
            <a:pPr lvl="1"/>
            <a:r>
              <a:rPr lang="en-US" dirty="0" smtClean="0"/>
              <a:t>Pre-class assignment: working versions of two of the key functions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6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175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Plan for today</vt:lpstr>
      <vt:lpstr>Announcements</vt:lpstr>
      <vt:lpstr>Pre-class assignment (list tutorial)</vt:lpstr>
      <vt:lpstr>The Schelling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O'Shea</dc:creator>
  <cp:lastModifiedBy>Brian O'Shea</cp:lastModifiedBy>
  <cp:revision>3</cp:revision>
  <dcterms:created xsi:type="dcterms:W3CDTF">2016-10-23T22:00:12Z</dcterms:created>
  <dcterms:modified xsi:type="dcterms:W3CDTF">2016-10-23T22:07:49Z</dcterms:modified>
</cp:coreProperties>
</file>