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A98F-32F7-D54A-ABB2-BD2665BCEA9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8219-71D4-BA40-AA87-6096CD2E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Pre-class assignment discussion (10 minutes)</a:t>
            </a:r>
          </a:p>
          <a:p>
            <a:r>
              <a:rPr lang="en-US" dirty="0" smtClean="0"/>
              <a:t>Finish up Schelling model (rest of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now due next Tuesday, Nov. 1</a:t>
            </a:r>
          </a:p>
          <a:p>
            <a:r>
              <a:rPr lang="en-US" dirty="0" smtClean="0"/>
              <a:t>Data analysis project first draft due Friday, Oct. 28</a:t>
            </a:r>
            <a:r>
              <a:rPr lang="en-US" baseline="30000" dirty="0" smtClean="0"/>
              <a:t>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05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Pre-class assignment (two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groups: look at everybody’s solutions.  How did different people implement it?</a:t>
            </a:r>
          </a:p>
          <a:p>
            <a:r>
              <a:rPr lang="en-US" dirty="0" smtClean="0"/>
              <a:t>As a class: any questions?  Challenges you ran into?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2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Schelling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plan: using the functions you wrote, implement a working 1D Schelling model!</a:t>
            </a:r>
          </a:p>
        </p:txBody>
      </p:sp>
    </p:spTree>
    <p:extLst>
      <p:ext uri="{BB962C8B-B14F-4D97-AF65-F5344CB8AC3E}">
        <p14:creationId xmlns:p14="http://schemas.microsoft.com/office/powerpoint/2010/main" val="165329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Plan for today</vt:lpstr>
      <vt:lpstr>Announcements</vt:lpstr>
      <vt:lpstr>Pre-class assignment (two functions)</vt:lpstr>
      <vt:lpstr>The Schelling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O'Shea</dc:creator>
  <cp:lastModifiedBy>Brian O'Shea</cp:lastModifiedBy>
  <cp:revision>2</cp:revision>
  <dcterms:created xsi:type="dcterms:W3CDTF">2016-10-23T22:05:25Z</dcterms:created>
  <dcterms:modified xsi:type="dcterms:W3CDTF">2016-10-23T22:07:54Z</dcterms:modified>
</cp:coreProperties>
</file>