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55" d="100"/>
          <a:sy n="55" d="100"/>
        </p:scale>
        <p:origin x="-20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DC52-EFB4-384B-98AE-C1D7E4A7CF6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B893-C8B2-0045-8043-620C0A16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7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DC52-EFB4-384B-98AE-C1D7E4A7CF6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B893-C8B2-0045-8043-620C0A16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1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DC52-EFB4-384B-98AE-C1D7E4A7CF6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B893-C8B2-0045-8043-620C0A16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213745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DC52-EFB4-384B-98AE-C1D7E4A7CF6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B893-C8B2-0045-8043-620C0A16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DC52-EFB4-384B-98AE-C1D7E4A7CF6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B893-C8B2-0045-8043-620C0A16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3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DC52-EFB4-384B-98AE-C1D7E4A7CF6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B893-C8B2-0045-8043-620C0A16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9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DC52-EFB4-384B-98AE-C1D7E4A7CF6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B893-C8B2-0045-8043-620C0A16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0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DC52-EFB4-384B-98AE-C1D7E4A7CF6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B893-C8B2-0045-8043-620C0A16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4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DC52-EFB4-384B-98AE-C1D7E4A7CF6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B893-C8B2-0045-8043-620C0A16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0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DC52-EFB4-384B-98AE-C1D7E4A7CF6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B893-C8B2-0045-8043-620C0A16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1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DC52-EFB4-384B-98AE-C1D7E4A7CF6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B893-C8B2-0045-8043-620C0A16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5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DC52-EFB4-384B-98AE-C1D7E4A7CF6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0B893-C8B2-0045-8043-620C0A16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Semester project: modeling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Bechdel</a:t>
            </a:r>
            <a:r>
              <a:rPr lang="en-US" dirty="0" smtClean="0"/>
              <a:t>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5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93875" y="-408289"/>
            <a:ext cx="10359480" cy="800505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192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10162" y="-575398"/>
            <a:ext cx="10364324" cy="800879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066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53048" y="-376718"/>
            <a:ext cx="9850095" cy="76114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426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3678" y="-384933"/>
            <a:ext cx="9871355" cy="76278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9995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2895" y="-384328"/>
            <a:ext cx="9869790" cy="76266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9228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1985" y="-406807"/>
            <a:ext cx="9927971" cy="76716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26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52215" y="-376076"/>
            <a:ext cx="9848430" cy="76101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045419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8033" y="-388298"/>
            <a:ext cx="9880065" cy="763459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02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8573" y="-263350"/>
            <a:ext cx="9921146" cy="76663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902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2128" y="-368281"/>
            <a:ext cx="9828256" cy="75945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46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component of semester project due on Sunday 11/13 (we’ll explain momentarily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Homework 4 posted today; due on Friday 11/18</a:t>
            </a:r>
          </a:p>
          <a:p>
            <a:r>
              <a:rPr lang="en-US" dirty="0" smtClean="0"/>
              <a:t>There will be one more HW assignment (HW #5) assigned and due right before finals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a pre-class assignment for the next class!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7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project: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 you to find a model that you’re interested in, and do an in-depth job of explaining it.</a:t>
            </a:r>
          </a:p>
          <a:p>
            <a:r>
              <a:rPr lang="en-US" dirty="0" smtClean="0"/>
              <a:t>This model should be related to your major or your interests – it does not have to be related to your data analysis project!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4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components:</a:t>
            </a:r>
          </a:p>
          <a:p>
            <a:pPr lvl="1"/>
            <a:r>
              <a:rPr lang="en-US" dirty="0" smtClean="0"/>
              <a:t>Find two models and references (due Sun. 11/13); get feedback from your group-mates and your instructor (in class after that)</a:t>
            </a:r>
          </a:p>
          <a:p>
            <a:pPr lvl="1"/>
            <a:r>
              <a:rPr lang="en-US" dirty="0" smtClean="0"/>
              <a:t>Choose one of the models (by Tues. 11/15) and submit all of your background research (due Wed. 11/23)</a:t>
            </a:r>
          </a:p>
          <a:p>
            <a:pPr lvl="1"/>
            <a:r>
              <a:rPr lang="en-US" dirty="0" smtClean="0"/>
              <a:t>Create a final </a:t>
            </a:r>
            <a:r>
              <a:rPr lang="en-US" dirty="0" err="1" smtClean="0"/>
              <a:t>writeup</a:t>
            </a:r>
            <a:r>
              <a:rPr lang="en-US" dirty="0" smtClean="0"/>
              <a:t> and slides (due 12/2) and give a talk to class (week of 12/5)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Semester project: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0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part:  find two models online, and describe them as requested by the </a:t>
            </a:r>
            <a:r>
              <a:rPr lang="en-US" dirty="0" err="1" smtClean="0"/>
              <a:t>IPython</a:t>
            </a:r>
            <a:r>
              <a:rPr lang="en-US" dirty="0" smtClean="0"/>
              <a:t> Notebook in the “semester project” folder.  Descriptions due Sunday 11/13.</a:t>
            </a:r>
          </a:p>
          <a:p>
            <a:r>
              <a:rPr lang="en-US" dirty="0" smtClean="0"/>
              <a:t>Think about what sort of model you might be interested in, and talk to one of the instructors if you want to chat about ideas or get suggestions!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Semester project: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9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Bechdel</a:t>
            </a:r>
            <a:r>
              <a:rPr lang="en-US" dirty="0" smtClean="0"/>
              <a:t> Test with Pirates of the Caribbean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1912" y="-236750"/>
            <a:ext cx="9487823" cy="7331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7230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9414" y="-373911"/>
            <a:ext cx="9842828" cy="76058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50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9372" y="-49253"/>
            <a:ext cx="9604390" cy="74215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7924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285</Words>
  <Application>Microsoft Macintosh PowerPoint</Application>
  <PresentationFormat>On-screen Show (4:3)</PresentationFormat>
  <Paragraphs>21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Today’s class</vt:lpstr>
      <vt:lpstr>Announcements</vt:lpstr>
      <vt:lpstr>Semester project: modeling</vt:lpstr>
      <vt:lpstr>Semester project: modeling</vt:lpstr>
      <vt:lpstr>Semester project: modeling</vt:lpstr>
      <vt:lpstr>The Bechdel Test with Pirates of the Caribbean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</dc:title>
  <dc:creator>Brian O'Shea</dc:creator>
  <cp:lastModifiedBy>Brian O'Shea</cp:lastModifiedBy>
  <cp:revision>9</cp:revision>
  <dcterms:created xsi:type="dcterms:W3CDTF">2016-11-05T15:22:31Z</dcterms:created>
  <dcterms:modified xsi:type="dcterms:W3CDTF">2016-11-07T21:58:34Z</dcterms:modified>
</cp:coreProperties>
</file>