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2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675B8-1042-0740-8977-3E8BD19DDD13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EAEF2-B034-7D44-ACF8-E3539284B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0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675B8-1042-0740-8977-3E8BD19DDD13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EAEF2-B034-7D44-ACF8-E3539284B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2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675B8-1042-0740-8977-3E8BD19DDD13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EAEF2-B034-7D44-ACF8-E3539284B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37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675B8-1042-0740-8977-3E8BD19DDD13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EAEF2-B034-7D44-ACF8-E3539284B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56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675B8-1042-0740-8977-3E8BD19DDD13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EAEF2-B034-7D44-ACF8-E3539284B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48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675B8-1042-0740-8977-3E8BD19DDD13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EAEF2-B034-7D44-ACF8-E3539284B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8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675B8-1042-0740-8977-3E8BD19DDD13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EAEF2-B034-7D44-ACF8-E3539284B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7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675B8-1042-0740-8977-3E8BD19DDD13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EAEF2-B034-7D44-ACF8-E3539284B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88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675B8-1042-0740-8977-3E8BD19DDD13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EAEF2-B034-7D44-ACF8-E3539284B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06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675B8-1042-0740-8977-3E8BD19DDD13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EAEF2-B034-7D44-ACF8-E3539284B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2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675B8-1042-0740-8977-3E8BD19DDD13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EAEF2-B034-7D44-ACF8-E3539284B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4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675B8-1042-0740-8977-3E8BD19DDD13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EAEF2-B034-7D44-ACF8-E3539284B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06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</a:p>
          <a:p>
            <a:r>
              <a:rPr lang="en-US" dirty="0" smtClean="0"/>
              <a:t>Discussion of last class period’s activities (10 minutes)</a:t>
            </a:r>
          </a:p>
          <a:p>
            <a:r>
              <a:rPr lang="en-US" dirty="0" smtClean="0"/>
              <a:t>Modeling </a:t>
            </a:r>
            <a:r>
              <a:rPr lang="en-US" dirty="0" smtClean="0"/>
              <a:t>forest fires </a:t>
            </a:r>
            <a:r>
              <a:rPr lang="en-US" dirty="0" smtClean="0"/>
              <a:t>(rest of today!)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142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 slides for the “tell me about a model” assignment are due on Friday (12/2) – </a:t>
            </a:r>
            <a:r>
              <a:rPr lang="en-US" dirty="0" err="1" smtClean="0"/>
              <a:t>powerpoint</a:t>
            </a:r>
            <a:r>
              <a:rPr lang="en-US" dirty="0" smtClean="0"/>
              <a:t> or PDF only!</a:t>
            </a:r>
          </a:p>
          <a:p>
            <a:r>
              <a:rPr lang="en-US" dirty="0" smtClean="0"/>
              <a:t>Homework 5 is out and is due on the last day of class (12/9).  Get started early – this is a big assignment!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066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of last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at your notebook from last class:</a:t>
            </a:r>
          </a:p>
          <a:p>
            <a:pPr lvl="1"/>
            <a:r>
              <a:rPr lang="en-US" dirty="0" smtClean="0"/>
              <a:t>What do you think you did correctly?</a:t>
            </a:r>
          </a:p>
          <a:p>
            <a:pPr lvl="1"/>
            <a:r>
              <a:rPr lang="en-US" dirty="0" smtClean="0"/>
              <a:t>What questions do you have that remain?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590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Modeling forest fires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Time to get back to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040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116</Words>
  <Application>Microsoft Macintosh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Today</vt:lpstr>
      <vt:lpstr>Announcements</vt:lpstr>
      <vt:lpstr>Recap of last class</vt:lpstr>
      <vt:lpstr>Modeling forest fires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</dc:title>
  <dc:creator>Brian O'Shea</dc:creator>
  <cp:lastModifiedBy>Brian O'Shea</cp:lastModifiedBy>
  <cp:revision>3</cp:revision>
  <dcterms:created xsi:type="dcterms:W3CDTF">2016-11-14T22:42:48Z</dcterms:created>
  <dcterms:modified xsi:type="dcterms:W3CDTF">2016-11-15T02:59:23Z</dcterms:modified>
</cp:coreProperties>
</file>