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3DDB-E7A0-4142-B816-DD8641C6EAE9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F899A-D0BB-4AEB-B7F8-729623E80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F899A-D0BB-4AEB-B7F8-729623E804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12DD-5445-A00F-7E6C-6E57CF3D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C988D-135C-BE21-7C23-B6964248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8894-7C85-0B33-52C7-4BC46A17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07F9-FC6C-0A36-B097-30665929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AB88-942D-FFDC-0D7D-D7109136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8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F695-3A2B-8C4D-792F-36190544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FC22-2A82-0230-2870-CEF40B34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02A2-C760-FCE7-42DC-31B2BED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002A-EF6E-81A7-D037-4261C067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7DF8-D4AC-7F9E-253E-8524CAF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0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181E-C4B7-8340-7B2B-6B15E879E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9C80-9940-FF38-D7EE-BFA2181B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9516-C808-2E3C-52CA-29770849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87E6-B123-4C39-1882-0885983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9503-EC0C-4D5B-63AE-F1BB5B02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199B-F5DC-A030-E1B9-6494247F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028B-A17F-0730-3396-5381593A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0E27-7C9D-9973-1088-356C4B77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72CC-D601-EB7C-40A5-B036C863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84D6-E46D-DA65-3B2A-855283C2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9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EB55-D0E9-CABF-9A1D-88EA334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D3E3-F714-A470-0698-B23326DE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9911-32B5-E18B-E444-E3D5B537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44C0-EC0C-E265-0809-A89BF77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03D8-9306-E6FE-EBDC-8022741A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4EA2-528A-77A9-5CA1-8602CCEB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9CA3-C9C0-ACFA-C65B-6B4D812A9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927A2-0701-0D8A-EBBF-CC8BA884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9124-8B7E-30A7-8285-A169DF3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B55D-06E0-2E8B-690B-173528B1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B8D8-8D85-3344-703E-30C20C14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6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010-1234-B46D-935B-92145C5F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9453-687C-DA08-C5E8-4200878C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E1F1-9224-8F47-3214-AEB91803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9461F-CCD0-C469-91B6-342C7612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98277-A681-6F1A-655E-8A2BC9532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4C5A0-DF83-96FB-EC64-49AD0DD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ABC9C-621A-AD08-71F4-F668BF02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71CF-71BA-CA3A-F05B-847EFB2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25C9-43FA-F026-303E-5D5C1AC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75BB-6D57-6331-6FE3-7B1F0E27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7F70C-C07E-0B71-16C1-5F0FEFA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51CBC-298E-4F80-3EC9-CE31C0F0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A442-8077-6AFC-EBB9-84163829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0F4F1-B029-BD4B-90E3-6BC19D6B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DBCD-3BA7-B286-D4B8-BBD41993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9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202-B60D-A49F-60D5-1219E626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3BC3-D7FD-0E80-E42D-EDC0F657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9E6E-D429-4683-216C-78EDC55C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C923-5508-2B00-DB7C-D2F6E8C2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2DF6-8EC7-F18E-147E-D8BB57AD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D7CD-9AB6-B6E8-F6B4-EC0BE607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7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9001-BA3B-4444-A48C-AA56A4D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5B954-7716-8782-FF31-0D46B7A6B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5C402-6554-D906-13B2-25FEC229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CB34-6433-B561-03F1-89F7EC9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CC1A-8BDF-EC6E-39F8-28BBE75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8BE9C-91AD-1509-E652-39D472CD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309A6-FB8F-EE83-E840-C16FFC1F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39074-7A90-E1F8-C978-508062DE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B037-6A58-827E-7EC1-C7ED528A5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9976-F525-E488-5767-1B319B41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33FE-621C-721E-1A7F-AA1982991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2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4360-4414-0F63-EB15-52A213D64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CB412A-D03D-77D5-9519-E0104D0CC4D4}"/>
              </a:ext>
            </a:extLst>
          </p:cNvPr>
          <p:cNvGrpSpPr/>
          <p:nvPr/>
        </p:nvGrpSpPr>
        <p:grpSpPr>
          <a:xfrm>
            <a:off x="2558377" y="1741250"/>
            <a:ext cx="6361889" cy="2490281"/>
            <a:chOff x="856037" y="1322960"/>
            <a:chExt cx="6361889" cy="249028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4165A19E-E10B-5584-9A17-A897918B71E5}"/>
                </a:ext>
              </a:extLst>
            </p:cNvPr>
            <p:cNvGrpSpPr/>
            <p:nvPr/>
          </p:nvGrpSpPr>
          <p:grpSpPr>
            <a:xfrm>
              <a:off x="1823450" y="1387564"/>
              <a:ext cx="4476866" cy="2325272"/>
              <a:chOff x="597765" y="453709"/>
              <a:chExt cx="4476866" cy="2325272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894C84E0-A671-D18D-49C4-27307701C007}"/>
                  </a:ext>
                </a:extLst>
              </p:cNvPr>
              <p:cNvSpPr txBox="1"/>
              <p:nvPr/>
            </p:nvSpPr>
            <p:spPr>
              <a:xfrm>
                <a:off x="1163947" y="2625093"/>
                <a:ext cx="31751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Figure: Schematical scan protocol (El-Sadek2021BOE)</a:t>
                </a:r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C4A23704-B819-8E15-95A1-DF1DD0912BD2}"/>
                  </a:ext>
                </a:extLst>
              </p:cNvPr>
              <p:cNvSpPr/>
              <p:nvPr/>
            </p:nvSpPr>
            <p:spPr bwMode="auto">
              <a:xfrm flipH="1">
                <a:off x="2258879" y="956164"/>
                <a:ext cx="157815" cy="331245"/>
              </a:xfrm>
              <a:prstGeom prst="leftBrace">
                <a:avLst>
                  <a:gd name="adj1" fmla="val 20558"/>
                  <a:gd name="adj2" fmla="val 47892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340DC01-A479-7B0D-4AD3-C2CAB21B59F8}"/>
                  </a:ext>
                </a:extLst>
              </p:cNvPr>
              <p:cNvCxnSpPr/>
              <p:nvPr/>
            </p:nvCxnSpPr>
            <p:spPr bwMode="auto">
              <a:xfrm>
                <a:off x="2143466" y="1501933"/>
                <a:ext cx="0" cy="57772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067B90-61A8-FAF7-8FDE-745A9CB19A28}"/>
                  </a:ext>
                </a:extLst>
              </p:cNvPr>
              <p:cNvSpPr txBox="1"/>
              <p:nvPr/>
            </p:nvSpPr>
            <p:spPr>
              <a:xfrm>
                <a:off x="1446245" y="2062911"/>
                <a:ext cx="31290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9A07DB9-8359-498B-276C-2714926F7B47}"/>
                  </a:ext>
                </a:extLst>
              </p:cNvPr>
              <p:cNvCxnSpPr/>
              <p:nvPr/>
            </p:nvCxnSpPr>
            <p:spPr bwMode="auto">
              <a:xfrm flipH="1">
                <a:off x="1572901" y="2082285"/>
                <a:ext cx="57772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62CE00-83E1-3C11-415B-72D0394028F1}"/>
                  </a:ext>
                </a:extLst>
              </p:cNvPr>
              <p:cNvSpPr txBox="1"/>
              <p:nvPr/>
            </p:nvSpPr>
            <p:spPr>
              <a:xfrm rot="16200000">
                <a:off x="2090662" y="1918040"/>
                <a:ext cx="31290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647C6F-E3BF-8A9F-6631-7F303E5C2482}"/>
                  </a:ext>
                </a:extLst>
              </p:cNvPr>
              <p:cNvSpPr txBox="1"/>
              <p:nvPr/>
            </p:nvSpPr>
            <p:spPr>
              <a:xfrm rot="16200000">
                <a:off x="2050988" y="1669701"/>
                <a:ext cx="40716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Slow scan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B879116-C418-1356-D291-57FA31A79279}"/>
                  </a:ext>
                </a:extLst>
              </p:cNvPr>
              <p:cNvSpPr txBox="1"/>
              <p:nvPr/>
            </p:nvSpPr>
            <p:spPr>
              <a:xfrm>
                <a:off x="1687320" y="2116890"/>
                <a:ext cx="389529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Fast scan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371A5-EC12-E10F-72E9-58F4A5D51D92}"/>
                  </a:ext>
                </a:extLst>
              </p:cNvPr>
              <p:cNvSpPr txBox="1"/>
              <p:nvPr/>
            </p:nvSpPr>
            <p:spPr>
              <a:xfrm>
                <a:off x="1043991" y="550744"/>
                <a:ext cx="10299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En face 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plane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single volume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A56E7-37F2-7B6F-D38D-6F16B1B023E3}"/>
                  </a:ext>
                </a:extLst>
              </p:cNvPr>
              <p:cNvSpPr txBox="1"/>
              <p:nvPr/>
            </p:nvSpPr>
            <p:spPr>
              <a:xfrm rot="16200000">
                <a:off x="686982" y="997994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B0BB1-5BD4-4127-2BA4-3B52A0DAA4FE}"/>
                  </a:ext>
                </a:extLst>
              </p:cNvPr>
              <p:cNvSpPr txBox="1"/>
              <p:nvPr/>
            </p:nvSpPr>
            <p:spPr>
              <a:xfrm rot="16200000">
                <a:off x="689052" y="1821562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8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8D3E9-6438-086F-43CB-11DDF60D51E3}"/>
                  </a:ext>
                </a:extLst>
              </p:cNvPr>
              <p:cNvSpPr txBox="1"/>
              <p:nvPr/>
            </p:nvSpPr>
            <p:spPr>
              <a:xfrm rot="16200000">
                <a:off x="683734" y="1358358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2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B32C00B-C962-F444-4E32-BBDB1371E0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46581" y="1650151"/>
                <a:ext cx="0" cy="9001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DE3D07E-D788-5D7D-CBEA-347E39D1FD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42" t="20694" r="23586" b="21110"/>
              <a:stretch/>
            </p:blipFill>
            <p:spPr>
              <a:xfrm>
                <a:off x="1028858" y="966230"/>
                <a:ext cx="1072926" cy="106782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F549C6-1395-1BC8-42A7-003AFCCB0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20" y="966174"/>
                <a:ext cx="1072926" cy="1072923"/>
              </a:xfrm>
              <a:prstGeom prst="rect">
                <a:avLst/>
              </a:prstGeom>
              <a:noFill/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D927DF-EF38-17B6-40C2-BFBEF5204A57}"/>
                  </a:ext>
                </a:extLst>
              </p:cNvPr>
              <p:cNvCxnSpPr/>
              <p:nvPr/>
            </p:nvCxnSpPr>
            <p:spPr bwMode="auto">
              <a:xfrm>
                <a:off x="1026920" y="976968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B8216FB-34F4-9BC3-365D-E4100A558527}"/>
                  </a:ext>
                </a:extLst>
              </p:cNvPr>
              <p:cNvCxnSpPr/>
              <p:nvPr/>
            </p:nvCxnSpPr>
            <p:spPr bwMode="auto">
              <a:xfrm>
                <a:off x="1026920" y="1037116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B85448B-0B18-DDB4-A429-772232FFF453}"/>
                  </a:ext>
                </a:extLst>
              </p:cNvPr>
              <p:cNvCxnSpPr/>
              <p:nvPr/>
            </p:nvCxnSpPr>
            <p:spPr bwMode="auto">
              <a:xfrm>
                <a:off x="1026920" y="1195994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DA88F-30C7-3A17-33A8-5202C038D595}"/>
                  </a:ext>
                </a:extLst>
              </p:cNvPr>
              <p:cNvCxnSpPr/>
              <p:nvPr/>
            </p:nvCxnSpPr>
            <p:spPr bwMode="auto">
              <a:xfrm>
                <a:off x="1036229" y="1265280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A4C2BC-30FE-F68A-0E0F-C66AF2E91D64}"/>
                  </a:ext>
                </a:extLst>
              </p:cNvPr>
              <p:cNvCxnSpPr/>
              <p:nvPr/>
            </p:nvCxnSpPr>
            <p:spPr bwMode="auto">
              <a:xfrm flipH="1">
                <a:off x="1018998" y="971809"/>
                <a:ext cx="1077431" cy="663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B35D9A6-ABF8-B7FF-0671-7682B61F1FDE}"/>
                  </a:ext>
                </a:extLst>
              </p:cNvPr>
              <p:cNvCxnSpPr/>
              <p:nvPr/>
            </p:nvCxnSpPr>
            <p:spPr bwMode="auto">
              <a:xfrm flipH="1">
                <a:off x="1030168" y="1125952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858E31A-06FF-E795-66E5-427676BAB299}"/>
                  </a:ext>
                </a:extLst>
              </p:cNvPr>
              <p:cNvCxnSpPr/>
              <p:nvPr/>
            </p:nvCxnSpPr>
            <p:spPr bwMode="auto">
              <a:xfrm flipH="1">
                <a:off x="1018307" y="1196174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93C2917-0B07-5B85-9117-5E7FD39B8E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67322" y="1623782"/>
                <a:ext cx="0" cy="11227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9E9541E-6450-C2C3-85BA-EF05234A2674}"/>
                  </a:ext>
                </a:extLst>
              </p:cNvPr>
              <p:cNvCxnSpPr/>
              <p:nvPr/>
            </p:nvCxnSpPr>
            <p:spPr bwMode="auto">
              <a:xfrm>
                <a:off x="1025897" y="1318692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9F64DC0-D8AA-AB18-D5B1-C1E6B836BFB1}"/>
                  </a:ext>
                </a:extLst>
              </p:cNvPr>
              <p:cNvCxnSpPr/>
              <p:nvPr/>
            </p:nvCxnSpPr>
            <p:spPr bwMode="auto">
              <a:xfrm>
                <a:off x="1022481" y="1393793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333EC56-D6E7-2496-EC92-E889742B43D9}"/>
                  </a:ext>
                </a:extLst>
              </p:cNvPr>
              <p:cNvCxnSpPr/>
              <p:nvPr/>
            </p:nvCxnSpPr>
            <p:spPr bwMode="auto">
              <a:xfrm>
                <a:off x="1026920" y="1537997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747A76-F7A7-84C7-4D10-19E60AF1E6B5}"/>
                  </a:ext>
                </a:extLst>
              </p:cNvPr>
              <p:cNvCxnSpPr/>
              <p:nvPr/>
            </p:nvCxnSpPr>
            <p:spPr bwMode="auto">
              <a:xfrm>
                <a:off x="1031714" y="1614709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6E2B96C-4ED1-13A7-6EAA-DE6949677E1C}"/>
                  </a:ext>
                </a:extLst>
              </p:cNvPr>
              <p:cNvCxnSpPr/>
              <p:nvPr/>
            </p:nvCxnSpPr>
            <p:spPr bwMode="auto">
              <a:xfrm flipH="1">
                <a:off x="1017609" y="1324843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EA43F74-A9B1-B497-23E1-F833D60940F8}"/>
                  </a:ext>
                </a:extLst>
              </p:cNvPr>
              <p:cNvCxnSpPr/>
              <p:nvPr/>
            </p:nvCxnSpPr>
            <p:spPr bwMode="auto">
              <a:xfrm flipH="1">
                <a:off x="1013089" y="1468423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AF116D7-EE87-05F3-10EA-FC8F13AB901B}"/>
                  </a:ext>
                </a:extLst>
              </p:cNvPr>
              <p:cNvCxnSpPr/>
              <p:nvPr/>
            </p:nvCxnSpPr>
            <p:spPr bwMode="auto">
              <a:xfrm flipH="1">
                <a:off x="1024600" y="1540812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74C6113-CBC3-37FF-B9CF-4C8AF540720D}"/>
                  </a:ext>
                </a:extLst>
              </p:cNvPr>
              <p:cNvCxnSpPr/>
              <p:nvPr/>
            </p:nvCxnSpPr>
            <p:spPr bwMode="auto">
              <a:xfrm>
                <a:off x="1026919" y="1737713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E37B028-9F41-1917-0F82-BC1B8A1ADB1B}"/>
                  </a:ext>
                </a:extLst>
              </p:cNvPr>
              <p:cNvCxnSpPr/>
              <p:nvPr/>
            </p:nvCxnSpPr>
            <p:spPr bwMode="auto">
              <a:xfrm>
                <a:off x="1025897" y="1809371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DDF3A9-C1AE-BE13-98AC-17F990DB81C9}"/>
                  </a:ext>
                </a:extLst>
              </p:cNvPr>
              <p:cNvCxnSpPr/>
              <p:nvPr/>
            </p:nvCxnSpPr>
            <p:spPr bwMode="auto">
              <a:xfrm>
                <a:off x="1031713" y="1947431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6A25B9-44AD-0D3F-BB05-815E2546FD4D}"/>
                  </a:ext>
                </a:extLst>
              </p:cNvPr>
              <p:cNvCxnSpPr/>
              <p:nvPr/>
            </p:nvCxnSpPr>
            <p:spPr bwMode="auto">
              <a:xfrm>
                <a:off x="1035129" y="2025677"/>
                <a:ext cx="107292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6EFC22-430B-3044-4CCE-C01F3D81FD86}"/>
                  </a:ext>
                </a:extLst>
              </p:cNvPr>
              <p:cNvCxnSpPr/>
              <p:nvPr/>
            </p:nvCxnSpPr>
            <p:spPr bwMode="auto">
              <a:xfrm flipH="1">
                <a:off x="1022125" y="1736059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31837F1-0C3F-DAEB-7593-6AE2CF0A5EC5}"/>
                  </a:ext>
                </a:extLst>
              </p:cNvPr>
              <p:cNvCxnSpPr/>
              <p:nvPr/>
            </p:nvCxnSpPr>
            <p:spPr bwMode="auto">
              <a:xfrm flipH="1">
                <a:off x="1028231" y="1875211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C69A8D0-DCD4-B609-5AAA-4ED03BA3C4B6}"/>
                  </a:ext>
                </a:extLst>
              </p:cNvPr>
              <p:cNvCxnSpPr/>
              <p:nvPr/>
            </p:nvCxnSpPr>
            <p:spPr bwMode="auto">
              <a:xfrm flipH="1">
                <a:off x="1028231" y="1947810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13521E1-6B3A-6C55-E847-D137E0E33D0A}"/>
                  </a:ext>
                </a:extLst>
              </p:cNvPr>
              <p:cNvSpPr txBox="1"/>
              <p:nvPr/>
            </p:nvSpPr>
            <p:spPr>
              <a:xfrm rot="16200000">
                <a:off x="2169594" y="1029512"/>
                <a:ext cx="62181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32 repeats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923FA42-9C7A-65D4-D4B1-A1CEA284491C}"/>
                  </a:ext>
                </a:extLst>
              </p:cNvPr>
              <p:cNvCxnSpPr/>
              <p:nvPr/>
            </p:nvCxnSpPr>
            <p:spPr bwMode="auto">
              <a:xfrm>
                <a:off x="1028858" y="1130320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6C5CCC-6F25-02BF-5585-6625CDF5A0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64686" y="1058764"/>
                <a:ext cx="635" cy="58007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4C7479C-3DA0-C8C6-E8A3-CDA51B5AF3F6}"/>
                  </a:ext>
                </a:extLst>
              </p:cNvPr>
              <p:cNvCxnSpPr/>
              <p:nvPr/>
            </p:nvCxnSpPr>
            <p:spPr bwMode="auto">
              <a:xfrm>
                <a:off x="1025897" y="1469536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3E0C1250-F481-5F08-823D-04EF3EC97DDE}"/>
                  </a:ext>
                </a:extLst>
              </p:cNvPr>
              <p:cNvCxnSpPr/>
              <p:nvPr/>
            </p:nvCxnSpPr>
            <p:spPr bwMode="auto">
              <a:xfrm>
                <a:off x="1015623" y="1876945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61F36F-23A6-99EC-E803-FCB0743A39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64051" y="1402677"/>
                <a:ext cx="1270" cy="6230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477E8D4-462F-B10B-2A71-ADC6D5A99C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64051" y="1816969"/>
                <a:ext cx="635" cy="58007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B94A6DC-CD18-30DE-8CD4-6036BC5176EA}"/>
                  </a:ext>
                </a:extLst>
              </p:cNvPr>
              <p:cNvSpPr txBox="1"/>
              <p:nvPr/>
            </p:nvSpPr>
            <p:spPr>
              <a:xfrm>
                <a:off x="2046949" y="710109"/>
                <a:ext cx="355867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B-scan</a:t>
                </a:r>
              </a:p>
              <a:p>
                <a:pPr algn="ctr">
                  <a:lnSpc>
                    <a:spcPts val="7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D4F58C8-DDA2-E64C-730A-6E790102D9EB}"/>
                  </a:ext>
                </a:extLst>
              </p:cNvPr>
              <p:cNvSpPr txBox="1"/>
              <p:nvPr/>
            </p:nvSpPr>
            <p:spPr>
              <a:xfrm>
                <a:off x="2143906" y="887466"/>
                <a:ext cx="577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7DB8B6D-B7BF-0B20-B52C-C8DFCECE1160}"/>
                  </a:ext>
                </a:extLst>
              </p:cNvPr>
              <p:cNvSpPr txBox="1"/>
              <p:nvPr/>
            </p:nvSpPr>
            <p:spPr>
              <a:xfrm>
                <a:off x="2147055" y="970218"/>
                <a:ext cx="577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37BE1AD-B528-3ABA-DA1E-750975FE9EA8}"/>
                  </a:ext>
                </a:extLst>
              </p:cNvPr>
              <p:cNvSpPr txBox="1"/>
              <p:nvPr/>
            </p:nvSpPr>
            <p:spPr>
              <a:xfrm>
                <a:off x="2122424" y="1199786"/>
                <a:ext cx="11541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1517B07D-34C3-2A53-075D-11F02A6729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4757" y="1112107"/>
                <a:ext cx="0" cy="9206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237A1D1-EC6A-6276-CDFB-5F35B43ED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2746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EF60705-20D3-D2BE-0B77-E1472DE11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3540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FB9850-6EEE-9D4B-54BE-9038539F7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2495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9ABC3AE-2841-958D-853B-7FD457810543}"/>
                  </a:ext>
                </a:extLst>
              </p:cNvPr>
              <p:cNvCxnSpPr/>
              <p:nvPr/>
            </p:nvCxnSpPr>
            <p:spPr>
              <a:xfrm flipV="1">
                <a:off x="2996053" y="907494"/>
                <a:ext cx="0" cy="6731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B076FF-6C5B-6D4E-A9CA-90B691AC048E}"/>
                  </a:ext>
                </a:extLst>
              </p:cNvPr>
              <p:cNvSpPr txBox="1"/>
              <p:nvPr/>
            </p:nvSpPr>
            <p:spPr>
              <a:xfrm>
                <a:off x="3709662" y="2255866"/>
                <a:ext cx="6399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[s]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334862-4794-E6D1-5C9C-F1637F9604D3}"/>
                  </a:ext>
                </a:extLst>
              </p:cNvPr>
              <p:cNvSpPr txBox="1"/>
              <p:nvPr/>
            </p:nvSpPr>
            <p:spPr>
              <a:xfrm>
                <a:off x="3002743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1 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531EB28-C517-D6CA-F50A-9B896C2E5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582" y="1585066"/>
                <a:ext cx="208404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9E98BBC-AB89-1770-C96C-2616DD03ACBD}"/>
                  </a:ext>
                </a:extLst>
              </p:cNvPr>
              <p:cNvCxnSpPr/>
              <p:nvPr/>
            </p:nvCxnSpPr>
            <p:spPr>
              <a:xfrm flipV="1">
                <a:off x="2996053" y="1800713"/>
                <a:ext cx="0" cy="3580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3DD442-133C-7B9E-29B7-FF4FA9C3B38C}"/>
                  </a:ext>
                </a:extLst>
              </p:cNvPr>
              <p:cNvSpPr txBox="1"/>
              <p:nvPr/>
            </p:nvSpPr>
            <p:spPr>
              <a:xfrm rot="16200000">
                <a:off x="2315036" y="954480"/>
                <a:ext cx="1063411" cy="19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Slow scan location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8FB4CF9-E091-9C9E-ABC7-346B6B6CDB74}"/>
                  </a:ext>
                </a:extLst>
              </p:cNvPr>
              <p:cNvGrpSpPr/>
              <p:nvPr/>
            </p:nvGrpSpPr>
            <p:grpSpPr>
              <a:xfrm>
                <a:off x="3232311" y="1538629"/>
                <a:ext cx="42231" cy="74601"/>
                <a:chOff x="1602622" y="515214"/>
                <a:chExt cx="77646" cy="137160"/>
              </a:xfrm>
            </p:grpSpPr>
            <p:sp>
              <p:nvSpPr>
                <p:cNvPr id="54" name="Freeform 146">
                  <a:extLst>
                    <a:ext uri="{FF2B5EF4-FFF2-40B4-BE49-F238E27FC236}">
                      <a16:creationId xmlns:a16="http://schemas.microsoft.com/office/drawing/2014/main" id="{45E0133D-18E8-BC9F-31B1-83447D6144A3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Freeform 147">
                  <a:extLst>
                    <a:ext uri="{FF2B5EF4-FFF2-40B4-BE49-F238E27FC236}">
                      <a16:creationId xmlns:a16="http://schemas.microsoft.com/office/drawing/2014/main" id="{FE13F6AF-DE6D-0EFC-1ED9-965DAB03B733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ight Brace 55">
                <a:extLst>
                  <a:ext uri="{FF2B5EF4-FFF2-40B4-BE49-F238E27FC236}">
                    <a16:creationId xmlns:a16="http://schemas.microsoft.com/office/drawing/2014/main" id="{C4C6D48A-3D71-14FC-9E7D-D260E145F30F}"/>
                  </a:ext>
                </a:extLst>
              </p:cNvPr>
              <p:cNvSpPr/>
              <p:nvPr/>
            </p:nvSpPr>
            <p:spPr>
              <a:xfrm rot="16200000">
                <a:off x="3208322" y="916709"/>
                <a:ext cx="81453" cy="495148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4AF0F8-A432-AE40-D26A-0628BAC9F531}"/>
                  </a:ext>
                </a:extLst>
              </p:cNvPr>
              <p:cNvSpPr txBox="1"/>
              <p:nvPr/>
            </p:nvSpPr>
            <p:spPr>
              <a:xfrm rot="16200000">
                <a:off x="2500020" y="1747349"/>
                <a:ext cx="6697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Fast scan</a:t>
                </a:r>
              </a:p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4916827-3B31-917F-3973-E12635419AE8}"/>
                  </a:ext>
                </a:extLst>
              </p:cNvPr>
              <p:cNvGrpSpPr/>
              <p:nvPr/>
            </p:nvGrpSpPr>
            <p:grpSpPr>
              <a:xfrm>
                <a:off x="3232311" y="2106201"/>
                <a:ext cx="42231" cy="74601"/>
                <a:chOff x="1602622" y="515214"/>
                <a:chExt cx="77646" cy="137160"/>
              </a:xfrm>
            </p:grpSpPr>
            <p:sp>
              <p:nvSpPr>
                <p:cNvPr id="59" name="Freeform 195">
                  <a:extLst>
                    <a:ext uri="{FF2B5EF4-FFF2-40B4-BE49-F238E27FC236}">
                      <a16:creationId xmlns:a16="http://schemas.microsoft.com/office/drawing/2014/main" id="{B245F246-AC1E-B45C-72A4-141263171DD9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196">
                  <a:extLst>
                    <a:ext uri="{FF2B5EF4-FFF2-40B4-BE49-F238E27FC236}">
                      <a16:creationId xmlns:a16="http://schemas.microsoft.com/office/drawing/2014/main" id="{A106BF0A-0224-8987-A7D7-4B3D3D4811B4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D8ED27-D5E4-ECBD-7F50-DFD5E517BF29}"/>
                  </a:ext>
                </a:extLst>
              </p:cNvPr>
              <p:cNvGrpSpPr/>
              <p:nvPr/>
            </p:nvGrpSpPr>
            <p:grpSpPr>
              <a:xfrm>
                <a:off x="3000118" y="2012063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B330853-0CDE-FBDB-D479-7650B4F947D9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EF62B15-833E-CF29-ACFE-62B3735BC6DD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BFEC6F-102B-29F5-6C63-6B2F1D6CA92A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5EF434F-6887-C2D7-63E1-F41C0BD5F311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8F26304-6DEF-A281-AB82-F807DECFE9A3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B51B4DF-81A0-7461-9C7A-884A13535488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A91E8F4-3A5B-158C-CD8B-995555FC1669}"/>
                  </a:ext>
                </a:extLst>
              </p:cNvPr>
              <p:cNvGrpSpPr/>
              <p:nvPr/>
            </p:nvGrpSpPr>
            <p:grpSpPr>
              <a:xfrm>
                <a:off x="3309727" y="2012063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E8C5BC1-DF4B-1C3F-F657-CD38BFEE4607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5E0E845-6CD3-3A79-4E62-959ED2ED7B57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41A22F6-C6F2-B7B2-B0D1-A53372699C38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138F7F-62A4-2423-E2A0-66810E86B1D2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07BACC0-FA84-D45C-8464-8D8C5D979E57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ED912F2-03A1-B039-0EB2-91A2C55E43EF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03B575A-B479-B5EF-3907-F607306AD75B}"/>
                  </a:ext>
                </a:extLst>
              </p:cNvPr>
              <p:cNvGrpSpPr/>
              <p:nvPr/>
            </p:nvGrpSpPr>
            <p:grpSpPr>
              <a:xfrm>
                <a:off x="3728256" y="1333091"/>
                <a:ext cx="42231" cy="74601"/>
                <a:chOff x="1602622" y="515214"/>
                <a:chExt cx="77646" cy="137160"/>
              </a:xfrm>
            </p:grpSpPr>
            <p:sp>
              <p:nvSpPr>
                <p:cNvPr id="76" name="Freeform 242">
                  <a:extLst>
                    <a:ext uri="{FF2B5EF4-FFF2-40B4-BE49-F238E27FC236}">
                      <a16:creationId xmlns:a16="http://schemas.microsoft.com/office/drawing/2014/main" id="{23EF4FF0-B373-F3F2-BBBF-1B64E60B25A2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Freeform 243">
                  <a:extLst>
                    <a:ext uri="{FF2B5EF4-FFF2-40B4-BE49-F238E27FC236}">
                      <a16:creationId xmlns:a16="http://schemas.microsoft.com/office/drawing/2014/main" id="{62026502-49CC-5A1B-3B07-B199DE135480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D6F66E3-CD8C-8306-6E22-6CCAADFB3DA3}"/>
                  </a:ext>
                </a:extLst>
              </p:cNvPr>
              <p:cNvGrpSpPr/>
              <p:nvPr/>
            </p:nvGrpSpPr>
            <p:grpSpPr>
              <a:xfrm>
                <a:off x="3728256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B4F3EA64-896F-9D07-E1C7-62C585217BD7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246">
                  <a:extLst>
                    <a:ext uri="{FF2B5EF4-FFF2-40B4-BE49-F238E27FC236}">
                      <a16:creationId xmlns:a16="http://schemas.microsoft.com/office/drawing/2014/main" id="{11C2C6CD-2D0F-FC78-055A-BCE94676082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0E5A4E4-B580-9619-A22F-D03E822EDE87}"/>
                  </a:ext>
                </a:extLst>
              </p:cNvPr>
              <p:cNvGrpSpPr/>
              <p:nvPr/>
            </p:nvGrpSpPr>
            <p:grpSpPr>
              <a:xfrm>
                <a:off x="3505521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421AA5C-ED2D-BE19-0B89-6F9E1CAEB10F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F31B33E-2AE1-20EF-7EFB-B7D7D8ED8D58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DD18D02-C8E0-0425-7235-09FE3A0CFD76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EAFF0F7-D0B2-781A-2845-AE5DA20DC652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9A96AC7-DECD-8D00-FA3A-3F48ABCED3CD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D4BD8A2-1C45-C7DE-A162-EC04D0E81416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2AF2161-FF3B-4CB0-0BA4-4164F8D40405}"/>
                  </a:ext>
                </a:extLst>
              </p:cNvPr>
              <p:cNvGrpSpPr/>
              <p:nvPr/>
            </p:nvGrpSpPr>
            <p:grpSpPr>
              <a:xfrm>
                <a:off x="3815131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96F91F2-6E6F-3FBC-6C7B-B8430D59556E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C95A14D-1682-CE84-ACD8-617C8B774330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8751B06-DF41-1954-745B-2D73CFBCC74E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2A8BE8F-E3E2-594A-4979-762689A0D8E4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897C6471-C683-5080-A981-C0A5A5B156E3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160837C-5958-2106-6CE0-A44FB9B60F02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3B5517-63E5-497C-0BA0-B8F64C54B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293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887E360-19DC-0DB7-FA54-5147DB219822}"/>
                  </a:ext>
                </a:extLst>
              </p:cNvPr>
              <p:cNvSpPr txBox="1"/>
              <p:nvPr/>
            </p:nvSpPr>
            <p:spPr>
              <a:xfrm>
                <a:off x="3481900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2 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AB83AD-EA79-48A5-3E8E-C23586751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5982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95370D4-8601-BAAF-9E4D-F8EA3A48D3BD}"/>
                  </a:ext>
                </a:extLst>
              </p:cNvPr>
              <p:cNvGrpSpPr/>
              <p:nvPr/>
            </p:nvGrpSpPr>
            <p:grpSpPr>
              <a:xfrm>
                <a:off x="4209509" y="932167"/>
                <a:ext cx="42231" cy="74601"/>
                <a:chOff x="1602622" y="515214"/>
                <a:chExt cx="77646" cy="137160"/>
              </a:xfrm>
            </p:grpSpPr>
            <p:sp>
              <p:nvSpPr>
                <p:cNvPr id="99" name="Freeform 298">
                  <a:extLst>
                    <a:ext uri="{FF2B5EF4-FFF2-40B4-BE49-F238E27FC236}">
                      <a16:creationId xmlns:a16="http://schemas.microsoft.com/office/drawing/2014/main" id="{4F667D8E-FA27-4A2E-30E6-B68C5D8A595C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Freeform 299">
                  <a:extLst>
                    <a:ext uri="{FF2B5EF4-FFF2-40B4-BE49-F238E27FC236}">
                      <a16:creationId xmlns:a16="http://schemas.microsoft.com/office/drawing/2014/main" id="{B63F30DE-FBEE-FFEA-9F1B-3740F36339FD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A42595D-7083-B26B-E7DC-C4BC16365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8508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4256862-8522-001B-37D4-0E59047D9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8318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E631040-744C-B3B6-92E7-E61944625E86}"/>
                  </a:ext>
                </a:extLst>
              </p:cNvPr>
              <p:cNvSpPr txBox="1"/>
              <p:nvPr/>
            </p:nvSpPr>
            <p:spPr>
              <a:xfrm>
                <a:off x="4433449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8 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B1AEEAC-ADC7-26CD-94C1-65AAFC017151}"/>
                  </a:ext>
                </a:extLst>
              </p:cNvPr>
              <p:cNvSpPr txBox="1"/>
              <p:nvPr/>
            </p:nvSpPr>
            <p:spPr>
              <a:xfrm>
                <a:off x="3419864" y="2171680"/>
                <a:ext cx="20037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6.55 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094D2F-7385-1AF8-670A-A1CD6B2E6B8E}"/>
                  </a:ext>
                </a:extLst>
              </p:cNvPr>
              <p:cNvSpPr txBox="1"/>
              <p:nvPr/>
            </p:nvSpPr>
            <p:spPr>
              <a:xfrm>
                <a:off x="2935760" y="2171680"/>
                <a:ext cx="7534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321E80D-155C-8405-312C-81A220C0F2D3}"/>
                  </a:ext>
                </a:extLst>
              </p:cNvPr>
              <p:cNvCxnSpPr/>
              <p:nvPr/>
            </p:nvCxnSpPr>
            <p:spPr>
              <a:xfrm>
                <a:off x="3498855" y="2151568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3FF79F3-5377-79A1-26E2-61E5F10D954E}"/>
                  </a:ext>
                </a:extLst>
              </p:cNvPr>
              <p:cNvCxnSpPr/>
              <p:nvPr/>
            </p:nvCxnSpPr>
            <p:spPr>
              <a:xfrm>
                <a:off x="4005454" y="2149719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C2D2B9F-E655-683E-2B22-712EDF24AF29}"/>
                  </a:ext>
                </a:extLst>
              </p:cNvPr>
              <p:cNvSpPr txBox="1"/>
              <p:nvPr/>
            </p:nvSpPr>
            <p:spPr>
              <a:xfrm>
                <a:off x="3919905" y="2171680"/>
                <a:ext cx="1747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13.1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D262988-0DFC-9CCD-CE2E-690642C0D14D}"/>
                  </a:ext>
                </a:extLst>
              </p:cNvPr>
              <p:cNvGrpSpPr/>
              <p:nvPr/>
            </p:nvGrpSpPr>
            <p:grpSpPr>
              <a:xfrm>
                <a:off x="4219694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110" name="Freeform 128">
                  <a:extLst>
                    <a:ext uri="{FF2B5EF4-FFF2-40B4-BE49-F238E27FC236}">
                      <a16:creationId xmlns:a16="http://schemas.microsoft.com/office/drawing/2014/main" id="{63FDDFC1-C1C0-5AF0-9849-8D125D45463A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29">
                  <a:extLst>
                    <a:ext uri="{FF2B5EF4-FFF2-40B4-BE49-F238E27FC236}">
                      <a16:creationId xmlns:a16="http://schemas.microsoft.com/office/drawing/2014/main" id="{A1E2988E-F946-7D2D-E0D4-1402C57F3C5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4655F77-E93B-1F32-2454-4A77BA6A8680}"/>
                  </a:ext>
                </a:extLst>
              </p:cNvPr>
              <p:cNvGrpSpPr/>
              <p:nvPr/>
            </p:nvGrpSpPr>
            <p:grpSpPr>
              <a:xfrm>
                <a:off x="4675460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113" name="Freeform 131">
                  <a:extLst>
                    <a:ext uri="{FF2B5EF4-FFF2-40B4-BE49-F238E27FC236}">
                      <a16:creationId xmlns:a16="http://schemas.microsoft.com/office/drawing/2014/main" id="{E2C320B9-9DC9-7905-8FC8-0FF786B51AAC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32">
                  <a:extLst>
                    <a:ext uri="{FF2B5EF4-FFF2-40B4-BE49-F238E27FC236}">
                      <a16:creationId xmlns:a16="http://schemas.microsoft.com/office/drawing/2014/main" id="{6E581BF6-581E-4A23-8AF6-B50A32955330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960848C-C5E8-8C88-9A18-6DCE0D725880}"/>
                  </a:ext>
                </a:extLst>
              </p:cNvPr>
              <p:cNvGrpSpPr/>
              <p:nvPr/>
            </p:nvGrpSpPr>
            <p:grpSpPr>
              <a:xfrm>
                <a:off x="4452727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2CF950A-781E-4AC9-C939-57941CB1F614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9A51398-BAE8-2231-9917-78B4CFF70D61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E0AD9213-FABB-4496-52B5-9E2A851F1391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CAE05C5-75B4-AE68-B7A5-F45ED791CEE8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A8C42A4-B1EB-0ED7-DC16-585C650B2C4E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334DDCD-CAF7-EEF9-5751-6D4BB130C2F8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2230A17-7F6C-1B25-01C1-E74ADE51B1C6}"/>
                  </a:ext>
                </a:extLst>
              </p:cNvPr>
              <p:cNvGrpSpPr/>
              <p:nvPr/>
            </p:nvGrpSpPr>
            <p:grpSpPr>
              <a:xfrm>
                <a:off x="4762336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E883F77F-4659-FCA8-4FB8-8693A61371B4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9EC3488B-66E5-F1F9-DE52-4DF7F96F7948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7391EEF-02AD-C6A8-3664-35DEC2163626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CD74385-1870-9EF0-883A-CA67F153E817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3A668ED-3084-8BF7-42CC-F78459D7A26B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D4D3E85-9C0B-AD14-70A9-1D5573311179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044141B-910B-5D0C-14DA-A22A57D7536F}"/>
                  </a:ext>
                </a:extLst>
              </p:cNvPr>
              <p:cNvSpPr txBox="1"/>
              <p:nvPr/>
            </p:nvSpPr>
            <p:spPr>
              <a:xfrm>
                <a:off x="4343632" y="2171680"/>
                <a:ext cx="22442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45.85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C4B246-FEDF-687A-5C01-EC70416DBDBE}"/>
                  </a:ext>
                </a:extLst>
              </p:cNvPr>
              <p:cNvSpPr txBox="1"/>
              <p:nvPr/>
            </p:nvSpPr>
            <p:spPr>
              <a:xfrm>
                <a:off x="4867384" y="2171680"/>
                <a:ext cx="1747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52.4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8B8B9E1-6821-D55E-7BA9-0D222124938B}"/>
                  </a:ext>
                </a:extLst>
              </p:cNvPr>
              <p:cNvSpPr txBox="1"/>
              <p:nvPr/>
            </p:nvSpPr>
            <p:spPr>
              <a:xfrm>
                <a:off x="3182231" y="1647098"/>
                <a:ext cx="1514838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Saw-tooth × 16 locations × 32 repeats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E5095AA-D5EA-06BE-2BBE-30FF1F781D56}"/>
                  </a:ext>
                </a:extLst>
              </p:cNvPr>
              <p:cNvCxnSpPr/>
              <p:nvPr/>
            </p:nvCxnSpPr>
            <p:spPr>
              <a:xfrm flipV="1">
                <a:off x="2991388" y="2152051"/>
                <a:ext cx="249070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8E08C3AB-5B60-897C-06C8-7CA7D0D8C993}"/>
                  </a:ext>
                </a:extLst>
              </p:cNvPr>
              <p:cNvCxnSpPr/>
              <p:nvPr/>
            </p:nvCxnSpPr>
            <p:spPr>
              <a:xfrm flipV="1">
                <a:off x="3252362" y="2152051"/>
                <a:ext cx="477945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DFE3051E-5E35-93F4-EF56-6A7BF655F0E7}"/>
                  </a:ext>
                </a:extLst>
              </p:cNvPr>
              <p:cNvCxnSpPr/>
              <p:nvPr/>
            </p:nvCxnSpPr>
            <p:spPr>
              <a:xfrm flipV="1">
                <a:off x="4243517" y="2152051"/>
                <a:ext cx="437555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5334398-2291-4AB6-26FD-1D7521A1F265}"/>
                  </a:ext>
                </a:extLst>
              </p:cNvPr>
              <p:cNvCxnSpPr/>
              <p:nvPr/>
            </p:nvCxnSpPr>
            <p:spPr>
              <a:xfrm flipV="1">
                <a:off x="3747919" y="2152051"/>
                <a:ext cx="471213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8D4F482-C161-67B7-6CDD-B4FBA3A5D585}"/>
                  </a:ext>
                </a:extLst>
              </p:cNvPr>
              <p:cNvCxnSpPr/>
              <p:nvPr/>
            </p:nvCxnSpPr>
            <p:spPr>
              <a:xfrm flipV="1">
                <a:off x="4693754" y="2152051"/>
                <a:ext cx="350044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723CDBA-F966-93E7-208B-8B12E96AA8E0}"/>
                  </a:ext>
                </a:extLst>
              </p:cNvPr>
              <p:cNvCxnSpPr/>
              <p:nvPr/>
            </p:nvCxnSpPr>
            <p:spPr>
              <a:xfrm>
                <a:off x="4447659" y="2147983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600A9C9-BA6C-0867-2856-ABB58335585B}"/>
                  </a:ext>
                </a:extLst>
              </p:cNvPr>
              <p:cNvCxnSpPr/>
              <p:nvPr/>
            </p:nvCxnSpPr>
            <p:spPr>
              <a:xfrm>
                <a:off x="4955574" y="2147983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F7EF6E4-2A23-B265-3CB8-882728865291}"/>
                  </a:ext>
                </a:extLst>
              </p:cNvPr>
              <p:cNvGrpSpPr/>
              <p:nvPr/>
            </p:nvGrpSpPr>
            <p:grpSpPr>
              <a:xfrm rot="5400000">
                <a:off x="2971966" y="849044"/>
                <a:ext cx="49467" cy="74601"/>
                <a:chOff x="1602622" y="515214"/>
                <a:chExt cx="90952" cy="137161"/>
              </a:xfrm>
            </p:grpSpPr>
            <p:sp>
              <p:nvSpPr>
                <p:cNvPr id="140" name="Freeform 328">
                  <a:extLst>
                    <a:ext uri="{FF2B5EF4-FFF2-40B4-BE49-F238E27FC236}">
                      <a16:creationId xmlns:a16="http://schemas.microsoft.com/office/drawing/2014/main" id="{E675882B-5DD5-D4AA-16E9-E96C33746487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329">
                  <a:extLst>
                    <a:ext uri="{FF2B5EF4-FFF2-40B4-BE49-F238E27FC236}">
                      <a16:creationId xmlns:a16="http://schemas.microsoft.com/office/drawing/2014/main" id="{45CA2C74-CE54-E57B-DEB9-83B537A0CAE6}"/>
                    </a:ext>
                  </a:extLst>
                </p:cNvPr>
                <p:cNvSpPr/>
                <p:nvPr/>
              </p:nvSpPr>
              <p:spPr>
                <a:xfrm>
                  <a:off x="1647854" y="515215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097C68B-BF72-C019-3ADB-1645DB3F5885}"/>
                  </a:ext>
                </a:extLst>
              </p:cNvPr>
              <p:cNvCxnSpPr/>
              <p:nvPr/>
            </p:nvCxnSpPr>
            <p:spPr>
              <a:xfrm flipV="1">
                <a:off x="2996053" y="609930"/>
                <a:ext cx="0" cy="2692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876A2AA-6D1D-61FD-0A68-028DF2467DEB}"/>
                  </a:ext>
                </a:extLst>
              </p:cNvPr>
              <p:cNvSpPr txBox="1"/>
              <p:nvPr/>
            </p:nvSpPr>
            <p:spPr>
              <a:xfrm>
                <a:off x="3098320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4" name="Right Brace 143">
                <a:extLst>
                  <a:ext uri="{FF2B5EF4-FFF2-40B4-BE49-F238E27FC236}">
                    <a16:creationId xmlns:a16="http://schemas.microsoft.com/office/drawing/2014/main" id="{95D24571-055B-1F43-FBF2-AFF222965FA8}"/>
                  </a:ext>
                </a:extLst>
              </p:cNvPr>
              <p:cNvSpPr/>
              <p:nvPr/>
            </p:nvSpPr>
            <p:spPr>
              <a:xfrm rot="16200000">
                <a:off x="3064309" y="1894283"/>
                <a:ext cx="89242" cy="181959"/>
              </a:xfrm>
              <a:prstGeom prst="rightBrace">
                <a:avLst>
                  <a:gd name="adj1" fmla="val 12084"/>
                  <a:gd name="adj2" fmla="val 50928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22DA6B0-D0AF-7486-A9F8-E192C61C8D52}"/>
                  </a:ext>
                </a:extLst>
              </p:cNvPr>
              <p:cNvSpPr txBox="1"/>
              <p:nvPr/>
            </p:nvSpPr>
            <p:spPr>
              <a:xfrm>
                <a:off x="3044582" y="1823267"/>
                <a:ext cx="985847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Saw-tooth × 16 locations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3E5845-7ECC-9DD7-5054-6F8531E23A74}"/>
                  </a:ext>
                </a:extLst>
              </p:cNvPr>
              <p:cNvSpPr txBox="1"/>
              <p:nvPr/>
            </p:nvSpPr>
            <p:spPr>
              <a:xfrm>
                <a:off x="3411469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9E1AB83-951D-5919-1434-F62484FF49CB}"/>
                  </a:ext>
                </a:extLst>
              </p:cNvPr>
              <p:cNvSpPr txBox="1"/>
              <p:nvPr/>
            </p:nvSpPr>
            <p:spPr>
              <a:xfrm>
                <a:off x="3601766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939EB34-F482-AAC8-EA9F-468D83E0EC1F}"/>
                  </a:ext>
                </a:extLst>
              </p:cNvPr>
              <p:cNvSpPr txBox="1"/>
              <p:nvPr/>
            </p:nvSpPr>
            <p:spPr>
              <a:xfrm>
                <a:off x="3915023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FB71F5-CBCB-1D7D-8C32-062745913692}"/>
                  </a:ext>
                </a:extLst>
              </p:cNvPr>
              <p:cNvSpPr txBox="1"/>
              <p:nvPr/>
            </p:nvSpPr>
            <p:spPr>
              <a:xfrm>
                <a:off x="4552518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BEF120C-2827-ED0E-7E17-551D43DC4006}"/>
                  </a:ext>
                </a:extLst>
              </p:cNvPr>
              <p:cNvSpPr txBox="1"/>
              <p:nvPr/>
            </p:nvSpPr>
            <p:spPr>
              <a:xfrm>
                <a:off x="4862471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F705F68B-180A-110D-09DA-FEA409617FB0}"/>
                  </a:ext>
                </a:extLst>
              </p:cNvPr>
              <p:cNvSpPr/>
              <p:nvPr/>
            </p:nvSpPr>
            <p:spPr>
              <a:xfrm rot="16200000">
                <a:off x="3209327" y="1559958"/>
                <a:ext cx="106145" cy="482164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ADAB026B-9222-7822-2772-58D3BB8E3D47}"/>
                  </a:ext>
                </a:extLst>
              </p:cNvPr>
              <p:cNvSpPr/>
              <p:nvPr/>
            </p:nvSpPr>
            <p:spPr>
              <a:xfrm rot="16200000">
                <a:off x="3094415" y="1248206"/>
                <a:ext cx="38311" cy="181959"/>
              </a:xfrm>
              <a:prstGeom prst="rightBrace">
                <a:avLst>
                  <a:gd name="adj1" fmla="val 26746"/>
                  <a:gd name="adj2" fmla="val 50928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19092AA-A3D8-1F49-6B94-B4BA8CCED9C1}"/>
                  </a:ext>
                </a:extLst>
              </p:cNvPr>
              <p:cNvSpPr txBox="1"/>
              <p:nvPr/>
            </p:nvSpPr>
            <p:spPr>
              <a:xfrm>
                <a:off x="3057298" y="868930"/>
                <a:ext cx="10066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×</a:t>
                </a:r>
              </a:p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16 locations × 32 repeats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F99B532-3CB9-216B-3648-E1801F8CBC8A}"/>
                  </a:ext>
                </a:extLst>
              </p:cNvPr>
              <p:cNvGrpSpPr/>
              <p:nvPr/>
            </p:nvGrpSpPr>
            <p:grpSpPr>
              <a:xfrm>
                <a:off x="2998680" y="1380407"/>
                <a:ext cx="504042" cy="208882"/>
                <a:chOff x="2009961" y="1259359"/>
                <a:chExt cx="684674" cy="283738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8683C96-41A4-FF47-7326-EC1B12319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3670" y="1259360"/>
                  <a:ext cx="1027" cy="283737"/>
                </a:xfrm>
                <a:prstGeom prst="line">
                  <a:avLst/>
                </a:prstGeom>
                <a:ln w="63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Elbow Connector 133">
                  <a:extLst>
                    <a:ext uri="{FF2B5EF4-FFF2-40B4-BE49-F238E27FC236}">
                      <a16:creationId xmlns:a16="http://schemas.microsoft.com/office/drawing/2014/main" id="{47C2D41D-5B82-B221-E0F9-E9D41028A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9961" y="1489744"/>
                  <a:ext cx="119717" cy="39842"/>
                </a:xfrm>
                <a:prstGeom prst="bentConnector3">
                  <a:avLst/>
                </a:prstGeom>
                <a:ln w="63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39957E7E-963A-BFEE-796E-F85428E64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09833" y="1259359"/>
                  <a:ext cx="54864" cy="0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0DCDC4F-3AB9-52C8-600B-8ED61A3C5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9833" y="1259360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58A3423-775B-47C6-9A59-6D580979583E}"/>
                    </a:ext>
                  </a:extLst>
                </p:cNvPr>
                <p:cNvSpPr txBox="1"/>
                <p:nvPr/>
              </p:nvSpPr>
              <p:spPr>
                <a:xfrm>
                  <a:off x="2135012" y="1297549"/>
                  <a:ext cx="104518" cy="125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3ADF9755-0526-92F3-278F-93A64795E128}"/>
                    </a:ext>
                  </a:extLst>
                </p:cNvPr>
                <p:cNvGrpSpPr/>
                <p:nvPr/>
              </p:nvGrpSpPr>
              <p:grpSpPr>
                <a:xfrm>
                  <a:off x="2639771" y="1259359"/>
                  <a:ext cx="54864" cy="36577"/>
                  <a:chOff x="2627866" y="1259359"/>
                  <a:chExt cx="54864" cy="36577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FB70B7B2-B527-383B-AFCE-90874E1F1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27866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A317D7A-3A20-DA27-D45C-EFAD26BCC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7866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EAADF62-AB20-2075-F228-77FEB4AC9984}"/>
                    </a:ext>
                  </a:extLst>
                </p:cNvPr>
                <p:cNvSpPr txBox="1"/>
                <p:nvPr/>
              </p:nvSpPr>
              <p:spPr>
                <a:xfrm>
                  <a:off x="2564950" y="1297549"/>
                  <a:ext cx="104518" cy="125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CD6FB1A5-0DDD-9862-C423-7B02403AD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9678" y="1451736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7A5563FE-D637-FD62-8124-4AD79EA113E4}"/>
                    </a:ext>
                  </a:extLst>
                </p:cNvPr>
                <p:cNvGrpSpPr/>
                <p:nvPr/>
              </p:nvGrpSpPr>
              <p:grpSpPr>
                <a:xfrm>
                  <a:off x="2439899" y="1452390"/>
                  <a:ext cx="119717" cy="77196"/>
                  <a:chOff x="2439899" y="1452390"/>
                  <a:chExt cx="119717" cy="77196"/>
                </a:xfrm>
              </p:grpSpPr>
              <p:cxnSp>
                <p:nvCxnSpPr>
                  <p:cNvPr id="165" name="Elbow Connector 133">
                    <a:extLst>
                      <a:ext uri="{FF2B5EF4-FFF2-40B4-BE49-F238E27FC236}">
                        <a16:creationId xmlns:a16="http://schemas.microsoft.com/office/drawing/2014/main" id="{0E115AC8-DE1B-CAF9-3DF8-DFD82A5E8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39899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71DA875B-1104-AC39-3B26-A724983E7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59616" y="145239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37D2EC4-507E-09F2-A57C-91E680F6C3BD}"/>
                  </a:ext>
                </a:extLst>
              </p:cNvPr>
              <p:cNvGrpSpPr/>
              <p:nvPr/>
            </p:nvGrpSpPr>
            <p:grpSpPr>
              <a:xfrm>
                <a:off x="3501622" y="1145383"/>
                <a:ext cx="504042" cy="231854"/>
                <a:chOff x="2693141" y="940110"/>
                <a:chExt cx="684674" cy="31494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73EEF14B-8F89-58BA-7C31-0C0A26A79880}"/>
                    </a:ext>
                  </a:extLst>
                </p:cNvPr>
                <p:cNvGrpSpPr/>
                <p:nvPr/>
              </p:nvGrpSpPr>
              <p:grpSpPr>
                <a:xfrm>
                  <a:off x="2693141" y="940110"/>
                  <a:ext cx="684674" cy="283738"/>
                  <a:chOff x="2009961" y="1259359"/>
                  <a:chExt cx="684674" cy="283738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0C226924-9FDA-67F9-A171-CF361B746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3670" y="1259360"/>
                    <a:ext cx="1027" cy="283737"/>
                  </a:xfrm>
                  <a:prstGeom prst="line">
                    <a:avLst/>
                  </a:prstGeom>
                  <a:ln w="6350" cap="rnd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Elbow Connector 133">
                    <a:extLst>
                      <a:ext uri="{FF2B5EF4-FFF2-40B4-BE49-F238E27FC236}">
                        <a16:creationId xmlns:a16="http://schemas.microsoft.com/office/drawing/2014/main" id="{0EF80B89-40E4-3925-0841-8813ECA67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9961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092214CA-25BC-B34F-EA5C-73F92203A1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9833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BA8AB1AA-E2C4-941F-EF43-4946513C0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09833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384C1E42-A2A4-9D70-88F9-A5E6C03217D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012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AA25ECCE-2D40-3BCC-45EA-66F7D898F53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771" y="1259359"/>
                    <a:ext cx="54864" cy="36577"/>
                    <a:chOff x="2627866" y="1259359"/>
                    <a:chExt cx="54864" cy="36577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7BABA15-95C9-2718-F628-91AA6E1029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27866" y="1259359"/>
                      <a:ext cx="54864" cy="0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69F47390-544C-3A2E-1FA3-F33F49B922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27866" y="125936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5C497316-A60A-FAC1-DF21-EA20F32EE1FC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950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629BABB2-8854-0176-D177-2C532C783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29678" y="1451736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CD1AA819-1852-DB62-D3FB-AC58EC638F0D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99" y="1452390"/>
                    <a:ext cx="119717" cy="77196"/>
                    <a:chOff x="2439899" y="1452390"/>
                    <a:chExt cx="119717" cy="77196"/>
                  </a:xfrm>
                </p:grpSpPr>
                <p:cxnSp>
                  <p:nvCxnSpPr>
                    <p:cNvPr id="181" name="Elbow Connector 133">
                      <a:extLst>
                        <a:ext uri="{FF2B5EF4-FFF2-40B4-BE49-F238E27FC236}">
                          <a16:creationId xmlns:a16="http://schemas.microsoft.com/office/drawing/2014/main" id="{E2C7A751-054F-260A-808D-42AAC8EEBA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39899" y="1489744"/>
                      <a:ext cx="119717" cy="39842"/>
                    </a:xfrm>
                    <a:prstGeom prst="bentConnector3">
                      <a:avLst/>
                    </a:prstGeom>
                    <a:ln w="6350">
                      <a:solidFill>
                        <a:srgbClr val="ED7D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1112BF6A-9BEC-43F2-C39B-3C033F6630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59616" y="145239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89E34A8-8D11-EB58-3768-FE8C12062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93141" y="1218477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0B2670F-53C3-2D09-C66B-F3B96A3670B7}"/>
                  </a:ext>
                </a:extLst>
              </p:cNvPr>
              <p:cNvGrpSpPr/>
              <p:nvPr/>
            </p:nvGrpSpPr>
            <p:grpSpPr>
              <a:xfrm>
                <a:off x="4678165" y="813587"/>
                <a:ext cx="42231" cy="74601"/>
                <a:chOff x="1602622" y="515214"/>
                <a:chExt cx="77646" cy="137160"/>
              </a:xfrm>
            </p:grpSpPr>
            <p:sp>
              <p:nvSpPr>
                <p:cNvPr id="186" name="Freeform 242">
                  <a:extLst>
                    <a:ext uri="{FF2B5EF4-FFF2-40B4-BE49-F238E27FC236}">
                      <a16:creationId xmlns:a16="http://schemas.microsoft.com/office/drawing/2014/main" id="{238D11E8-4AB4-4B4A-04ED-F30FFEB80BA3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Freeform 243">
                  <a:extLst>
                    <a:ext uri="{FF2B5EF4-FFF2-40B4-BE49-F238E27FC236}">
                      <a16:creationId xmlns:a16="http://schemas.microsoft.com/office/drawing/2014/main" id="{D1974C2B-C0DB-C49E-6EDD-F9BCD77A6C4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FC971E2D-A6FD-4DB8-B0DB-9E26A7F1CEF0}"/>
                  </a:ext>
                </a:extLst>
              </p:cNvPr>
              <p:cNvGrpSpPr/>
              <p:nvPr/>
            </p:nvGrpSpPr>
            <p:grpSpPr>
              <a:xfrm>
                <a:off x="4451532" y="660169"/>
                <a:ext cx="504042" cy="231854"/>
                <a:chOff x="2693141" y="940110"/>
                <a:chExt cx="684674" cy="314943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58D9EE26-776F-9C42-5AD8-6E07EACC4062}"/>
                    </a:ext>
                  </a:extLst>
                </p:cNvPr>
                <p:cNvGrpSpPr/>
                <p:nvPr/>
              </p:nvGrpSpPr>
              <p:grpSpPr>
                <a:xfrm>
                  <a:off x="2693141" y="940110"/>
                  <a:ext cx="684674" cy="283738"/>
                  <a:chOff x="2009961" y="1259359"/>
                  <a:chExt cx="684674" cy="28373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2E29084F-7D86-F20C-AB62-A05E0CD64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3670" y="1259360"/>
                    <a:ext cx="1027" cy="283737"/>
                  </a:xfrm>
                  <a:prstGeom prst="line">
                    <a:avLst/>
                  </a:prstGeom>
                  <a:ln w="63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Elbow Connector 133">
                    <a:extLst>
                      <a:ext uri="{FF2B5EF4-FFF2-40B4-BE49-F238E27FC236}">
                        <a16:creationId xmlns:a16="http://schemas.microsoft.com/office/drawing/2014/main" id="{CF347A7D-2DAB-9C0A-86B5-A30915C51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9961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62C6FCEE-0F00-E0FD-AA88-DE0A7F2DC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9833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77E9946F-E476-0D39-6DBF-8049CAF57B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09833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CA05F813-2232-6238-826B-581915B00584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012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64D75A4B-75AE-989C-48E5-39B8347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93608" y="1259360"/>
                    <a:ext cx="1027" cy="283737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625773D2-4D4F-1DB6-172F-67CAAEB4C1E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771" y="1259359"/>
                    <a:ext cx="54864" cy="36577"/>
                    <a:chOff x="2627866" y="1259359"/>
                    <a:chExt cx="54864" cy="36577"/>
                  </a:xfrm>
                </p:grpSpPr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08D81EF4-E733-5493-B6D2-CFB73496C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27866" y="1259359"/>
                      <a:ext cx="54864" cy="0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661BA748-C825-1F47-4C8A-224DFAF9B2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27866" y="125936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A4DCA3E6-39CC-CAB0-A2A4-052702DC8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950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8FAD2E17-2C38-A03B-AAB6-C9C1B2406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29678" y="1451736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C578D938-9597-BF9A-0080-53BC6FA5F19D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99" y="1452390"/>
                    <a:ext cx="119717" cy="77196"/>
                    <a:chOff x="2439899" y="1452390"/>
                    <a:chExt cx="119717" cy="77196"/>
                  </a:xfrm>
                </p:grpSpPr>
                <p:cxnSp>
                  <p:nvCxnSpPr>
                    <p:cNvPr id="201" name="Elbow Connector 133">
                      <a:extLst>
                        <a:ext uri="{FF2B5EF4-FFF2-40B4-BE49-F238E27FC236}">
                          <a16:creationId xmlns:a16="http://schemas.microsoft.com/office/drawing/2014/main" id="{616D3248-536F-5F42-B359-7F92785931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39899" y="1489744"/>
                      <a:ext cx="119717" cy="39842"/>
                    </a:xfrm>
                    <a:prstGeom prst="bentConnector3">
                      <a:avLst/>
                    </a:prstGeom>
                    <a:ln w="635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E68ABB3A-0514-7359-746B-720C55FEAF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59616" y="145239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0D0FFEB1-696C-8A92-300F-E0DC3DDB7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93141" y="1218477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AC65DD-E099-CF84-B4DA-18EFC26EA33A}"/>
                  </a:ext>
                </a:extLst>
              </p:cNvPr>
              <p:cNvSpPr txBox="1"/>
              <p:nvPr/>
            </p:nvSpPr>
            <p:spPr>
              <a:xfrm>
                <a:off x="4175839" y="527700"/>
                <a:ext cx="115416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31" name="Left Brace 230">
                <a:extLst>
                  <a:ext uri="{FF2B5EF4-FFF2-40B4-BE49-F238E27FC236}">
                    <a16:creationId xmlns:a16="http://schemas.microsoft.com/office/drawing/2014/main" id="{3B9AD944-8B7D-51C3-42E6-FC3876EAF0D0}"/>
                  </a:ext>
                </a:extLst>
              </p:cNvPr>
              <p:cNvSpPr/>
              <p:nvPr/>
            </p:nvSpPr>
            <p:spPr bwMode="auto">
              <a:xfrm rot="5400000" flipH="1">
                <a:off x="2950678" y="2203554"/>
                <a:ext cx="145972" cy="41840"/>
              </a:xfrm>
              <a:prstGeom prst="leftBrace">
                <a:avLst>
                  <a:gd name="adj1" fmla="val 20558"/>
                  <a:gd name="adj2" fmla="val 28381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05510E5-74A4-FB4B-ACB9-E5D24D1A12C8}"/>
                  </a:ext>
                </a:extLst>
              </p:cNvPr>
              <p:cNvSpPr txBox="1"/>
              <p:nvPr/>
            </p:nvSpPr>
            <p:spPr>
              <a:xfrm>
                <a:off x="2596576" y="2299193"/>
                <a:ext cx="899285" cy="215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Frame separation time</a:t>
                </a:r>
              </a:p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12.8 </a:t>
                </a:r>
                <a:r>
                  <a:rPr lang="en-US" sz="70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endParaRPr lang="en-US" sz="7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7B8C688-E12C-B38D-1593-E8B4F441C12F}"/>
                  </a:ext>
                </a:extLst>
              </p:cNvPr>
              <p:cNvSpPr txBox="1"/>
              <p:nvPr/>
            </p:nvSpPr>
            <p:spPr>
              <a:xfrm>
                <a:off x="597765" y="2410106"/>
                <a:ext cx="21038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[El-Sadek et.al., </a:t>
                </a:r>
                <a:r>
                  <a:rPr lang="en-US" sz="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Biomed. Opt. Express</a:t>
                </a:r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, 6844- (2021)]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D8A05-3CA6-E7B7-FBD6-C51EB81388FD}"/>
                  </a:ext>
                </a:extLst>
              </p:cNvPr>
              <p:cNvSpPr txBox="1"/>
              <p:nvPr/>
            </p:nvSpPr>
            <p:spPr>
              <a:xfrm>
                <a:off x="3012903" y="1207878"/>
                <a:ext cx="760846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× 16 locations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7A6D6A-B15C-77D6-1C3A-802979FB95E4}"/>
                </a:ext>
              </a:extLst>
            </p:cNvPr>
            <p:cNvSpPr/>
            <p:nvPr/>
          </p:nvSpPr>
          <p:spPr>
            <a:xfrm>
              <a:off x="856037" y="1322960"/>
              <a:ext cx="6361889" cy="249028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6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8908-0BD6-FD82-506A-F2C5C879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480CD4-9CD8-A40F-37E7-B6FDFC54485B}"/>
              </a:ext>
            </a:extLst>
          </p:cNvPr>
          <p:cNvGrpSpPr/>
          <p:nvPr/>
        </p:nvGrpSpPr>
        <p:grpSpPr>
          <a:xfrm>
            <a:off x="2655652" y="2259776"/>
            <a:ext cx="6361889" cy="2137127"/>
            <a:chOff x="-593385" y="576890"/>
            <a:chExt cx="6361889" cy="2137127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B570188D-6D84-80F9-A805-E740B43882DF}"/>
                </a:ext>
              </a:extLst>
            </p:cNvPr>
            <p:cNvGrpSpPr/>
            <p:nvPr/>
          </p:nvGrpSpPr>
          <p:grpSpPr>
            <a:xfrm>
              <a:off x="744011" y="606074"/>
              <a:ext cx="3633629" cy="1967831"/>
              <a:chOff x="744011" y="606074"/>
              <a:chExt cx="3633629" cy="1967831"/>
            </a:xfrm>
          </p:grpSpPr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EF179D80-C4DC-4B5B-0D01-5DE65EB4B785}"/>
                  </a:ext>
                </a:extLst>
              </p:cNvPr>
              <p:cNvGrpSpPr/>
              <p:nvPr/>
            </p:nvGrpSpPr>
            <p:grpSpPr>
              <a:xfrm>
                <a:off x="744011" y="609801"/>
                <a:ext cx="1578982" cy="1693391"/>
                <a:chOff x="967748" y="609801"/>
                <a:chExt cx="1578982" cy="1693391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45100D2-01E8-4AEC-3E44-0966289190B5}"/>
                    </a:ext>
                  </a:extLst>
                </p:cNvPr>
                <p:cNvSpPr txBox="1"/>
                <p:nvPr/>
              </p:nvSpPr>
              <p:spPr>
                <a:xfrm>
                  <a:off x="1218584" y="2087748"/>
                  <a:ext cx="73449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[Example-1]</a:t>
                  </a:r>
                </a:p>
              </p:txBody>
            </p:sp>
            <p:sp>
              <p:nvSpPr>
                <p:cNvPr id="8" name="Left Brace 7">
                  <a:extLst>
                    <a:ext uri="{FF2B5EF4-FFF2-40B4-BE49-F238E27FC236}">
                      <a16:creationId xmlns:a16="http://schemas.microsoft.com/office/drawing/2014/main" id="{5BA9DE0D-46CD-2A4E-6DC7-3704D67868A0}"/>
                    </a:ext>
                  </a:extLst>
                </p:cNvPr>
                <p:cNvSpPr/>
                <p:nvPr/>
              </p:nvSpPr>
              <p:spPr bwMode="auto">
                <a:xfrm flipH="1">
                  <a:off x="2238425" y="972324"/>
                  <a:ext cx="163884" cy="1168063"/>
                </a:xfrm>
                <a:prstGeom prst="leftBrace">
                  <a:avLst>
                    <a:gd name="adj1" fmla="val 20558"/>
                    <a:gd name="adj2" fmla="val 47892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D15F67-DA56-C4FA-0E10-264B6BD31962}"/>
                    </a:ext>
                  </a:extLst>
                </p:cNvPr>
                <p:cNvSpPr txBox="1"/>
                <p:nvPr/>
              </p:nvSpPr>
              <p:spPr>
                <a:xfrm>
                  <a:off x="1031867" y="609801"/>
                  <a:ext cx="102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 face </a:t>
                  </a: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plane</a:t>
                  </a:r>
                </a:p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a single volume</a:t>
                  </a:r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DD0D671-4109-15D7-725C-275636C05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42" t="20694" r="23586" b="21110"/>
                <a:stretch/>
              </p:blipFill>
              <p:spPr>
                <a:xfrm>
                  <a:off x="984124" y="983322"/>
                  <a:ext cx="1114185" cy="1108890"/>
                </a:xfrm>
                <a:prstGeom prst="rect">
                  <a:avLst/>
                </a:prstGeom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12424D3-4779-4D2E-A33B-07C9A5E3D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111" y="983264"/>
                  <a:ext cx="1114185" cy="111418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131925A-556B-C4FC-F8D5-1114651B9A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539717" y="1398911"/>
                  <a:ext cx="0" cy="260889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3CF4A04-1057-C7F2-2B7D-50ACFD8547B2}"/>
                    </a:ext>
                  </a:extLst>
                </p:cNvPr>
                <p:cNvSpPr txBox="1"/>
                <p:nvPr/>
              </p:nvSpPr>
              <p:spPr>
                <a:xfrm rot="16200000">
                  <a:off x="2095260" y="1410590"/>
                  <a:ext cx="68749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 repeats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7B424B68-3F7B-AB19-1192-BC798113A7F3}"/>
                    </a:ext>
                  </a:extLst>
                </p:cNvPr>
                <p:cNvSpPr txBox="1"/>
                <p:nvPr/>
              </p:nvSpPr>
              <p:spPr>
                <a:xfrm>
                  <a:off x="2051930" y="775351"/>
                  <a:ext cx="307777" cy="179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B-scan</a:t>
                  </a:r>
                </a:p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location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BD39497-1E93-053C-900F-52C9D3A2795D}"/>
                    </a:ext>
                  </a:extLst>
                </p:cNvPr>
                <p:cNvSpPr txBox="1"/>
                <p:nvPr/>
              </p:nvSpPr>
              <p:spPr>
                <a:xfrm>
                  <a:off x="2132335" y="925267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35719ADE-6E27-D702-08BF-DC32FA01AC18}"/>
                    </a:ext>
                  </a:extLst>
                </p:cNvPr>
                <p:cNvSpPr txBox="1"/>
                <p:nvPr/>
              </p:nvSpPr>
              <p:spPr>
                <a:xfrm>
                  <a:off x="2132335" y="1040659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B006DF5D-D25F-BB79-9C3A-0AA9EFA57F80}"/>
                    </a:ext>
                  </a:extLst>
                </p:cNvPr>
                <p:cNvSpPr txBox="1"/>
                <p:nvPr/>
              </p:nvSpPr>
              <p:spPr>
                <a:xfrm>
                  <a:off x="2111519" y="2017423"/>
                  <a:ext cx="132351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135A0CF-85EE-6E8E-BA23-2B8CA80163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154393" y="1433753"/>
                  <a:ext cx="0" cy="1707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273607C-8391-1C4D-F3CF-CFCE3CD9A4FB}"/>
                    </a:ext>
                  </a:extLst>
                </p:cNvPr>
                <p:cNvCxnSpPr/>
                <p:nvPr/>
              </p:nvCxnSpPr>
              <p:spPr bwMode="auto">
                <a:xfrm>
                  <a:off x="982111" y="998783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3C8FD93-3A00-80FA-14E7-EBBEE614AC64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088885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B91818-3EFE-377D-2B5A-710408890B6F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192432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5B64448-8DBC-3E77-60E7-1E952A7A3CFA}"/>
                    </a:ext>
                  </a:extLst>
                </p:cNvPr>
                <p:cNvCxnSpPr/>
                <p:nvPr/>
              </p:nvCxnSpPr>
              <p:spPr bwMode="auto">
                <a:xfrm>
                  <a:off x="991778" y="1296225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C7C585E-61CE-EE96-D02F-7AC643CA5139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3885" y="991056"/>
                  <a:ext cx="1118864" cy="9937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D3E7FC6-B81F-375A-E7AD-FE2D18D0FD05}"/>
                    </a:ext>
                  </a:extLst>
                </p:cNvPr>
                <p:cNvCxnSpPr/>
                <p:nvPr/>
              </p:nvCxnSpPr>
              <p:spPr bwMode="auto">
                <a:xfrm flipH="1">
                  <a:off x="985484" y="1087510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74C0AB6-0BB3-C483-F8BE-BF6195BEFA0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3167" y="1192703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A5596E7-6F50-E0E6-2724-253A57FBF6FF}"/>
                    </a:ext>
                  </a:extLst>
                </p:cNvPr>
                <p:cNvCxnSpPr/>
                <p:nvPr/>
              </p:nvCxnSpPr>
              <p:spPr bwMode="auto">
                <a:xfrm>
                  <a:off x="987090" y="1735637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F0190D72-DC05-95B9-1433-46C749FC2582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851160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BAB00EB-2D51-A71C-4806-D055F027A5F5}"/>
                    </a:ext>
                  </a:extLst>
                </p:cNvPr>
                <p:cNvCxnSpPr/>
                <p:nvPr/>
              </p:nvCxnSpPr>
              <p:spPr bwMode="auto">
                <a:xfrm>
                  <a:off x="987090" y="1966074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8D7717CA-DA66-1F13-C301-326D412B6045}"/>
                    </a:ext>
                  </a:extLst>
                </p:cNvPr>
                <p:cNvCxnSpPr/>
                <p:nvPr/>
              </p:nvCxnSpPr>
              <p:spPr bwMode="auto">
                <a:xfrm flipH="1">
                  <a:off x="967748" y="1746938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36ADD275-3ACE-22D0-CCBB-10115FE2D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9703" y="1855377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CAD01C8C-8AB0-2889-3D4F-EC02F20F48AA}"/>
                    </a:ext>
                  </a:extLst>
                </p:cNvPr>
                <p:cNvCxnSpPr/>
                <p:nvPr/>
              </p:nvCxnSpPr>
              <p:spPr bwMode="auto">
                <a:xfrm>
                  <a:off x="980379" y="2083532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8B3CA6B6-F7C5-5900-34E0-20064F15F556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2992" y="1972834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CF5A6783-7D96-17AA-D3CB-B5E48871424B}"/>
                    </a:ext>
                  </a:extLst>
                </p:cNvPr>
                <p:cNvSpPr txBox="1"/>
                <p:nvPr/>
              </p:nvSpPr>
              <p:spPr>
                <a:xfrm>
                  <a:off x="2132335" y="1138828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06E4181-43A6-4915-DB24-FDC037D7DD5C}"/>
                    </a:ext>
                  </a:extLst>
                </p:cNvPr>
                <p:cNvSpPr txBox="1"/>
                <p:nvPr/>
              </p:nvSpPr>
              <p:spPr>
                <a:xfrm>
                  <a:off x="2132335" y="1249166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6B1D57E6-41C8-B394-17A4-7FCE4BDD0674}"/>
                    </a:ext>
                  </a:extLst>
                </p:cNvPr>
                <p:cNvSpPr txBox="1"/>
                <p:nvPr/>
              </p:nvSpPr>
              <p:spPr>
                <a:xfrm>
                  <a:off x="2133578" y="1899083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84705EF5-9EDF-CF1A-9099-6252B94039F8}"/>
                    </a:ext>
                  </a:extLst>
                </p:cNvPr>
                <p:cNvSpPr txBox="1"/>
                <p:nvPr/>
              </p:nvSpPr>
              <p:spPr>
                <a:xfrm>
                  <a:off x="2133578" y="1788745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98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DD47B09-C689-C974-8EC6-280896E8D9BC}"/>
                    </a:ext>
                  </a:extLst>
                </p:cNvPr>
                <p:cNvSpPr txBox="1"/>
                <p:nvPr/>
              </p:nvSpPr>
              <p:spPr>
                <a:xfrm>
                  <a:off x="2133578" y="1668698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97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2E9E55C-9242-7D4A-5041-E2D3D1C4DAF0}"/>
                  </a:ext>
                </a:extLst>
              </p:cNvPr>
              <p:cNvGrpSpPr/>
              <p:nvPr/>
            </p:nvGrpSpPr>
            <p:grpSpPr>
              <a:xfrm>
                <a:off x="2932631" y="606074"/>
                <a:ext cx="1445009" cy="1710169"/>
                <a:chOff x="2979301" y="450457"/>
                <a:chExt cx="1890165" cy="2237014"/>
              </a:xfrm>
            </p:grpSpPr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6B1891FA-B7C3-00A2-EA2B-8E213981E3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42" t="20694" r="23586" b="21110"/>
                <a:stretch/>
              </p:blipFill>
              <p:spPr>
                <a:xfrm>
                  <a:off x="2984568" y="948309"/>
                  <a:ext cx="1457427" cy="1450501"/>
                </a:xfrm>
                <a:prstGeom prst="rect">
                  <a:avLst/>
                </a:prstGeom>
              </p:spPr>
            </p:pic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F3F9CE8-0245-0D9D-7D87-0C5ABBF55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935" y="948233"/>
                  <a:ext cx="1457427" cy="145742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0F8D9436-DA06-50FE-8961-2E5D56307F13}"/>
                    </a:ext>
                  </a:extLst>
                </p:cNvPr>
                <p:cNvCxnSpPr/>
                <p:nvPr/>
              </p:nvCxnSpPr>
              <p:spPr bwMode="auto">
                <a:xfrm>
                  <a:off x="2981935" y="1689138"/>
                  <a:ext cx="145742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7E156C9-89E7-8110-CEEC-D2E243762D7A}"/>
                    </a:ext>
                  </a:extLst>
                </p:cNvPr>
                <p:cNvSpPr txBox="1"/>
                <p:nvPr/>
              </p:nvSpPr>
              <p:spPr>
                <a:xfrm>
                  <a:off x="4520437" y="1633299"/>
                  <a:ext cx="5770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E9AED63-2D3D-EDE2-C3E1-57AA51F241AF}"/>
                    </a:ext>
                  </a:extLst>
                </p:cNvPr>
                <p:cNvSpPr txBox="1"/>
                <p:nvPr/>
              </p:nvSpPr>
              <p:spPr>
                <a:xfrm>
                  <a:off x="4466874" y="1391606"/>
                  <a:ext cx="402592" cy="234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B-scan</a:t>
                  </a:r>
                </a:p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location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961FBB94-5078-4037-CCF6-8F9C792BA4DA}"/>
                    </a:ext>
                  </a:extLst>
                </p:cNvPr>
                <p:cNvSpPr txBox="1"/>
                <p:nvPr/>
              </p:nvSpPr>
              <p:spPr>
                <a:xfrm>
                  <a:off x="2979301" y="1344346"/>
                  <a:ext cx="789017" cy="389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800"/>
                    </a:lnSpc>
                  </a:pPr>
                  <a:r>
                    <a:rPr lang="en-US" sz="800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500</a:t>
                  </a:r>
                </a:p>
                <a:p>
                  <a:pPr>
                    <a:lnSpc>
                      <a:spcPts val="800"/>
                    </a:lnSpc>
                  </a:pPr>
                  <a:r>
                    <a:rPr lang="en-US" sz="800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repeats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1CEA2643-BA6F-5F20-D770-A98955027668}"/>
                    </a:ext>
                  </a:extLst>
                </p:cNvPr>
                <p:cNvSpPr txBox="1"/>
                <p:nvPr/>
              </p:nvSpPr>
              <p:spPr>
                <a:xfrm>
                  <a:off x="3010998" y="450457"/>
                  <a:ext cx="1340282" cy="442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 face </a:t>
                  </a: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plane</a:t>
                  </a:r>
                </a:p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a single volume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68494C30-6CD7-3B38-CAD0-DF555041A040}"/>
                    </a:ext>
                  </a:extLst>
                </p:cNvPr>
                <p:cNvSpPr txBox="1"/>
                <p:nvPr/>
              </p:nvSpPr>
              <p:spPr>
                <a:xfrm>
                  <a:off x="3287934" y="2405656"/>
                  <a:ext cx="960768" cy="281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[Example-2]</a:t>
                  </a:r>
                </a:p>
              </p:txBody>
            </p:sp>
          </p:grp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D081C3CD-9DE2-6090-E33F-2AA925D822FB}"/>
                  </a:ext>
                </a:extLst>
              </p:cNvPr>
              <p:cNvSpPr txBox="1"/>
              <p:nvPr/>
            </p:nvSpPr>
            <p:spPr>
              <a:xfrm>
                <a:off x="1441309" y="2420017"/>
                <a:ext cx="19220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Figure: Examples of simple scan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6F49EB-2901-0A42-CBE1-0FDA69890C67}"/>
                </a:ext>
              </a:extLst>
            </p:cNvPr>
            <p:cNvSpPr/>
            <p:nvPr/>
          </p:nvSpPr>
          <p:spPr>
            <a:xfrm>
              <a:off x="-593385" y="576890"/>
              <a:ext cx="6361889" cy="2137127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98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E835723-7BE6-AE6B-E69B-408213426F32}"/>
              </a:ext>
            </a:extLst>
          </p:cNvPr>
          <p:cNvGrpSpPr/>
          <p:nvPr/>
        </p:nvGrpSpPr>
        <p:grpSpPr>
          <a:xfrm>
            <a:off x="1126100" y="1237207"/>
            <a:ext cx="4236720" cy="2025307"/>
            <a:chOff x="1126100" y="1237207"/>
            <a:chExt cx="4236720" cy="202530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76F7ADF-6534-C808-DB6B-AD62F475A004}"/>
                </a:ext>
              </a:extLst>
            </p:cNvPr>
            <p:cNvSpPr/>
            <p:nvPr/>
          </p:nvSpPr>
          <p:spPr>
            <a:xfrm>
              <a:off x="1126100" y="1237207"/>
              <a:ext cx="4236720" cy="2025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5BE40-3A17-2798-A348-4EFEFB8B58E6}"/>
                </a:ext>
              </a:extLst>
            </p:cNvPr>
            <p:cNvGrpSpPr/>
            <p:nvPr/>
          </p:nvGrpSpPr>
          <p:grpSpPr>
            <a:xfrm>
              <a:off x="1745604" y="1295575"/>
              <a:ext cx="2997713" cy="1892092"/>
              <a:chOff x="303695" y="1890404"/>
              <a:chExt cx="5632361" cy="35550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51016A8-945F-EF99-EFFA-BCC439A1D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9575" y="1890408"/>
                <a:ext cx="1419130" cy="1419131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1E2F373-64A2-5050-3FF9-D4F713C84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699" y="1890410"/>
                <a:ext cx="1419130" cy="1419131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183458-135B-7043-F18A-0F36708D4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rcRect l="3330" t="13128" r="5625" b="19580"/>
              <a:stretch/>
            </p:blipFill>
            <p:spPr>
              <a:xfrm>
                <a:off x="303695" y="3285829"/>
                <a:ext cx="2921899" cy="2159597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6DBA70-4616-4C61-4425-B0AF7F8CE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rcRect l="3330" t="13128" r="5625" b="19580"/>
              <a:stretch/>
            </p:blipFill>
            <p:spPr>
              <a:xfrm>
                <a:off x="3014157" y="3285829"/>
                <a:ext cx="2921899" cy="215959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C96EAA-CE63-DCDB-A8BA-5CD20C957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4087" y="1890404"/>
                <a:ext cx="1419130" cy="141913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9DEBB6-42D6-EB1D-EA71-1C2A76134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6926" y="1890404"/>
                <a:ext cx="1419130" cy="141913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14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67DD3D-FCE6-B9C2-9841-F38314EF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028" y="1292157"/>
            <a:ext cx="2398972" cy="2398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250331-5838-4F5F-4160-94B2EF0D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68" y="1292157"/>
            <a:ext cx="2398972" cy="23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2D2F26-F884-0BBD-6DE9-E574ECB0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" y="373803"/>
            <a:ext cx="4876800" cy="48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827C3-F884-3645-789A-33232B0C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638" y="37380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4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8342D-955A-B3CD-AFAF-F6E70103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15" y="1900457"/>
            <a:ext cx="2992589" cy="2992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A7CA3B-E042-6125-EA0C-68A56659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90" y="1900457"/>
            <a:ext cx="2992589" cy="29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160</Words>
  <Application>Microsoft Office PowerPoint</Application>
  <PresentationFormat>Widescreen</PresentationFormat>
  <Paragraphs>73</Paragraphs>
  <Slides>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Rion Morishita</dc:creator>
  <cp:lastModifiedBy>Rion Morishita</cp:lastModifiedBy>
  <cp:revision>26</cp:revision>
  <dcterms:created xsi:type="dcterms:W3CDTF">2024-12-19T09:29:58Z</dcterms:created>
  <dcterms:modified xsi:type="dcterms:W3CDTF">2025-01-10T03:05:55Z</dcterms:modified>
</cp:coreProperties>
</file>