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63" r:id="rId5"/>
    <p:sldId id="264" r:id="rId6"/>
    <p:sldId id="270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33" autoAdjust="0"/>
    <p:restoredTop sz="94660"/>
  </p:normalViewPr>
  <p:slideViewPr>
    <p:cSldViewPr snapToGrid="0">
      <p:cViewPr varScale="1">
        <p:scale>
          <a:sx n="83" d="100"/>
          <a:sy n="83" d="100"/>
        </p:scale>
        <p:origin x="81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C5FA-25EE-435A-B04D-08C8823FAC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5F821-C8C9-43DC-BF39-97472D450C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AFB49-B26E-4884-84BA-736735D18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34446-A277-429E-8967-84AED9E80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08C36-470F-4170-AAFE-DAB44FDB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5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FA8F7-DD5D-499D-B551-6FFD41BE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26A428-F350-438D-9EE1-C6BD151BB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F9158-D4EC-46D9-A2ED-796E2A08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E7B0B-0D8F-448B-AE7F-40C231B13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11DBF-5EB2-4488-9845-5204AD9B3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F1D9D2-6D4B-4123-BB06-1448B5D984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EF0E97-8E04-440F-88DD-A502AB651F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09EED-4A7E-4785-9AAC-37CDB4C7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D7B4-9A8F-4132-A23E-0137D140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9DCD2-17B5-4511-B6FF-588AD932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67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BDAEA-A4B5-4EA5-902E-C3A3A3A08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637F9-1C1B-494D-A4B1-E5BC1056C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B6E1-B4CB-4147-A969-E466893195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B369C-57E0-426B-8316-D45CDB15A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08223D-F854-46B6-B386-0241DDA5E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53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320F8-29A9-4C0E-A38B-42527C032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E24E54-09B2-49B7-8251-2BAFA2027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4862D-2C35-4A6C-A209-970DE6A76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AEF31-A28E-4B01-9DF6-3328DAD43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2EBC43-A2D0-4543-841F-836EABE8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8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C802F-1407-43DA-92C7-EE4ADAB8F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D5932-4D78-48BC-A9D1-53AB1C0F0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CE07B8-3918-49F1-B8A9-729DE1AE42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84B470-B089-43D7-A23A-4A077C3B8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EE86E6-F2F4-4B81-8B82-DA6D6001C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8D2E63-AC77-4515-9817-9FAEBE43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708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F1D8-A895-469A-AD03-C104A230F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E8316-F836-435A-8476-8966DBC745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F87BC9-DD92-4FEF-8340-AAD8A1560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152F00-1E8F-4669-BC53-442CD8F9A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AB8CB-5423-48A4-B992-EF3E382241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6F7A85-6BAD-4F5B-83B3-6D64DC5B6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D80EDE-BAE8-46D5-815F-1973FA4D8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69A7A5-E0DA-4F27-8D58-1C9ACAD9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793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DD49-092A-4E78-A12F-0868D689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F3EFE2-3292-4EFB-985C-454B379F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3552E9-CA60-4CB1-A5C8-715FEFDC4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276F68-40FB-4492-8D10-E992FF46F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50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349B-EE51-49FF-8FB0-6229AFAF1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5AF58-5674-4E9F-93F3-4AB4525F7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37260-569D-4211-BC47-275F0E8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799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BDF03-E37E-4179-ABC7-27AC5C99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6317D-CC3F-4CF3-84E6-81A8C9D77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CCA69C-A1B9-413A-AB30-3CD5E1491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B7304D-F52D-446D-A862-BD388047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F4B84-8789-4C65-8229-CCB87AB1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F87C2-7653-4885-96D9-3C8E68BC0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4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7B5A6-9933-4CC6-B266-CA94BC0D9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311654-4FE6-4944-8F19-999D241DB1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25ACB1-2A7D-48E9-92EA-97439F41FF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B486E0-030C-459F-B6E1-E7BBD8011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4367A3-6962-4F0C-B39F-3CD168DC1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1712-FC9C-4FFA-B2BF-B4FD3722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34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F4C413-7AAF-4555-A117-1361F1B0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7D7068-E8B8-46B5-9E3D-BCEA780AE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518B-BED4-4641-A156-BFF5C15E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1D9D-84BC-4BCB-A9C8-A4C8801FC11A}" type="datetimeFigureOut">
              <a:rPr lang="en-US" smtClean="0"/>
              <a:t>1/17/2025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6B6F7-160C-4B3F-B31B-63322D44C4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5BE58-27EA-43C3-BDA8-E13DBE446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02EB93-25A6-4FA4-9CB4-3EBCC3C51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36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pufit.readthedocs.io/en/latest/index.html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developer.nvidia.com/cuda-zo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6E44-AD60-4B55-A451-08A0D1EB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680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Step by Step guide to add a new fit model function into the GPUFIT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65B1F7-398C-958C-CFEC-61ABE35F5529}"/>
              </a:ext>
            </a:extLst>
          </p:cNvPr>
          <p:cNvSpPr txBox="1"/>
          <p:nvPr/>
        </p:nvSpPr>
        <p:spPr>
          <a:xfrm>
            <a:off x="1935018" y="4361958"/>
            <a:ext cx="860367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We strongly recommend to follow the installation procedure in </a:t>
            </a:r>
          </a:p>
          <a:p>
            <a:pPr algn="just"/>
            <a:r>
              <a:rPr lang="en-US" altLang="ja-JP" sz="2400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documentation:</a:t>
            </a:r>
          </a:p>
          <a:p>
            <a:pPr algn="just"/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https://gpufit.readthedocs.io/en/latest/index.html</a:t>
            </a:r>
            <a:endParaRPr lang="en-US" altLang="ja-JP" sz="24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38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A6B0CF-6483-4456-928F-7947E5E8C3D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3143"/>
          <a:stretch/>
        </p:blipFill>
        <p:spPr>
          <a:xfrm>
            <a:off x="0" y="1868940"/>
            <a:ext cx="12192000" cy="498906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CBABC8D-A0E7-497B-BF60-962352C9E71E}"/>
              </a:ext>
            </a:extLst>
          </p:cNvPr>
          <p:cNvSpPr/>
          <p:nvPr/>
        </p:nvSpPr>
        <p:spPr>
          <a:xfrm>
            <a:off x="476250" y="4298205"/>
            <a:ext cx="1355272" cy="1415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01C5F8-90A5-4D48-8D91-C90482B4B9AC}"/>
              </a:ext>
            </a:extLst>
          </p:cNvPr>
          <p:cNvSpPr txBox="1"/>
          <p:nvPr/>
        </p:nvSpPr>
        <p:spPr>
          <a:xfrm>
            <a:off x="2767584" y="4184297"/>
            <a:ext cx="531427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3. Define an additional model ID in file constants.h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0F2824-54E9-4B33-A756-B5FCAFB9363E}"/>
              </a:ext>
            </a:extLst>
          </p:cNvPr>
          <p:cNvSpPr/>
          <p:nvPr/>
        </p:nvSpPr>
        <p:spPr>
          <a:xfrm>
            <a:off x="1569466" y="2254013"/>
            <a:ext cx="832358" cy="14151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76BB1E9-E2C7-4FFC-98CD-81EA81F4991F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2203378" y="4368963"/>
            <a:ext cx="564206" cy="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89FB351-763F-FFBC-552F-1DEEB2A1A3A4}"/>
              </a:ext>
            </a:extLst>
          </p:cNvPr>
          <p:cNvSpPr/>
          <p:nvPr/>
        </p:nvSpPr>
        <p:spPr>
          <a:xfrm>
            <a:off x="230909" y="368594"/>
            <a:ext cx="12194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3CCDD6-6FD5-9B0B-8F1F-AB7DC9320603}"/>
              </a:ext>
            </a:extLst>
          </p:cNvPr>
          <p:cNvSpPr/>
          <p:nvPr/>
        </p:nvSpPr>
        <p:spPr>
          <a:xfrm>
            <a:off x="1255173" y="483946"/>
            <a:ext cx="5844549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Download CUDA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CUDA</a:t>
            </a:r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 Toolkit 6.5 or later (tested with 6.5-11.4)</a:t>
            </a:r>
          </a:p>
          <a:p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dirty="0">
                <a:latin typeface="Arial" panose="020B0604020202020204" pitchFamily="34" charset="0"/>
                <a:cs typeface="Arial" panose="020B0604020202020204" pitchFamily="34" charset="0"/>
              </a:rPr>
              <a:t>2. Download Visual Studio 2022</a:t>
            </a:r>
          </a:p>
        </p:txBody>
      </p:sp>
    </p:spTree>
    <p:extLst>
      <p:ext uri="{BB962C8B-B14F-4D97-AF65-F5344CB8AC3E}">
        <p14:creationId xmlns:p14="http://schemas.microsoft.com/office/powerpoint/2010/main" val="2389948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6F9349-6E2B-4FE5-982D-420399FD42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0810"/>
            <a:ext cx="12192000" cy="6256379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C8D292C-FD96-48BF-80F3-D1A92ABDC125}"/>
              </a:ext>
            </a:extLst>
          </p:cNvPr>
          <p:cNvSpPr/>
          <p:nvPr/>
        </p:nvSpPr>
        <p:spPr>
          <a:xfrm>
            <a:off x="385501" y="1219125"/>
            <a:ext cx="1874084" cy="13825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811393-CDF8-4EB7-B7FB-FE1C536F1AA3}"/>
              </a:ext>
            </a:extLst>
          </p:cNvPr>
          <p:cNvSpPr/>
          <p:nvPr/>
        </p:nvSpPr>
        <p:spPr>
          <a:xfrm>
            <a:off x="590805" y="4056234"/>
            <a:ext cx="8094616" cy="122355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2A47E3-DB7E-4D2A-9B13-911580B64424}"/>
              </a:ext>
            </a:extLst>
          </p:cNvPr>
          <p:cNvSpPr/>
          <p:nvPr/>
        </p:nvSpPr>
        <p:spPr>
          <a:xfrm>
            <a:off x="130048" y="674623"/>
            <a:ext cx="883413" cy="17068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460C3C-9513-4A19-B1CC-CD9B90E69ED0}"/>
              </a:ext>
            </a:extLst>
          </p:cNvPr>
          <p:cNvSpPr/>
          <p:nvPr/>
        </p:nvSpPr>
        <p:spPr>
          <a:xfrm>
            <a:off x="385500" y="932034"/>
            <a:ext cx="1874084" cy="246526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66ECFF-94B6-4819-9E69-F677065B758C}"/>
              </a:ext>
            </a:extLst>
          </p:cNvPr>
          <p:cNvSpPr/>
          <p:nvPr/>
        </p:nvSpPr>
        <p:spPr>
          <a:xfrm>
            <a:off x="2382084" y="13597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4. Implement a CUDA device function within a newly created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 in folder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/models according to the following template.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A00377-4F55-425A-B8E4-09A98A43E9F0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partial derivatives of the model, with respect to the model parameters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6300F0F-8648-4E0D-B1A0-04D6C4C38747}"/>
              </a:ext>
            </a:extLst>
          </p:cNvPr>
          <p:cNvCxnSpPr>
            <a:cxnSpLocks/>
            <a:stCxn id="26" idx="2"/>
          </p:cNvCxnSpPr>
          <p:nvPr/>
        </p:nvCxnSpPr>
        <p:spPr>
          <a:xfrm flipH="1">
            <a:off x="4885509" y="3752166"/>
            <a:ext cx="1210491" cy="56293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DA573C5-7FB4-43A2-98D9-4372D18F4B95}"/>
              </a:ext>
            </a:extLst>
          </p:cNvPr>
          <p:cNvCxnSpPr>
            <a:cxnSpLocks/>
            <a:stCxn id="25" idx="1"/>
          </p:cNvCxnSpPr>
          <p:nvPr/>
        </p:nvCxnSpPr>
        <p:spPr>
          <a:xfrm flipH="1">
            <a:off x="1013462" y="475262"/>
            <a:ext cx="1368622" cy="30473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495E304-97E1-4BFA-BB49-502E3E48E788}"/>
              </a:ext>
            </a:extLst>
          </p:cNvPr>
          <p:cNvSpPr txBox="1"/>
          <p:nvPr/>
        </p:nvSpPr>
        <p:spPr>
          <a:xfrm>
            <a:off x="1163321" y="5459409"/>
            <a:ext cx="662774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examples model functions in thin link: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/models"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37BD64D-56F8-4329-A341-B15DE7A21E4F}"/>
              </a:ext>
            </a:extLst>
          </p:cNvPr>
          <p:cNvCxnSpPr>
            <a:cxnSpLocks/>
          </p:cNvCxnSpPr>
          <p:nvPr/>
        </p:nvCxnSpPr>
        <p:spPr>
          <a:xfrm>
            <a:off x="2527300" y="5133487"/>
            <a:ext cx="237310" cy="292603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2708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FE12247-F26A-4CEB-8704-3FA935C01F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3218"/>
            <a:ext cx="12192000" cy="625637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BA3CF61-D40E-4130-A6D9-B059EB665D7D}"/>
              </a:ext>
            </a:extLst>
          </p:cNvPr>
          <p:cNvSpPr/>
          <p:nvPr/>
        </p:nvSpPr>
        <p:spPr>
          <a:xfrm>
            <a:off x="969337" y="543632"/>
            <a:ext cx="696177" cy="17845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D946F-E98D-4EA3-8BB2-C4C1543D502E}"/>
              </a:ext>
            </a:extLst>
          </p:cNvPr>
          <p:cNvSpPr/>
          <p:nvPr/>
        </p:nvSpPr>
        <p:spPr>
          <a:xfrm>
            <a:off x="420914" y="2402114"/>
            <a:ext cx="1284515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365AE9-93C6-4FFE-A4F3-A4567C443186}"/>
              </a:ext>
            </a:extLst>
          </p:cNvPr>
          <p:cNvSpPr/>
          <p:nvPr/>
        </p:nvSpPr>
        <p:spPr>
          <a:xfrm>
            <a:off x="2270179" y="205042"/>
            <a:ext cx="5404043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Include the newly created .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cuh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file in 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endParaRPr lang="en-US" b="0" i="0" dirty="0"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567FB6-7B99-42ED-852C-DDC32851C02E}"/>
              </a:ext>
            </a:extLst>
          </p:cNvPr>
          <p:cNvCxnSpPr>
            <a:cxnSpLocks/>
          </p:cNvCxnSpPr>
          <p:nvPr/>
        </p:nvCxnSpPr>
        <p:spPr>
          <a:xfrm flipH="1">
            <a:off x="1665514" y="384962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D64B0DE-38EC-4A2A-84D2-DC7175413009}"/>
              </a:ext>
            </a:extLst>
          </p:cNvPr>
          <p:cNvSpPr/>
          <p:nvPr/>
        </p:nvSpPr>
        <p:spPr>
          <a:xfrm>
            <a:off x="969337" y="2685142"/>
            <a:ext cx="1284515" cy="12700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C616D1-CDFE-493A-93F0-EC706F6669E4}"/>
              </a:ext>
            </a:extLst>
          </p:cNvPr>
          <p:cNvSpPr/>
          <p:nvPr/>
        </p:nvSpPr>
        <p:spPr>
          <a:xfrm>
            <a:off x="2987040" y="1701363"/>
            <a:ext cx="6096000" cy="923330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switch case in the CUDA device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calculate_model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 allow calling the newly added model function.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86BD85A-40CB-4830-8B82-ED4BA70AA553}"/>
              </a:ext>
            </a:extLst>
          </p:cNvPr>
          <p:cNvCxnSpPr>
            <a:cxnSpLocks/>
          </p:cNvCxnSpPr>
          <p:nvPr/>
        </p:nvCxnSpPr>
        <p:spPr>
          <a:xfrm flipH="1">
            <a:off x="2295289" y="2500745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1543F1C-C9AD-4C70-BBBA-5E924C47B3EB}"/>
              </a:ext>
            </a:extLst>
          </p:cNvPr>
          <p:cNvSpPr/>
          <p:nvPr/>
        </p:nvSpPr>
        <p:spPr>
          <a:xfrm>
            <a:off x="4288971" y="2942987"/>
            <a:ext cx="330490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See the next page (Continued)</a:t>
            </a:r>
          </a:p>
        </p:txBody>
      </p:sp>
    </p:spTree>
    <p:extLst>
      <p:ext uri="{BB962C8B-B14F-4D97-AF65-F5344CB8AC3E}">
        <p14:creationId xmlns:p14="http://schemas.microsoft.com/office/powerpoint/2010/main" val="223720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DC2C8CF-CB09-42A5-B153-F732F81B7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0772"/>
            <a:ext cx="12192000" cy="64564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8D0915-2098-4B25-8EDF-ECED9D453CFE}"/>
              </a:ext>
            </a:extLst>
          </p:cNvPr>
          <p:cNvSpPr/>
          <p:nvPr/>
        </p:nvSpPr>
        <p:spPr>
          <a:xfrm>
            <a:off x="434051" y="2560320"/>
            <a:ext cx="6241069" cy="281069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148880-23F3-4A6F-9074-E54507BB711E}"/>
              </a:ext>
            </a:extLst>
          </p:cNvPr>
          <p:cNvSpPr/>
          <p:nvPr/>
        </p:nvSpPr>
        <p:spPr>
          <a:xfrm>
            <a:off x="522514" y="5200938"/>
            <a:ext cx="2873830" cy="10258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54575B-C30C-4F63-9470-A55908E5DD1A}"/>
              </a:ext>
            </a:extLst>
          </p:cNvPr>
          <p:cNvSpPr/>
          <p:nvPr/>
        </p:nvSpPr>
        <p:spPr>
          <a:xfrm>
            <a:off x="4541520" y="3005687"/>
            <a:ext cx="4611189" cy="64633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Add a switch case in function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configure_model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in file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models.cuh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13CEA55-B179-4941-A26D-BCBDD8B20986}"/>
              </a:ext>
            </a:extLst>
          </p:cNvPr>
          <p:cNvCxnSpPr>
            <a:cxnSpLocks/>
          </p:cNvCxnSpPr>
          <p:nvPr/>
        </p:nvCxnSpPr>
        <p:spPr>
          <a:xfrm flipH="1">
            <a:off x="3936855" y="3266944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76F58B58-7FE7-466A-BF30-2721D1638D76}"/>
              </a:ext>
            </a:extLst>
          </p:cNvPr>
          <p:cNvSpPr/>
          <p:nvPr/>
        </p:nvSpPr>
        <p:spPr>
          <a:xfrm>
            <a:off x="390217" y="3588518"/>
            <a:ext cx="3842149" cy="187580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58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715F52-9DFD-46E3-AEF1-71EF828677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214" r="23500" b="2905"/>
          <a:stretch/>
        </p:blipFill>
        <p:spPr>
          <a:xfrm>
            <a:off x="1419497" y="89265"/>
            <a:ext cx="8020594" cy="690624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16954D2-9699-4298-ACA5-59EA57D41A43}"/>
              </a:ext>
            </a:extLst>
          </p:cNvPr>
          <p:cNvSpPr/>
          <p:nvPr/>
        </p:nvSpPr>
        <p:spPr>
          <a:xfrm>
            <a:off x="2656113" y="862735"/>
            <a:ext cx="2551613" cy="25196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70B68B-C1A4-4420-9FF1-97DB858ACEE3}"/>
              </a:ext>
            </a:extLst>
          </p:cNvPr>
          <p:cNvSpPr/>
          <p:nvPr/>
        </p:nvSpPr>
        <p:spPr>
          <a:xfrm>
            <a:off x="5615566" y="245506"/>
            <a:ext cx="3185487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Re-build the </a:t>
            </a:r>
            <a:r>
              <a:rPr lang="en-US" dirty="0" err="1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Gpufit</a:t>
            </a:r>
            <a:r>
              <a:rPr lang="en-US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project.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86C3A06-9007-4760-8A27-D89972DE7FD2}"/>
              </a:ext>
            </a:extLst>
          </p:cNvPr>
          <p:cNvCxnSpPr>
            <a:cxnSpLocks/>
          </p:cNvCxnSpPr>
          <p:nvPr/>
        </p:nvCxnSpPr>
        <p:spPr>
          <a:xfrm flipH="1">
            <a:off x="5098716" y="614838"/>
            <a:ext cx="604665" cy="2478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8469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C63E1D-8C47-4DBD-990C-C3579BF40D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36"/>
          <a:stretch/>
        </p:blipFill>
        <p:spPr>
          <a:xfrm>
            <a:off x="393443" y="544944"/>
            <a:ext cx="7513940" cy="597561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F11A825-EDDC-4047-902F-FE36C9A13056}"/>
              </a:ext>
            </a:extLst>
          </p:cNvPr>
          <p:cNvSpPr/>
          <p:nvPr/>
        </p:nvSpPr>
        <p:spPr>
          <a:xfrm>
            <a:off x="1166949" y="5205186"/>
            <a:ext cx="1541417" cy="18621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98C155-EC6A-4D14-B363-E406F8D2E981}"/>
              </a:ext>
            </a:extLst>
          </p:cNvPr>
          <p:cNvSpPr/>
          <p:nvPr/>
        </p:nvSpPr>
        <p:spPr>
          <a:xfrm>
            <a:off x="3017520" y="4173427"/>
            <a:ext cx="4611189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7. Add the model ID in file gpufit.py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3BB60DA-A52D-4109-9938-CC23C5474663}"/>
              </a:ext>
            </a:extLst>
          </p:cNvPr>
          <p:cNvCxnSpPr>
            <a:cxnSpLocks/>
          </p:cNvCxnSpPr>
          <p:nvPr/>
        </p:nvCxnSpPr>
        <p:spPr>
          <a:xfrm flipH="1">
            <a:off x="2368731" y="4434684"/>
            <a:ext cx="648790" cy="770502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CDF74B1-2FBD-7662-3845-4ADEA7E9C828}"/>
              </a:ext>
            </a:extLst>
          </p:cNvPr>
          <p:cNvSpPr/>
          <p:nvPr/>
        </p:nvSpPr>
        <p:spPr>
          <a:xfrm>
            <a:off x="393443" y="175612"/>
            <a:ext cx="251730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VLIV/pygpufit/gpufit.py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C1F6517-DBCE-B191-66CC-7D1D934F1F09}"/>
              </a:ext>
            </a:extLst>
          </p:cNvPr>
          <p:cNvSpPr/>
          <p:nvPr/>
        </p:nvSpPr>
        <p:spPr>
          <a:xfrm>
            <a:off x="7526038" y="5597227"/>
            <a:ext cx="4586554" cy="92333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8. Add    (1) “Gpufit.dll”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(2) “gpufit.py”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the location of “Program/VLIV/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pygpufit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/”.</a:t>
            </a:r>
          </a:p>
        </p:txBody>
      </p:sp>
    </p:spTree>
    <p:extLst>
      <p:ext uri="{BB962C8B-B14F-4D97-AF65-F5344CB8AC3E}">
        <p14:creationId xmlns:p14="http://schemas.microsoft.com/office/powerpoint/2010/main" val="247115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247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Step by Step guide to add a new fit model function into the GPUFIT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Pradipta Mukherjee</dc:creator>
  <cp:lastModifiedBy>Rion Morishita</cp:lastModifiedBy>
  <cp:revision>28</cp:revision>
  <dcterms:created xsi:type="dcterms:W3CDTF">2023-08-01T09:44:25Z</dcterms:created>
  <dcterms:modified xsi:type="dcterms:W3CDTF">2025-01-17T11:37:56Z</dcterms:modified>
</cp:coreProperties>
</file>