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13DDB-E7A0-4142-B816-DD8641C6EAE9}" type="datetimeFigureOut">
              <a:rPr kumimoji="1" lang="ja-JP" altLang="en-US" smtClean="0"/>
              <a:t>2024/12/25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GB" altLang="ja-JP"/>
              <a:t>Click to edit Master text styles</a:t>
            </a:r>
          </a:p>
          <a:p>
            <a:pPr lvl="1"/>
            <a:r>
              <a:rPr kumimoji="1" lang="en-GB" altLang="ja-JP"/>
              <a:t>Second level</a:t>
            </a:r>
          </a:p>
          <a:p>
            <a:pPr lvl="2"/>
            <a:r>
              <a:rPr kumimoji="1" lang="en-GB" altLang="ja-JP"/>
              <a:t>Third level</a:t>
            </a:r>
          </a:p>
          <a:p>
            <a:pPr lvl="3"/>
            <a:r>
              <a:rPr kumimoji="1" lang="en-GB" altLang="ja-JP"/>
              <a:t>Fourth level</a:t>
            </a:r>
          </a:p>
          <a:p>
            <a:pPr lvl="4"/>
            <a:r>
              <a:rPr kumimoji="1" lang="en-GB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F899A-D0BB-4AEB-B7F8-729623E80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4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CF899A-D0BB-4AEB-B7F8-729623E804D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847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A12DD-5445-A00F-7E6C-6E57CF3D9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GB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C988D-135C-BE21-7C23-B69642481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GB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C8894-7C85-0B33-52C7-4BC46A17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663F-8273-4940-8EEA-278A6AA62F30}" type="datetimeFigureOut">
              <a:rPr kumimoji="1" lang="ja-JP" altLang="en-US" smtClean="0"/>
              <a:t>2024/12/25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A07F9-FC6C-0A36-B097-30665929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6AB88-942D-FFDC-0D7D-D7109136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9CF3-C80F-40A9-9637-64CE254E6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28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F695-3A2B-8C4D-792F-361905442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2FC22-2A82-0230-2870-CEF40B348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GB" altLang="ja-JP"/>
              <a:t>Click to edit Master text styles</a:t>
            </a:r>
          </a:p>
          <a:p>
            <a:pPr lvl="1"/>
            <a:r>
              <a:rPr kumimoji="1" lang="en-GB" altLang="ja-JP"/>
              <a:t>Second level</a:t>
            </a:r>
          </a:p>
          <a:p>
            <a:pPr lvl="2"/>
            <a:r>
              <a:rPr kumimoji="1" lang="en-GB" altLang="ja-JP"/>
              <a:t>Third level</a:t>
            </a:r>
          </a:p>
          <a:p>
            <a:pPr lvl="3"/>
            <a:r>
              <a:rPr kumimoji="1" lang="en-GB" altLang="ja-JP"/>
              <a:t>Fourth level</a:t>
            </a:r>
          </a:p>
          <a:p>
            <a:pPr lvl="4"/>
            <a:r>
              <a:rPr kumimoji="1" lang="en-GB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02A2-C760-FCE7-42DC-31B2BED28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663F-8273-4940-8EEA-278A6AA62F30}" type="datetimeFigureOut">
              <a:rPr kumimoji="1" lang="ja-JP" altLang="en-US" smtClean="0"/>
              <a:t>2024/12/25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5002A-EF6E-81A7-D037-4261C0678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17DF8-D4AC-7F9E-253E-8524CAF6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9CF3-C80F-40A9-9637-64CE254E6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00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C5181E-C4B7-8340-7B2B-6B15E879E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GB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49C80-9940-FF38-D7EE-BFA2181B2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GB" altLang="ja-JP"/>
              <a:t>Click to edit Master text styles</a:t>
            </a:r>
          </a:p>
          <a:p>
            <a:pPr lvl="1"/>
            <a:r>
              <a:rPr kumimoji="1" lang="en-GB" altLang="ja-JP"/>
              <a:t>Second level</a:t>
            </a:r>
          </a:p>
          <a:p>
            <a:pPr lvl="2"/>
            <a:r>
              <a:rPr kumimoji="1" lang="en-GB" altLang="ja-JP"/>
              <a:t>Third level</a:t>
            </a:r>
          </a:p>
          <a:p>
            <a:pPr lvl="3"/>
            <a:r>
              <a:rPr kumimoji="1" lang="en-GB" altLang="ja-JP"/>
              <a:t>Fourth level</a:t>
            </a:r>
          </a:p>
          <a:p>
            <a:pPr lvl="4"/>
            <a:r>
              <a:rPr kumimoji="1" lang="en-GB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79516-C808-2E3C-52CA-29770849B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663F-8273-4940-8EEA-278A6AA62F30}" type="datetimeFigureOut">
              <a:rPr kumimoji="1" lang="ja-JP" altLang="en-US" smtClean="0"/>
              <a:t>2024/12/25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B87E6-B123-4C39-1882-088598360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A9503-EC0C-4D5B-63AE-F1BB5B024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9CF3-C80F-40A9-9637-64CE254E6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59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6199B-F5DC-A030-E1B9-6494247FA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8028B-A17F-0730-3396-5381593AD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GB" altLang="ja-JP"/>
              <a:t>Click to edit Master text styles</a:t>
            </a:r>
          </a:p>
          <a:p>
            <a:pPr lvl="1"/>
            <a:r>
              <a:rPr kumimoji="1" lang="en-GB" altLang="ja-JP"/>
              <a:t>Second level</a:t>
            </a:r>
          </a:p>
          <a:p>
            <a:pPr lvl="2"/>
            <a:r>
              <a:rPr kumimoji="1" lang="en-GB" altLang="ja-JP"/>
              <a:t>Third level</a:t>
            </a:r>
          </a:p>
          <a:p>
            <a:pPr lvl="3"/>
            <a:r>
              <a:rPr kumimoji="1" lang="en-GB" altLang="ja-JP"/>
              <a:t>Fourth level</a:t>
            </a:r>
          </a:p>
          <a:p>
            <a:pPr lvl="4"/>
            <a:r>
              <a:rPr kumimoji="1" lang="en-GB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F0E27-7C9D-9973-1088-356C4B772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663F-8273-4940-8EEA-278A6AA62F30}" type="datetimeFigureOut">
              <a:rPr kumimoji="1" lang="ja-JP" altLang="en-US" smtClean="0"/>
              <a:t>2024/12/25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972CC-D601-EB7C-40A5-B036C8639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084D6-E46D-DA65-3B2A-855283C2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9CF3-C80F-40A9-9637-64CE254E6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349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0EB55-D0E9-CABF-9A1D-88EA33483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GB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0D3E3-F714-A470-0698-B23326DEC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GB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69911-32B5-E18B-E444-E3D5B537E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663F-8273-4940-8EEA-278A6AA62F30}" type="datetimeFigureOut">
              <a:rPr kumimoji="1" lang="ja-JP" altLang="en-US" smtClean="0"/>
              <a:t>2024/12/25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244C0-EC0C-E265-0809-A89BF77B0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E03D8-9306-E6FE-EBDC-8022741A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9CF3-C80F-40A9-9637-64CE254E6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24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4EA2-528A-77A9-5CA1-8602CCEBF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19CA3-C9C0-ACFA-C65B-6B4D812A9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GB" altLang="ja-JP"/>
              <a:t>Click to edit Master text styles</a:t>
            </a:r>
          </a:p>
          <a:p>
            <a:pPr lvl="1"/>
            <a:r>
              <a:rPr kumimoji="1" lang="en-GB" altLang="ja-JP"/>
              <a:t>Second level</a:t>
            </a:r>
          </a:p>
          <a:p>
            <a:pPr lvl="2"/>
            <a:r>
              <a:rPr kumimoji="1" lang="en-GB" altLang="ja-JP"/>
              <a:t>Third level</a:t>
            </a:r>
          </a:p>
          <a:p>
            <a:pPr lvl="3"/>
            <a:r>
              <a:rPr kumimoji="1" lang="en-GB" altLang="ja-JP"/>
              <a:t>Fourth level</a:t>
            </a:r>
          </a:p>
          <a:p>
            <a:pPr lvl="4"/>
            <a:r>
              <a:rPr kumimoji="1" lang="en-GB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927A2-0701-0D8A-EBBF-CC8BA8846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GB" altLang="ja-JP"/>
              <a:t>Click to edit Master text styles</a:t>
            </a:r>
          </a:p>
          <a:p>
            <a:pPr lvl="1"/>
            <a:r>
              <a:rPr kumimoji="1" lang="en-GB" altLang="ja-JP"/>
              <a:t>Second level</a:t>
            </a:r>
          </a:p>
          <a:p>
            <a:pPr lvl="2"/>
            <a:r>
              <a:rPr kumimoji="1" lang="en-GB" altLang="ja-JP"/>
              <a:t>Third level</a:t>
            </a:r>
          </a:p>
          <a:p>
            <a:pPr lvl="3"/>
            <a:r>
              <a:rPr kumimoji="1" lang="en-GB" altLang="ja-JP"/>
              <a:t>Fourth level</a:t>
            </a:r>
          </a:p>
          <a:p>
            <a:pPr lvl="4"/>
            <a:r>
              <a:rPr kumimoji="1" lang="en-GB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19124-8B7E-30A7-8285-A169DF392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663F-8273-4940-8EEA-278A6AA62F30}" type="datetimeFigureOut">
              <a:rPr kumimoji="1" lang="ja-JP" altLang="en-US" smtClean="0"/>
              <a:t>2024/12/25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7B55D-06E0-2E8B-690B-173528B1C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AB8D8-8D85-3344-703E-30C20C14E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9CF3-C80F-40A9-9637-64CE254E6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716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F0010-1234-B46D-935B-92145C5FE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GB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09453-687C-DA08-C5E8-4200878CF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GB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DE1F1-9224-8F47-3214-AEB91803D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GB" altLang="ja-JP"/>
              <a:t>Click to edit Master text styles</a:t>
            </a:r>
          </a:p>
          <a:p>
            <a:pPr lvl="1"/>
            <a:r>
              <a:rPr kumimoji="1" lang="en-GB" altLang="ja-JP"/>
              <a:t>Second level</a:t>
            </a:r>
          </a:p>
          <a:p>
            <a:pPr lvl="2"/>
            <a:r>
              <a:rPr kumimoji="1" lang="en-GB" altLang="ja-JP"/>
              <a:t>Third level</a:t>
            </a:r>
          </a:p>
          <a:p>
            <a:pPr lvl="3"/>
            <a:r>
              <a:rPr kumimoji="1" lang="en-GB" altLang="ja-JP"/>
              <a:t>Fourth level</a:t>
            </a:r>
          </a:p>
          <a:p>
            <a:pPr lvl="4"/>
            <a:r>
              <a:rPr kumimoji="1" lang="en-GB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39461F-CCD0-C469-91B6-342C76123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GB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98277-A681-6F1A-655E-8A2BC9532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GB" altLang="ja-JP"/>
              <a:t>Click to edit Master text styles</a:t>
            </a:r>
          </a:p>
          <a:p>
            <a:pPr lvl="1"/>
            <a:r>
              <a:rPr kumimoji="1" lang="en-GB" altLang="ja-JP"/>
              <a:t>Second level</a:t>
            </a:r>
          </a:p>
          <a:p>
            <a:pPr lvl="2"/>
            <a:r>
              <a:rPr kumimoji="1" lang="en-GB" altLang="ja-JP"/>
              <a:t>Third level</a:t>
            </a:r>
          </a:p>
          <a:p>
            <a:pPr lvl="3"/>
            <a:r>
              <a:rPr kumimoji="1" lang="en-GB" altLang="ja-JP"/>
              <a:t>Fourth level</a:t>
            </a:r>
          </a:p>
          <a:p>
            <a:pPr lvl="4"/>
            <a:r>
              <a:rPr kumimoji="1" lang="en-GB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34C5A0-DF83-96FB-EC64-49AD0DDE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663F-8273-4940-8EEA-278A6AA62F30}" type="datetimeFigureOut">
              <a:rPr kumimoji="1" lang="ja-JP" altLang="en-US" smtClean="0"/>
              <a:t>2024/12/25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7ABC9C-621A-AD08-71F4-F668BF023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0571CF-71BA-CA3A-F05B-847EFB2F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9CF3-C80F-40A9-9637-64CE254E6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26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B25C9-43FA-F026-303E-5D5C1ACBC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E75BB-6D57-6331-6FE3-7B1F0E27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663F-8273-4940-8EEA-278A6AA62F30}" type="datetimeFigureOut">
              <a:rPr kumimoji="1" lang="ja-JP" altLang="en-US" smtClean="0"/>
              <a:t>2024/12/25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7F70C-C07E-0B71-16C1-5F0FEFA14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51CBC-298E-4F80-3EC9-CE31C0F0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9CF3-C80F-40A9-9637-64CE254E6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644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7A442-8077-6AFC-EBB9-841638296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663F-8273-4940-8EEA-278A6AA62F30}" type="datetimeFigureOut">
              <a:rPr kumimoji="1" lang="ja-JP" altLang="en-US" smtClean="0"/>
              <a:t>2024/12/25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0F4F1-B029-BD4B-90E3-6BC19D6BD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9DBCD-3BA7-B286-D4B8-BBD419933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9CF3-C80F-40A9-9637-64CE254E6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923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9C202-B60D-A49F-60D5-1219E6267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GB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43BC3-D7FD-0E80-E42D-EDC0F6570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GB" altLang="ja-JP"/>
              <a:t>Click to edit Master text styles</a:t>
            </a:r>
          </a:p>
          <a:p>
            <a:pPr lvl="1"/>
            <a:r>
              <a:rPr kumimoji="1" lang="en-GB" altLang="ja-JP"/>
              <a:t>Second level</a:t>
            </a:r>
          </a:p>
          <a:p>
            <a:pPr lvl="2"/>
            <a:r>
              <a:rPr kumimoji="1" lang="en-GB" altLang="ja-JP"/>
              <a:t>Third level</a:t>
            </a:r>
          </a:p>
          <a:p>
            <a:pPr lvl="3"/>
            <a:r>
              <a:rPr kumimoji="1" lang="en-GB" altLang="ja-JP"/>
              <a:t>Fourth level</a:t>
            </a:r>
          </a:p>
          <a:p>
            <a:pPr lvl="4"/>
            <a:r>
              <a:rPr kumimoji="1" lang="en-GB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09E6E-D429-4683-216C-78EDC55C5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GB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C923-5508-2B00-DB7C-D2F6E8C21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663F-8273-4940-8EEA-278A6AA62F30}" type="datetimeFigureOut">
              <a:rPr kumimoji="1" lang="ja-JP" altLang="en-US" smtClean="0"/>
              <a:t>2024/12/25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22DF6-8EC7-F18E-147E-D8BB57AD9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4D7CD-9AB6-B6E8-F6B4-EC0BE607D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9CF3-C80F-40A9-9637-64CE254E6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77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79001-BA3B-4444-A48C-AA56A4D4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GB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95B954-7716-8782-FF31-0D46B7A6B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5C402-6554-D906-13B2-25FEC2292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GB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6CB34-6433-B561-03F1-89F7EC90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663F-8273-4940-8EEA-278A6AA62F30}" type="datetimeFigureOut">
              <a:rPr kumimoji="1" lang="ja-JP" altLang="en-US" smtClean="0"/>
              <a:t>2024/12/25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DCC1A-8BDF-EC6E-39F8-28BBE759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8BE9C-91AD-1509-E652-39D472CDD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9CF3-C80F-40A9-9637-64CE254E6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3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309A6-FB8F-EE83-E840-C16FFC1F6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GB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39074-7A90-E1F8-C978-508062DEB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GB" altLang="ja-JP"/>
              <a:t>Click to edit Master text styles</a:t>
            </a:r>
          </a:p>
          <a:p>
            <a:pPr lvl="1"/>
            <a:r>
              <a:rPr kumimoji="1" lang="en-GB" altLang="ja-JP"/>
              <a:t>Second level</a:t>
            </a:r>
          </a:p>
          <a:p>
            <a:pPr lvl="2"/>
            <a:r>
              <a:rPr kumimoji="1" lang="en-GB" altLang="ja-JP"/>
              <a:t>Third level</a:t>
            </a:r>
          </a:p>
          <a:p>
            <a:pPr lvl="3"/>
            <a:r>
              <a:rPr kumimoji="1" lang="en-GB" altLang="ja-JP"/>
              <a:t>Fourth level</a:t>
            </a:r>
          </a:p>
          <a:p>
            <a:pPr lvl="4"/>
            <a:r>
              <a:rPr kumimoji="1" lang="en-GB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8B037-6A58-827E-7EC1-C7ED528A5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A9663F-8273-4940-8EEA-278A6AA62F30}" type="datetimeFigureOut">
              <a:rPr kumimoji="1" lang="ja-JP" altLang="en-US" smtClean="0"/>
              <a:t>2024/12/25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E9976-F525-E488-5767-1B319B410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633FE-621C-721E-1A7F-AA1982991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E39CF3-C80F-40A9-9637-64CE254E6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029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A4360-4414-0F63-EB15-52A213D64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8CB412A-D03D-77D5-9519-E0104D0CC4D4}"/>
              </a:ext>
            </a:extLst>
          </p:cNvPr>
          <p:cNvGrpSpPr/>
          <p:nvPr/>
        </p:nvGrpSpPr>
        <p:grpSpPr>
          <a:xfrm>
            <a:off x="856037" y="1322960"/>
            <a:ext cx="6361889" cy="2490281"/>
            <a:chOff x="856037" y="1322960"/>
            <a:chExt cx="6361889" cy="2490281"/>
          </a:xfrm>
        </p:grpSpPr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4165A19E-E10B-5584-9A17-A897918B71E5}"/>
                </a:ext>
              </a:extLst>
            </p:cNvPr>
            <p:cNvGrpSpPr/>
            <p:nvPr/>
          </p:nvGrpSpPr>
          <p:grpSpPr>
            <a:xfrm>
              <a:off x="1823450" y="1387564"/>
              <a:ext cx="4476866" cy="2325272"/>
              <a:chOff x="597765" y="453709"/>
              <a:chExt cx="4476866" cy="2325272"/>
            </a:xfrm>
          </p:grpSpPr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894C84E0-A671-D18D-49C4-27307701C007}"/>
                  </a:ext>
                </a:extLst>
              </p:cNvPr>
              <p:cNvSpPr txBox="1"/>
              <p:nvPr/>
            </p:nvSpPr>
            <p:spPr>
              <a:xfrm>
                <a:off x="1163947" y="2625093"/>
                <a:ext cx="317510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Figure: Schematical scan protocol (El-Sadek2021BOE)</a:t>
                </a:r>
              </a:p>
            </p:txBody>
          </p:sp>
          <p:sp>
            <p:nvSpPr>
              <p:cNvPr id="8" name="Left Brace 7">
                <a:extLst>
                  <a:ext uri="{FF2B5EF4-FFF2-40B4-BE49-F238E27FC236}">
                    <a16:creationId xmlns:a16="http://schemas.microsoft.com/office/drawing/2014/main" id="{C4A23704-B819-8E15-95A1-DF1DD0912BD2}"/>
                  </a:ext>
                </a:extLst>
              </p:cNvPr>
              <p:cNvSpPr/>
              <p:nvPr/>
            </p:nvSpPr>
            <p:spPr bwMode="auto">
              <a:xfrm flipH="1">
                <a:off x="2258879" y="956164"/>
                <a:ext cx="157815" cy="331245"/>
              </a:xfrm>
              <a:prstGeom prst="leftBrace">
                <a:avLst>
                  <a:gd name="adj1" fmla="val 20558"/>
                  <a:gd name="adj2" fmla="val 47892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wrap="square" rtlCol="0" anchor="ctr"/>
              <a:lstStyle/>
              <a:p>
                <a:pPr algn="ctr"/>
                <a:endParaRPr lang="en-US" sz="180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340DC01-A479-7B0D-4AD3-C2CAB21B59F8}"/>
                  </a:ext>
                </a:extLst>
              </p:cNvPr>
              <p:cNvCxnSpPr/>
              <p:nvPr/>
            </p:nvCxnSpPr>
            <p:spPr bwMode="auto">
              <a:xfrm>
                <a:off x="2143466" y="1501933"/>
                <a:ext cx="0" cy="577729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1067B90-61A8-FAF7-8FDE-745A9CB19A28}"/>
                  </a:ext>
                </a:extLst>
              </p:cNvPr>
              <p:cNvSpPr txBox="1"/>
              <p:nvPr/>
            </p:nvSpPr>
            <p:spPr>
              <a:xfrm>
                <a:off x="1446245" y="2062911"/>
                <a:ext cx="31290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7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9A07DB9-8359-498B-276C-2714926F7B47}"/>
                  </a:ext>
                </a:extLst>
              </p:cNvPr>
              <p:cNvCxnSpPr/>
              <p:nvPr/>
            </p:nvCxnSpPr>
            <p:spPr bwMode="auto">
              <a:xfrm flipH="1">
                <a:off x="1572901" y="2082285"/>
                <a:ext cx="577728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62CE00-83E1-3C11-415B-72D0394028F1}"/>
                  </a:ext>
                </a:extLst>
              </p:cNvPr>
              <p:cNvSpPr txBox="1"/>
              <p:nvPr/>
            </p:nvSpPr>
            <p:spPr>
              <a:xfrm rot="16200000">
                <a:off x="2090662" y="1918040"/>
                <a:ext cx="31290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7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F647C6F-E3BF-8A9F-6631-7F303E5C2482}"/>
                  </a:ext>
                </a:extLst>
              </p:cNvPr>
              <p:cNvSpPr txBox="1"/>
              <p:nvPr/>
            </p:nvSpPr>
            <p:spPr>
              <a:xfrm rot="16200000">
                <a:off x="2050988" y="1669701"/>
                <a:ext cx="407163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Slow scan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B879116-C418-1356-D291-57FA31A79279}"/>
                  </a:ext>
                </a:extLst>
              </p:cNvPr>
              <p:cNvSpPr txBox="1"/>
              <p:nvPr/>
            </p:nvSpPr>
            <p:spPr>
              <a:xfrm>
                <a:off x="1687320" y="2116890"/>
                <a:ext cx="389529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Fast scan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A371A5-EC12-E10F-72E9-58F4A5D51D92}"/>
                  </a:ext>
                </a:extLst>
              </p:cNvPr>
              <p:cNvSpPr txBox="1"/>
              <p:nvPr/>
            </p:nvSpPr>
            <p:spPr>
              <a:xfrm>
                <a:off x="1043991" y="550744"/>
                <a:ext cx="10299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En face </a:t>
                </a: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plane</a:t>
                </a:r>
              </a:p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of a single volume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8A56E7-37F2-7B6F-D38D-6F16B1B023E3}"/>
                  </a:ext>
                </a:extLst>
              </p:cNvPr>
              <p:cNvSpPr txBox="1"/>
              <p:nvPr/>
            </p:nvSpPr>
            <p:spPr>
              <a:xfrm rot="16200000">
                <a:off x="686982" y="997994"/>
                <a:ext cx="5229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Block 1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5B0BB1-5BD4-4127-2BA4-3B52A0DAA4FE}"/>
                  </a:ext>
                </a:extLst>
              </p:cNvPr>
              <p:cNvSpPr txBox="1"/>
              <p:nvPr/>
            </p:nvSpPr>
            <p:spPr>
              <a:xfrm rot="16200000">
                <a:off x="689052" y="1821562"/>
                <a:ext cx="5229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Block 8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28D3E9-6438-086F-43CB-11DDF60D51E3}"/>
                  </a:ext>
                </a:extLst>
              </p:cNvPr>
              <p:cNvSpPr txBox="1"/>
              <p:nvPr/>
            </p:nvSpPr>
            <p:spPr>
              <a:xfrm rot="16200000">
                <a:off x="683734" y="1358358"/>
                <a:ext cx="5229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Block 2</a:t>
                </a: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B32C00B-C962-F444-4E32-BBDB1371E01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46581" y="1650151"/>
                <a:ext cx="0" cy="90017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4DE3D07E-D788-5D7D-CBEA-347E39D1FD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942" t="20694" r="23586" b="21110"/>
              <a:stretch/>
            </p:blipFill>
            <p:spPr>
              <a:xfrm>
                <a:off x="1028858" y="966230"/>
                <a:ext cx="1072926" cy="1067827"/>
              </a:xfrm>
              <a:prstGeom prst="rect">
                <a:avLst/>
              </a:prstGeom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2F549C6-1395-1BC8-42A7-003AFCCB07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6920" y="966174"/>
                <a:ext cx="1072926" cy="1072923"/>
              </a:xfrm>
              <a:prstGeom prst="rect">
                <a:avLst/>
              </a:prstGeom>
              <a:noFill/>
              <a:ln w="1905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rtlCol="0" anchor="ctr"/>
              <a:lstStyle/>
              <a:p>
                <a:pPr algn="ctr"/>
                <a:endParaRPr lang="en-US" sz="180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4D927DF-EF38-17B6-40C2-BFBEF5204A57}"/>
                  </a:ext>
                </a:extLst>
              </p:cNvPr>
              <p:cNvCxnSpPr/>
              <p:nvPr/>
            </p:nvCxnSpPr>
            <p:spPr bwMode="auto">
              <a:xfrm>
                <a:off x="1026920" y="976968"/>
                <a:ext cx="1072926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B8216FB-34F4-9BC3-365D-E4100A558527}"/>
                  </a:ext>
                </a:extLst>
              </p:cNvPr>
              <p:cNvCxnSpPr/>
              <p:nvPr/>
            </p:nvCxnSpPr>
            <p:spPr bwMode="auto">
              <a:xfrm>
                <a:off x="1026920" y="1037116"/>
                <a:ext cx="1072926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B85448B-0B18-DDB4-A429-772232FFF453}"/>
                  </a:ext>
                </a:extLst>
              </p:cNvPr>
              <p:cNvCxnSpPr/>
              <p:nvPr/>
            </p:nvCxnSpPr>
            <p:spPr bwMode="auto">
              <a:xfrm>
                <a:off x="1026920" y="1195994"/>
                <a:ext cx="1072926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DEDA88F-30C7-3A17-33A8-5202C038D595}"/>
                  </a:ext>
                </a:extLst>
              </p:cNvPr>
              <p:cNvCxnSpPr/>
              <p:nvPr/>
            </p:nvCxnSpPr>
            <p:spPr bwMode="auto">
              <a:xfrm>
                <a:off x="1036229" y="1265280"/>
                <a:ext cx="1072926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E6A4C2BC-30FE-F68A-0E0F-C66AF2E91D64}"/>
                  </a:ext>
                </a:extLst>
              </p:cNvPr>
              <p:cNvCxnSpPr/>
              <p:nvPr/>
            </p:nvCxnSpPr>
            <p:spPr bwMode="auto">
              <a:xfrm flipH="1">
                <a:off x="1018998" y="971809"/>
                <a:ext cx="1077431" cy="6633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sysDash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3B35D9A6-ABF8-B7FF-0671-7682B61F1FDE}"/>
                  </a:ext>
                </a:extLst>
              </p:cNvPr>
              <p:cNvCxnSpPr/>
              <p:nvPr/>
            </p:nvCxnSpPr>
            <p:spPr bwMode="auto">
              <a:xfrm flipH="1">
                <a:off x="1030168" y="1125952"/>
                <a:ext cx="1078291" cy="64375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sysDash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8858E31A-06FF-E795-66E5-427676BAB299}"/>
                  </a:ext>
                </a:extLst>
              </p:cNvPr>
              <p:cNvCxnSpPr/>
              <p:nvPr/>
            </p:nvCxnSpPr>
            <p:spPr bwMode="auto">
              <a:xfrm flipH="1">
                <a:off x="1018307" y="1196174"/>
                <a:ext cx="1078291" cy="64375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sysDash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93C2917-0B07-5B85-9117-5E7FD39B8E8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567322" y="1623782"/>
                <a:ext cx="0" cy="112278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9E9541E-6450-C2C3-85BA-EF05234A2674}"/>
                  </a:ext>
                </a:extLst>
              </p:cNvPr>
              <p:cNvCxnSpPr/>
              <p:nvPr/>
            </p:nvCxnSpPr>
            <p:spPr bwMode="auto">
              <a:xfrm>
                <a:off x="1025897" y="1318692"/>
                <a:ext cx="1072926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9F64DC0-D8AA-AB18-D5B1-C1E6B836BFB1}"/>
                  </a:ext>
                </a:extLst>
              </p:cNvPr>
              <p:cNvCxnSpPr/>
              <p:nvPr/>
            </p:nvCxnSpPr>
            <p:spPr bwMode="auto">
              <a:xfrm>
                <a:off x="1022481" y="1393793"/>
                <a:ext cx="1072926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333EC56-D6E7-2496-EC92-E889742B43D9}"/>
                  </a:ext>
                </a:extLst>
              </p:cNvPr>
              <p:cNvCxnSpPr/>
              <p:nvPr/>
            </p:nvCxnSpPr>
            <p:spPr bwMode="auto">
              <a:xfrm>
                <a:off x="1026920" y="1537997"/>
                <a:ext cx="1072926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1747A76-F7A7-84C7-4D10-19E60AF1E6B5}"/>
                  </a:ext>
                </a:extLst>
              </p:cNvPr>
              <p:cNvCxnSpPr/>
              <p:nvPr/>
            </p:nvCxnSpPr>
            <p:spPr bwMode="auto">
              <a:xfrm>
                <a:off x="1031714" y="1614709"/>
                <a:ext cx="1072926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6E2B96C-4ED1-13A7-6EAA-DE6949677E1C}"/>
                  </a:ext>
                </a:extLst>
              </p:cNvPr>
              <p:cNvCxnSpPr/>
              <p:nvPr/>
            </p:nvCxnSpPr>
            <p:spPr bwMode="auto">
              <a:xfrm flipH="1">
                <a:off x="1017609" y="1324843"/>
                <a:ext cx="1078291" cy="64375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ysDash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2EA43F74-A9B1-B497-23E1-F833D60940F8}"/>
                  </a:ext>
                </a:extLst>
              </p:cNvPr>
              <p:cNvCxnSpPr/>
              <p:nvPr/>
            </p:nvCxnSpPr>
            <p:spPr bwMode="auto">
              <a:xfrm flipH="1">
                <a:off x="1013089" y="1468423"/>
                <a:ext cx="1078291" cy="64375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ysDash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AF116D7-EE87-05F3-10EA-FC8F13AB901B}"/>
                  </a:ext>
                </a:extLst>
              </p:cNvPr>
              <p:cNvCxnSpPr/>
              <p:nvPr/>
            </p:nvCxnSpPr>
            <p:spPr bwMode="auto">
              <a:xfrm flipH="1">
                <a:off x="1024600" y="1540812"/>
                <a:ext cx="1078291" cy="64375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ysDash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74C6113-CBC3-37FF-B9CF-4C8AF540720D}"/>
                  </a:ext>
                </a:extLst>
              </p:cNvPr>
              <p:cNvCxnSpPr/>
              <p:nvPr/>
            </p:nvCxnSpPr>
            <p:spPr bwMode="auto">
              <a:xfrm>
                <a:off x="1026919" y="1737713"/>
                <a:ext cx="1072926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E37B028-9F41-1917-0F82-BC1B8A1ADB1B}"/>
                  </a:ext>
                </a:extLst>
              </p:cNvPr>
              <p:cNvCxnSpPr/>
              <p:nvPr/>
            </p:nvCxnSpPr>
            <p:spPr bwMode="auto">
              <a:xfrm>
                <a:off x="1025897" y="1809371"/>
                <a:ext cx="1072926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7DDF3A9-C1AE-BE13-98AC-17F990DB81C9}"/>
                  </a:ext>
                </a:extLst>
              </p:cNvPr>
              <p:cNvCxnSpPr/>
              <p:nvPr/>
            </p:nvCxnSpPr>
            <p:spPr bwMode="auto">
              <a:xfrm>
                <a:off x="1031713" y="1947431"/>
                <a:ext cx="1072926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86A25B9-44AD-0D3F-BB05-815E2546FD4D}"/>
                  </a:ext>
                </a:extLst>
              </p:cNvPr>
              <p:cNvCxnSpPr/>
              <p:nvPr/>
            </p:nvCxnSpPr>
            <p:spPr bwMode="auto">
              <a:xfrm>
                <a:off x="1035129" y="2025677"/>
                <a:ext cx="1072926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86EFC22-430B-3044-4CCE-C01F3D81FD86}"/>
                  </a:ext>
                </a:extLst>
              </p:cNvPr>
              <p:cNvCxnSpPr/>
              <p:nvPr/>
            </p:nvCxnSpPr>
            <p:spPr bwMode="auto">
              <a:xfrm flipH="1">
                <a:off x="1022125" y="1736059"/>
                <a:ext cx="1078291" cy="64375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B050"/>
                </a:solidFill>
                <a:prstDash val="sysDash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F31837F1-0C3F-DAEB-7593-6AE2CF0A5EC5}"/>
                  </a:ext>
                </a:extLst>
              </p:cNvPr>
              <p:cNvCxnSpPr/>
              <p:nvPr/>
            </p:nvCxnSpPr>
            <p:spPr bwMode="auto">
              <a:xfrm flipH="1">
                <a:off x="1028231" y="1875211"/>
                <a:ext cx="1078291" cy="64375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B050"/>
                </a:solidFill>
                <a:prstDash val="sysDash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FC69A8D0-DCD4-B609-5AAA-4ED03BA3C4B6}"/>
                  </a:ext>
                </a:extLst>
              </p:cNvPr>
              <p:cNvCxnSpPr/>
              <p:nvPr/>
            </p:nvCxnSpPr>
            <p:spPr bwMode="auto">
              <a:xfrm flipH="1">
                <a:off x="1028231" y="1947810"/>
                <a:ext cx="1078291" cy="64375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B050"/>
                </a:solidFill>
                <a:prstDash val="sysDash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813521E1-6B3A-6C55-E847-D137E0E33D0A}"/>
                  </a:ext>
                </a:extLst>
              </p:cNvPr>
              <p:cNvSpPr txBox="1"/>
              <p:nvPr/>
            </p:nvSpPr>
            <p:spPr>
              <a:xfrm rot="16200000">
                <a:off x="2169594" y="1029512"/>
                <a:ext cx="62181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32 repeats</a:t>
                </a:r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5923FA42-9C7A-65D4-D4B1-A1CEA284491C}"/>
                  </a:ext>
                </a:extLst>
              </p:cNvPr>
              <p:cNvCxnSpPr/>
              <p:nvPr/>
            </p:nvCxnSpPr>
            <p:spPr bwMode="auto">
              <a:xfrm>
                <a:off x="1028858" y="1130320"/>
                <a:ext cx="1072926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C46C5CCC-6F25-02BF-5585-6625CDF5A07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564686" y="1058764"/>
                <a:ext cx="635" cy="58007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E4C7479C-3DA0-C8C6-E8A3-CDA51B5AF3F6}"/>
                  </a:ext>
                </a:extLst>
              </p:cNvPr>
              <p:cNvCxnSpPr/>
              <p:nvPr/>
            </p:nvCxnSpPr>
            <p:spPr bwMode="auto">
              <a:xfrm>
                <a:off x="1025897" y="1469536"/>
                <a:ext cx="1072926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3E0C1250-F481-5F08-823D-04EF3EC97DDE}"/>
                  </a:ext>
                </a:extLst>
              </p:cNvPr>
              <p:cNvCxnSpPr/>
              <p:nvPr/>
            </p:nvCxnSpPr>
            <p:spPr bwMode="auto">
              <a:xfrm>
                <a:off x="1015623" y="1876945"/>
                <a:ext cx="1072926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261F36F-23A6-99EC-E803-FCB0743A39C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564051" y="1402677"/>
                <a:ext cx="1270" cy="6230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4477E8D4-462F-B10B-2A71-ADC6D5A99C4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564051" y="1816969"/>
                <a:ext cx="635" cy="58007"/>
              </a:xfrm>
              <a:prstGeom prst="line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5B94A6DC-CD18-30DE-8CD4-6036BC5176EA}"/>
                  </a:ext>
                </a:extLst>
              </p:cNvPr>
              <p:cNvSpPr txBox="1"/>
              <p:nvPr/>
            </p:nvSpPr>
            <p:spPr>
              <a:xfrm>
                <a:off x="2046949" y="710109"/>
                <a:ext cx="355867" cy="180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700"/>
                  </a:lnSpc>
                </a:pPr>
                <a:r>
                  <a:rPr lang="en-US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B-scan</a:t>
                </a:r>
              </a:p>
              <a:p>
                <a:pPr algn="ctr">
                  <a:lnSpc>
                    <a:spcPts val="700"/>
                  </a:lnSpc>
                </a:pPr>
                <a:r>
                  <a:rPr lang="en-US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location</a:t>
                </a: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2D4F58C8-DDA2-E64C-730A-6E790102D9EB}"/>
                  </a:ext>
                </a:extLst>
              </p:cNvPr>
              <p:cNvSpPr txBox="1"/>
              <p:nvPr/>
            </p:nvSpPr>
            <p:spPr>
              <a:xfrm>
                <a:off x="2143906" y="887466"/>
                <a:ext cx="57708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47DB8B6D-B7BF-0B20-B52C-C8DFCECE1160}"/>
                  </a:ext>
                </a:extLst>
              </p:cNvPr>
              <p:cNvSpPr txBox="1"/>
              <p:nvPr/>
            </p:nvSpPr>
            <p:spPr>
              <a:xfrm>
                <a:off x="2147055" y="970218"/>
                <a:ext cx="57708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237BE1AD-B528-3ABA-DA1E-750975FE9EA8}"/>
                  </a:ext>
                </a:extLst>
              </p:cNvPr>
              <p:cNvSpPr txBox="1"/>
              <p:nvPr/>
            </p:nvSpPr>
            <p:spPr>
              <a:xfrm>
                <a:off x="2122424" y="1199786"/>
                <a:ext cx="115417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16</a:t>
                </a:r>
              </a:p>
            </p:txBody>
          </p: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1517B07D-34C3-2A53-075D-11F02A6729A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174757" y="1112107"/>
                <a:ext cx="0" cy="92063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9237A1D1-EC6A-6276-CDFB-5F35B43ED2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2746" y="1378763"/>
                <a:ext cx="0" cy="77328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6EF60705-20D3-D2BE-0B77-E1472DE115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93540" y="1378763"/>
                <a:ext cx="0" cy="77328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5EFB9850-6EEE-9D4B-54BE-9038539F77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42495" y="1378763"/>
                <a:ext cx="0" cy="77328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E9ABC3AE-2841-958D-853B-7FD457810543}"/>
                  </a:ext>
                </a:extLst>
              </p:cNvPr>
              <p:cNvCxnSpPr/>
              <p:nvPr/>
            </p:nvCxnSpPr>
            <p:spPr>
              <a:xfrm flipV="1">
                <a:off x="2996053" y="907494"/>
                <a:ext cx="0" cy="6731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6B076FF-6C5B-6D4E-A9CA-90B691AC048E}"/>
                  </a:ext>
                </a:extLst>
              </p:cNvPr>
              <p:cNvSpPr txBox="1"/>
              <p:nvPr/>
            </p:nvSpPr>
            <p:spPr>
              <a:xfrm>
                <a:off x="3709662" y="2255866"/>
                <a:ext cx="63991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 [s]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E334862-4794-E6D1-5C9C-F1637F9604D3}"/>
                  </a:ext>
                </a:extLst>
              </p:cNvPr>
              <p:cNvSpPr txBox="1"/>
              <p:nvPr/>
            </p:nvSpPr>
            <p:spPr>
              <a:xfrm>
                <a:off x="3002743" y="453709"/>
                <a:ext cx="55175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Block 1 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0531EB28-C517-D6CA-F50A-9B896C2E5E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0582" y="1585066"/>
                <a:ext cx="2084049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89E98BBC-AB89-1770-C96C-2616DD03ACBD}"/>
                  </a:ext>
                </a:extLst>
              </p:cNvPr>
              <p:cNvCxnSpPr/>
              <p:nvPr/>
            </p:nvCxnSpPr>
            <p:spPr>
              <a:xfrm flipV="1">
                <a:off x="2996053" y="1800713"/>
                <a:ext cx="0" cy="35808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43DD442-133C-7B9E-29B7-FF4FA9C3B38C}"/>
                  </a:ext>
                </a:extLst>
              </p:cNvPr>
              <p:cNvSpPr txBox="1"/>
              <p:nvPr/>
            </p:nvSpPr>
            <p:spPr>
              <a:xfrm rot="16200000">
                <a:off x="2315036" y="954480"/>
                <a:ext cx="1063411" cy="199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900"/>
                  </a:lnSpc>
                </a:pPr>
                <a:r>
                  <a:rPr lang="en-US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Slow scan location</a:t>
                </a: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D8FB4CF9-E091-9C9E-ABC7-346B6B6CDB74}"/>
                  </a:ext>
                </a:extLst>
              </p:cNvPr>
              <p:cNvGrpSpPr/>
              <p:nvPr/>
            </p:nvGrpSpPr>
            <p:grpSpPr>
              <a:xfrm>
                <a:off x="3232311" y="1538629"/>
                <a:ext cx="42231" cy="74601"/>
                <a:chOff x="1602622" y="515214"/>
                <a:chExt cx="77646" cy="137160"/>
              </a:xfrm>
            </p:grpSpPr>
            <p:sp>
              <p:nvSpPr>
                <p:cNvPr id="54" name="Freeform 146">
                  <a:extLst>
                    <a:ext uri="{FF2B5EF4-FFF2-40B4-BE49-F238E27FC236}">
                      <a16:creationId xmlns:a16="http://schemas.microsoft.com/office/drawing/2014/main" id="{45E0133D-18E8-BC9F-31B1-83447D6144A3}"/>
                    </a:ext>
                  </a:extLst>
                </p:cNvPr>
                <p:cNvSpPr/>
                <p:nvPr/>
              </p:nvSpPr>
              <p:spPr>
                <a:xfrm>
                  <a:off x="1602622" y="515214"/>
                  <a:ext cx="45720" cy="137160"/>
                </a:xfrm>
                <a:custGeom>
                  <a:avLst/>
                  <a:gdLst>
                    <a:gd name="connsiteX0" fmla="*/ 50901 w 83746"/>
                    <a:gd name="connsiteY0" fmla="*/ 0 h 418222"/>
                    <a:gd name="connsiteX1" fmla="*/ 81767 w 83746"/>
                    <a:gd name="connsiteY1" fmla="*/ 162046 h 418222"/>
                    <a:gd name="connsiteX2" fmla="*/ 744 w 83746"/>
                    <a:gd name="connsiteY2" fmla="*/ 289367 h 418222"/>
                    <a:gd name="connsiteX3" fmla="*/ 39327 w 83746"/>
                    <a:gd name="connsiteY3" fmla="*/ 408972 h 418222"/>
                    <a:gd name="connsiteX4" fmla="*/ 39327 w 83746"/>
                    <a:gd name="connsiteY4" fmla="*/ 401256 h 418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746" h="418222">
                      <a:moveTo>
                        <a:pt x="50901" y="0"/>
                      </a:moveTo>
                      <a:cubicBezTo>
                        <a:pt x="70513" y="56909"/>
                        <a:pt x="90126" y="113818"/>
                        <a:pt x="81767" y="162046"/>
                      </a:cubicBezTo>
                      <a:cubicBezTo>
                        <a:pt x="73408" y="210274"/>
                        <a:pt x="7817" y="248213"/>
                        <a:pt x="744" y="289367"/>
                      </a:cubicBezTo>
                      <a:cubicBezTo>
                        <a:pt x="-6329" y="330521"/>
                        <a:pt x="39327" y="408972"/>
                        <a:pt x="39327" y="408972"/>
                      </a:cubicBezTo>
                      <a:cubicBezTo>
                        <a:pt x="45757" y="427620"/>
                        <a:pt x="42542" y="414438"/>
                        <a:pt x="39327" y="401256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" name="Freeform 147">
                  <a:extLst>
                    <a:ext uri="{FF2B5EF4-FFF2-40B4-BE49-F238E27FC236}">
                      <a16:creationId xmlns:a16="http://schemas.microsoft.com/office/drawing/2014/main" id="{FE13F6AF-DE6D-0EFC-1ED9-965DAB03B733}"/>
                    </a:ext>
                  </a:extLst>
                </p:cNvPr>
                <p:cNvSpPr/>
                <p:nvPr/>
              </p:nvSpPr>
              <p:spPr>
                <a:xfrm>
                  <a:off x="1634548" y="515214"/>
                  <a:ext cx="45720" cy="137160"/>
                </a:xfrm>
                <a:custGeom>
                  <a:avLst/>
                  <a:gdLst>
                    <a:gd name="connsiteX0" fmla="*/ 50901 w 83746"/>
                    <a:gd name="connsiteY0" fmla="*/ 0 h 418222"/>
                    <a:gd name="connsiteX1" fmla="*/ 81767 w 83746"/>
                    <a:gd name="connsiteY1" fmla="*/ 162046 h 418222"/>
                    <a:gd name="connsiteX2" fmla="*/ 744 w 83746"/>
                    <a:gd name="connsiteY2" fmla="*/ 289367 h 418222"/>
                    <a:gd name="connsiteX3" fmla="*/ 39327 w 83746"/>
                    <a:gd name="connsiteY3" fmla="*/ 408972 h 418222"/>
                    <a:gd name="connsiteX4" fmla="*/ 39327 w 83746"/>
                    <a:gd name="connsiteY4" fmla="*/ 401256 h 418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746" h="418222">
                      <a:moveTo>
                        <a:pt x="50901" y="0"/>
                      </a:moveTo>
                      <a:cubicBezTo>
                        <a:pt x="70513" y="56909"/>
                        <a:pt x="90126" y="113818"/>
                        <a:pt x="81767" y="162046"/>
                      </a:cubicBezTo>
                      <a:cubicBezTo>
                        <a:pt x="73408" y="210274"/>
                        <a:pt x="7817" y="248213"/>
                        <a:pt x="744" y="289367"/>
                      </a:cubicBezTo>
                      <a:cubicBezTo>
                        <a:pt x="-6329" y="330521"/>
                        <a:pt x="39327" y="408972"/>
                        <a:pt x="39327" y="408972"/>
                      </a:cubicBezTo>
                      <a:cubicBezTo>
                        <a:pt x="45757" y="427620"/>
                        <a:pt x="42542" y="414438"/>
                        <a:pt x="39327" y="401256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6" name="Right Brace 55">
                <a:extLst>
                  <a:ext uri="{FF2B5EF4-FFF2-40B4-BE49-F238E27FC236}">
                    <a16:creationId xmlns:a16="http://schemas.microsoft.com/office/drawing/2014/main" id="{C4C6D48A-3D71-14FC-9E7D-D260E145F30F}"/>
                  </a:ext>
                </a:extLst>
              </p:cNvPr>
              <p:cNvSpPr/>
              <p:nvPr/>
            </p:nvSpPr>
            <p:spPr>
              <a:xfrm rot="16200000">
                <a:off x="3208322" y="916709"/>
                <a:ext cx="81453" cy="495148"/>
              </a:xfrm>
              <a:prstGeom prst="rightBrac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C4AF0F8-A432-AE40-D26A-0628BAC9F531}"/>
                  </a:ext>
                </a:extLst>
              </p:cNvPr>
              <p:cNvSpPr txBox="1"/>
              <p:nvPr/>
            </p:nvSpPr>
            <p:spPr>
              <a:xfrm rot="16200000">
                <a:off x="2500020" y="1747349"/>
                <a:ext cx="66978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900"/>
                  </a:lnSpc>
                </a:pPr>
                <a:r>
                  <a:rPr lang="en-US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Fast scan</a:t>
                </a:r>
              </a:p>
              <a:p>
                <a:pPr>
                  <a:lnSpc>
                    <a:spcPts val="900"/>
                  </a:lnSpc>
                </a:pPr>
                <a:r>
                  <a:rPr lang="en-US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location</a:t>
                </a: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44916827-3B31-917F-3973-E12635419AE8}"/>
                  </a:ext>
                </a:extLst>
              </p:cNvPr>
              <p:cNvGrpSpPr/>
              <p:nvPr/>
            </p:nvGrpSpPr>
            <p:grpSpPr>
              <a:xfrm>
                <a:off x="3232311" y="2106201"/>
                <a:ext cx="42231" cy="74601"/>
                <a:chOff x="1602622" y="515214"/>
                <a:chExt cx="77646" cy="137160"/>
              </a:xfrm>
            </p:grpSpPr>
            <p:sp>
              <p:nvSpPr>
                <p:cNvPr id="59" name="Freeform 195">
                  <a:extLst>
                    <a:ext uri="{FF2B5EF4-FFF2-40B4-BE49-F238E27FC236}">
                      <a16:creationId xmlns:a16="http://schemas.microsoft.com/office/drawing/2014/main" id="{B245F246-AC1E-B45C-72A4-141263171DD9}"/>
                    </a:ext>
                  </a:extLst>
                </p:cNvPr>
                <p:cNvSpPr/>
                <p:nvPr/>
              </p:nvSpPr>
              <p:spPr>
                <a:xfrm>
                  <a:off x="1602622" y="515214"/>
                  <a:ext cx="45720" cy="137160"/>
                </a:xfrm>
                <a:custGeom>
                  <a:avLst/>
                  <a:gdLst>
                    <a:gd name="connsiteX0" fmla="*/ 50901 w 83746"/>
                    <a:gd name="connsiteY0" fmla="*/ 0 h 418222"/>
                    <a:gd name="connsiteX1" fmla="*/ 81767 w 83746"/>
                    <a:gd name="connsiteY1" fmla="*/ 162046 h 418222"/>
                    <a:gd name="connsiteX2" fmla="*/ 744 w 83746"/>
                    <a:gd name="connsiteY2" fmla="*/ 289367 h 418222"/>
                    <a:gd name="connsiteX3" fmla="*/ 39327 w 83746"/>
                    <a:gd name="connsiteY3" fmla="*/ 408972 h 418222"/>
                    <a:gd name="connsiteX4" fmla="*/ 39327 w 83746"/>
                    <a:gd name="connsiteY4" fmla="*/ 401256 h 418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746" h="418222">
                      <a:moveTo>
                        <a:pt x="50901" y="0"/>
                      </a:moveTo>
                      <a:cubicBezTo>
                        <a:pt x="70513" y="56909"/>
                        <a:pt x="90126" y="113818"/>
                        <a:pt x="81767" y="162046"/>
                      </a:cubicBezTo>
                      <a:cubicBezTo>
                        <a:pt x="73408" y="210274"/>
                        <a:pt x="7817" y="248213"/>
                        <a:pt x="744" y="289367"/>
                      </a:cubicBezTo>
                      <a:cubicBezTo>
                        <a:pt x="-6329" y="330521"/>
                        <a:pt x="39327" y="408972"/>
                        <a:pt x="39327" y="408972"/>
                      </a:cubicBezTo>
                      <a:cubicBezTo>
                        <a:pt x="45757" y="427620"/>
                        <a:pt x="42542" y="414438"/>
                        <a:pt x="39327" y="401256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Freeform 196">
                  <a:extLst>
                    <a:ext uri="{FF2B5EF4-FFF2-40B4-BE49-F238E27FC236}">
                      <a16:creationId xmlns:a16="http://schemas.microsoft.com/office/drawing/2014/main" id="{A106BF0A-0224-8987-A7D7-4B3D3D4811B4}"/>
                    </a:ext>
                  </a:extLst>
                </p:cNvPr>
                <p:cNvSpPr/>
                <p:nvPr/>
              </p:nvSpPr>
              <p:spPr>
                <a:xfrm>
                  <a:off x="1634548" y="515214"/>
                  <a:ext cx="45720" cy="137160"/>
                </a:xfrm>
                <a:custGeom>
                  <a:avLst/>
                  <a:gdLst>
                    <a:gd name="connsiteX0" fmla="*/ 50901 w 83746"/>
                    <a:gd name="connsiteY0" fmla="*/ 0 h 418222"/>
                    <a:gd name="connsiteX1" fmla="*/ 81767 w 83746"/>
                    <a:gd name="connsiteY1" fmla="*/ 162046 h 418222"/>
                    <a:gd name="connsiteX2" fmla="*/ 744 w 83746"/>
                    <a:gd name="connsiteY2" fmla="*/ 289367 h 418222"/>
                    <a:gd name="connsiteX3" fmla="*/ 39327 w 83746"/>
                    <a:gd name="connsiteY3" fmla="*/ 408972 h 418222"/>
                    <a:gd name="connsiteX4" fmla="*/ 39327 w 83746"/>
                    <a:gd name="connsiteY4" fmla="*/ 401256 h 418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746" h="418222">
                      <a:moveTo>
                        <a:pt x="50901" y="0"/>
                      </a:moveTo>
                      <a:cubicBezTo>
                        <a:pt x="70513" y="56909"/>
                        <a:pt x="90126" y="113818"/>
                        <a:pt x="81767" y="162046"/>
                      </a:cubicBezTo>
                      <a:cubicBezTo>
                        <a:pt x="73408" y="210274"/>
                        <a:pt x="7817" y="248213"/>
                        <a:pt x="744" y="289367"/>
                      </a:cubicBezTo>
                      <a:cubicBezTo>
                        <a:pt x="-6329" y="330521"/>
                        <a:pt x="39327" y="408972"/>
                        <a:pt x="39327" y="408972"/>
                      </a:cubicBezTo>
                      <a:cubicBezTo>
                        <a:pt x="45757" y="427620"/>
                        <a:pt x="42542" y="414438"/>
                        <a:pt x="39327" y="401256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ADD8ED27-D5E4-ECBD-7F50-DFD5E517BF29}"/>
                  </a:ext>
                </a:extLst>
              </p:cNvPr>
              <p:cNvGrpSpPr/>
              <p:nvPr/>
            </p:nvGrpSpPr>
            <p:grpSpPr>
              <a:xfrm>
                <a:off x="3000118" y="2012063"/>
                <a:ext cx="187505" cy="145564"/>
                <a:chOff x="1264082" y="826651"/>
                <a:chExt cx="344745" cy="267633"/>
              </a:xfrm>
            </p:grpSpPr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EB330853-0CDE-FBDB-D479-7650B4F947D9}"/>
                    </a:ext>
                  </a:extLst>
                </p:cNvPr>
                <p:cNvCxnSpPr/>
                <p:nvPr/>
              </p:nvCxnSpPr>
              <p:spPr>
                <a:xfrm>
                  <a:off x="1348450" y="840287"/>
                  <a:ext cx="0" cy="249746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0EF62B15-833E-CF29-ACFE-62B3735BC6DD}"/>
                    </a:ext>
                  </a:extLst>
                </p:cNvPr>
                <p:cNvCxnSpPr/>
                <p:nvPr/>
              </p:nvCxnSpPr>
              <p:spPr>
                <a:xfrm>
                  <a:off x="1439858" y="830152"/>
                  <a:ext cx="0" cy="249743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FABFEC6F-102B-29F5-6C63-6B2F1D6CA92A}"/>
                    </a:ext>
                  </a:extLst>
                </p:cNvPr>
                <p:cNvCxnSpPr/>
                <p:nvPr/>
              </p:nvCxnSpPr>
              <p:spPr>
                <a:xfrm>
                  <a:off x="1607705" y="832387"/>
                  <a:ext cx="0" cy="249743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85EF434F-6887-C2D7-63E1-F41C0BD5F311}"/>
                    </a:ext>
                  </a:extLst>
                </p:cNvPr>
                <p:cNvCxnSpPr/>
                <p:nvPr/>
              </p:nvCxnSpPr>
              <p:spPr>
                <a:xfrm flipH="1">
                  <a:off x="1264082" y="836786"/>
                  <a:ext cx="83329" cy="257498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8F26304-6DEF-A281-AB82-F807DECFE9A3}"/>
                    </a:ext>
                  </a:extLst>
                </p:cNvPr>
                <p:cNvCxnSpPr/>
                <p:nvPr/>
              </p:nvCxnSpPr>
              <p:spPr>
                <a:xfrm flipH="1">
                  <a:off x="1352518" y="826651"/>
                  <a:ext cx="83329" cy="257498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CB51B4DF-81A0-7461-9C7A-884A13535488}"/>
                    </a:ext>
                  </a:extLst>
                </p:cNvPr>
                <p:cNvCxnSpPr/>
                <p:nvPr/>
              </p:nvCxnSpPr>
              <p:spPr>
                <a:xfrm flipH="1">
                  <a:off x="1525498" y="826651"/>
                  <a:ext cx="83329" cy="257498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CA91E8F4-3A5B-158C-CD8B-995555FC1669}"/>
                  </a:ext>
                </a:extLst>
              </p:cNvPr>
              <p:cNvGrpSpPr/>
              <p:nvPr/>
            </p:nvGrpSpPr>
            <p:grpSpPr>
              <a:xfrm>
                <a:off x="3309727" y="2012063"/>
                <a:ext cx="187505" cy="145564"/>
                <a:chOff x="1264082" y="826651"/>
                <a:chExt cx="344745" cy="267633"/>
              </a:xfrm>
            </p:grpSpPr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1E8C5BC1-DF4B-1C3F-F657-CD38BFEE4607}"/>
                    </a:ext>
                  </a:extLst>
                </p:cNvPr>
                <p:cNvCxnSpPr/>
                <p:nvPr/>
              </p:nvCxnSpPr>
              <p:spPr>
                <a:xfrm>
                  <a:off x="1348450" y="840287"/>
                  <a:ext cx="0" cy="249746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05E0E845-6CD3-3A79-4E62-959ED2ED7B57}"/>
                    </a:ext>
                  </a:extLst>
                </p:cNvPr>
                <p:cNvCxnSpPr/>
                <p:nvPr/>
              </p:nvCxnSpPr>
              <p:spPr>
                <a:xfrm>
                  <a:off x="1439858" y="830152"/>
                  <a:ext cx="0" cy="249743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841A22F6-C6F2-B7B2-B0D1-A53372699C38}"/>
                    </a:ext>
                  </a:extLst>
                </p:cNvPr>
                <p:cNvCxnSpPr/>
                <p:nvPr/>
              </p:nvCxnSpPr>
              <p:spPr>
                <a:xfrm>
                  <a:off x="1607705" y="832387"/>
                  <a:ext cx="0" cy="249743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FB138F7F-62A4-2423-E2A0-66810E86B1D2}"/>
                    </a:ext>
                  </a:extLst>
                </p:cNvPr>
                <p:cNvCxnSpPr/>
                <p:nvPr/>
              </p:nvCxnSpPr>
              <p:spPr>
                <a:xfrm flipH="1">
                  <a:off x="1264082" y="836786"/>
                  <a:ext cx="83329" cy="257498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507BACC0-FA84-D45C-8464-8D8C5D979E57}"/>
                    </a:ext>
                  </a:extLst>
                </p:cNvPr>
                <p:cNvCxnSpPr/>
                <p:nvPr/>
              </p:nvCxnSpPr>
              <p:spPr>
                <a:xfrm flipH="1">
                  <a:off x="1352518" y="826651"/>
                  <a:ext cx="83329" cy="257498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3ED912F2-03A1-B039-0EB2-91A2C55E43EF}"/>
                    </a:ext>
                  </a:extLst>
                </p:cNvPr>
                <p:cNvCxnSpPr/>
                <p:nvPr/>
              </p:nvCxnSpPr>
              <p:spPr>
                <a:xfrm flipH="1">
                  <a:off x="1525498" y="826651"/>
                  <a:ext cx="83329" cy="257498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B03B575A-B479-B5EF-3907-F607306AD75B}"/>
                  </a:ext>
                </a:extLst>
              </p:cNvPr>
              <p:cNvGrpSpPr/>
              <p:nvPr/>
            </p:nvGrpSpPr>
            <p:grpSpPr>
              <a:xfrm>
                <a:off x="3728256" y="1333091"/>
                <a:ext cx="42231" cy="74601"/>
                <a:chOff x="1602622" y="515214"/>
                <a:chExt cx="77646" cy="137160"/>
              </a:xfrm>
            </p:grpSpPr>
            <p:sp>
              <p:nvSpPr>
                <p:cNvPr id="76" name="Freeform 242">
                  <a:extLst>
                    <a:ext uri="{FF2B5EF4-FFF2-40B4-BE49-F238E27FC236}">
                      <a16:creationId xmlns:a16="http://schemas.microsoft.com/office/drawing/2014/main" id="{23EF4FF0-B373-F3F2-BBBF-1B64E60B25A2}"/>
                    </a:ext>
                  </a:extLst>
                </p:cNvPr>
                <p:cNvSpPr/>
                <p:nvPr/>
              </p:nvSpPr>
              <p:spPr>
                <a:xfrm>
                  <a:off x="1602622" y="515214"/>
                  <a:ext cx="45720" cy="137160"/>
                </a:xfrm>
                <a:custGeom>
                  <a:avLst/>
                  <a:gdLst>
                    <a:gd name="connsiteX0" fmla="*/ 50901 w 83746"/>
                    <a:gd name="connsiteY0" fmla="*/ 0 h 418222"/>
                    <a:gd name="connsiteX1" fmla="*/ 81767 w 83746"/>
                    <a:gd name="connsiteY1" fmla="*/ 162046 h 418222"/>
                    <a:gd name="connsiteX2" fmla="*/ 744 w 83746"/>
                    <a:gd name="connsiteY2" fmla="*/ 289367 h 418222"/>
                    <a:gd name="connsiteX3" fmla="*/ 39327 w 83746"/>
                    <a:gd name="connsiteY3" fmla="*/ 408972 h 418222"/>
                    <a:gd name="connsiteX4" fmla="*/ 39327 w 83746"/>
                    <a:gd name="connsiteY4" fmla="*/ 401256 h 418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746" h="418222">
                      <a:moveTo>
                        <a:pt x="50901" y="0"/>
                      </a:moveTo>
                      <a:cubicBezTo>
                        <a:pt x="70513" y="56909"/>
                        <a:pt x="90126" y="113818"/>
                        <a:pt x="81767" y="162046"/>
                      </a:cubicBezTo>
                      <a:cubicBezTo>
                        <a:pt x="73408" y="210274"/>
                        <a:pt x="7817" y="248213"/>
                        <a:pt x="744" y="289367"/>
                      </a:cubicBezTo>
                      <a:cubicBezTo>
                        <a:pt x="-6329" y="330521"/>
                        <a:pt x="39327" y="408972"/>
                        <a:pt x="39327" y="408972"/>
                      </a:cubicBezTo>
                      <a:cubicBezTo>
                        <a:pt x="45757" y="427620"/>
                        <a:pt x="42542" y="414438"/>
                        <a:pt x="39327" y="401256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" name="Freeform 243">
                  <a:extLst>
                    <a:ext uri="{FF2B5EF4-FFF2-40B4-BE49-F238E27FC236}">
                      <a16:creationId xmlns:a16="http://schemas.microsoft.com/office/drawing/2014/main" id="{62026502-49CC-5A1B-3B07-B199DE135480}"/>
                    </a:ext>
                  </a:extLst>
                </p:cNvPr>
                <p:cNvSpPr/>
                <p:nvPr/>
              </p:nvSpPr>
              <p:spPr>
                <a:xfrm>
                  <a:off x="1634548" y="515214"/>
                  <a:ext cx="45720" cy="137160"/>
                </a:xfrm>
                <a:custGeom>
                  <a:avLst/>
                  <a:gdLst>
                    <a:gd name="connsiteX0" fmla="*/ 50901 w 83746"/>
                    <a:gd name="connsiteY0" fmla="*/ 0 h 418222"/>
                    <a:gd name="connsiteX1" fmla="*/ 81767 w 83746"/>
                    <a:gd name="connsiteY1" fmla="*/ 162046 h 418222"/>
                    <a:gd name="connsiteX2" fmla="*/ 744 w 83746"/>
                    <a:gd name="connsiteY2" fmla="*/ 289367 h 418222"/>
                    <a:gd name="connsiteX3" fmla="*/ 39327 w 83746"/>
                    <a:gd name="connsiteY3" fmla="*/ 408972 h 418222"/>
                    <a:gd name="connsiteX4" fmla="*/ 39327 w 83746"/>
                    <a:gd name="connsiteY4" fmla="*/ 401256 h 418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746" h="418222">
                      <a:moveTo>
                        <a:pt x="50901" y="0"/>
                      </a:moveTo>
                      <a:cubicBezTo>
                        <a:pt x="70513" y="56909"/>
                        <a:pt x="90126" y="113818"/>
                        <a:pt x="81767" y="162046"/>
                      </a:cubicBezTo>
                      <a:cubicBezTo>
                        <a:pt x="73408" y="210274"/>
                        <a:pt x="7817" y="248213"/>
                        <a:pt x="744" y="289367"/>
                      </a:cubicBezTo>
                      <a:cubicBezTo>
                        <a:pt x="-6329" y="330521"/>
                        <a:pt x="39327" y="408972"/>
                        <a:pt x="39327" y="408972"/>
                      </a:cubicBezTo>
                      <a:cubicBezTo>
                        <a:pt x="45757" y="427620"/>
                        <a:pt x="42542" y="414438"/>
                        <a:pt x="39327" y="401256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BD6F66E3-CD8C-8306-6E22-6CCAADFB3DA3}"/>
                  </a:ext>
                </a:extLst>
              </p:cNvPr>
              <p:cNvGrpSpPr/>
              <p:nvPr/>
            </p:nvGrpSpPr>
            <p:grpSpPr>
              <a:xfrm>
                <a:off x="3728256" y="2097957"/>
                <a:ext cx="42231" cy="74601"/>
                <a:chOff x="1602622" y="515214"/>
                <a:chExt cx="77646" cy="137160"/>
              </a:xfrm>
            </p:grpSpPr>
            <p:sp>
              <p:nvSpPr>
                <p:cNvPr id="79" name="Freeform 245">
                  <a:extLst>
                    <a:ext uri="{FF2B5EF4-FFF2-40B4-BE49-F238E27FC236}">
                      <a16:creationId xmlns:a16="http://schemas.microsoft.com/office/drawing/2014/main" id="{B4F3EA64-896F-9D07-E1C7-62C585217BD7}"/>
                    </a:ext>
                  </a:extLst>
                </p:cNvPr>
                <p:cNvSpPr/>
                <p:nvPr/>
              </p:nvSpPr>
              <p:spPr>
                <a:xfrm>
                  <a:off x="1602622" y="515214"/>
                  <a:ext cx="45720" cy="137160"/>
                </a:xfrm>
                <a:custGeom>
                  <a:avLst/>
                  <a:gdLst>
                    <a:gd name="connsiteX0" fmla="*/ 50901 w 83746"/>
                    <a:gd name="connsiteY0" fmla="*/ 0 h 418222"/>
                    <a:gd name="connsiteX1" fmla="*/ 81767 w 83746"/>
                    <a:gd name="connsiteY1" fmla="*/ 162046 h 418222"/>
                    <a:gd name="connsiteX2" fmla="*/ 744 w 83746"/>
                    <a:gd name="connsiteY2" fmla="*/ 289367 h 418222"/>
                    <a:gd name="connsiteX3" fmla="*/ 39327 w 83746"/>
                    <a:gd name="connsiteY3" fmla="*/ 408972 h 418222"/>
                    <a:gd name="connsiteX4" fmla="*/ 39327 w 83746"/>
                    <a:gd name="connsiteY4" fmla="*/ 401256 h 418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746" h="418222">
                      <a:moveTo>
                        <a:pt x="50901" y="0"/>
                      </a:moveTo>
                      <a:cubicBezTo>
                        <a:pt x="70513" y="56909"/>
                        <a:pt x="90126" y="113818"/>
                        <a:pt x="81767" y="162046"/>
                      </a:cubicBezTo>
                      <a:cubicBezTo>
                        <a:pt x="73408" y="210274"/>
                        <a:pt x="7817" y="248213"/>
                        <a:pt x="744" y="289367"/>
                      </a:cubicBezTo>
                      <a:cubicBezTo>
                        <a:pt x="-6329" y="330521"/>
                        <a:pt x="39327" y="408972"/>
                        <a:pt x="39327" y="408972"/>
                      </a:cubicBezTo>
                      <a:cubicBezTo>
                        <a:pt x="45757" y="427620"/>
                        <a:pt x="42542" y="414438"/>
                        <a:pt x="39327" y="401256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Freeform 246">
                  <a:extLst>
                    <a:ext uri="{FF2B5EF4-FFF2-40B4-BE49-F238E27FC236}">
                      <a16:creationId xmlns:a16="http://schemas.microsoft.com/office/drawing/2014/main" id="{11C2C6CD-2D0F-FC78-055A-BCE946760826}"/>
                    </a:ext>
                  </a:extLst>
                </p:cNvPr>
                <p:cNvSpPr/>
                <p:nvPr/>
              </p:nvSpPr>
              <p:spPr>
                <a:xfrm>
                  <a:off x="1634548" y="515214"/>
                  <a:ext cx="45720" cy="137160"/>
                </a:xfrm>
                <a:custGeom>
                  <a:avLst/>
                  <a:gdLst>
                    <a:gd name="connsiteX0" fmla="*/ 50901 w 83746"/>
                    <a:gd name="connsiteY0" fmla="*/ 0 h 418222"/>
                    <a:gd name="connsiteX1" fmla="*/ 81767 w 83746"/>
                    <a:gd name="connsiteY1" fmla="*/ 162046 h 418222"/>
                    <a:gd name="connsiteX2" fmla="*/ 744 w 83746"/>
                    <a:gd name="connsiteY2" fmla="*/ 289367 h 418222"/>
                    <a:gd name="connsiteX3" fmla="*/ 39327 w 83746"/>
                    <a:gd name="connsiteY3" fmla="*/ 408972 h 418222"/>
                    <a:gd name="connsiteX4" fmla="*/ 39327 w 83746"/>
                    <a:gd name="connsiteY4" fmla="*/ 401256 h 418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746" h="418222">
                      <a:moveTo>
                        <a:pt x="50901" y="0"/>
                      </a:moveTo>
                      <a:cubicBezTo>
                        <a:pt x="70513" y="56909"/>
                        <a:pt x="90126" y="113818"/>
                        <a:pt x="81767" y="162046"/>
                      </a:cubicBezTo>
                      <a:cubicBezTo>
                        <a:pt x="73408" y="210274"/>
                        <a:pt x="7817" y="248213"/>
                        <a:pt x="744" y="289367"/>
                      </a:cubicBezTo>
                      <a:cubicBezTo>
                        <a:pt x="-6329" y="330521"/>
                        <a:pt x="39327" y="408972"/>
                        <a:pt x="39327" y="408972"/>
                      </a:cubicBezTo>
                      <a:cubicBezTo>
                        <a:pt x="45757" y="427620"/>
                        <a:pt x="42542" y="414438"/>
                        <a:pt x="39327" y="401256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C0E5A4E4-B580-9619-A22F-D03E822EDE87}"/>
                  </a:ext>
                </a:extLst>
              </p:cNvPr>
              <p:cNvGrpSpPr/>
              <p:nvPr/>
            </p:nvGrpSpPr>
            <p:grpSpPr>
              <a:xfrm>
                <a:off x="3505521" y="2003818"/>
                <a:ext cx="187505" cy="145564"/>
                <a:chOff x="1264082" y="826651"/>
                <a:chExt cx="344745" cy="267633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7421AA5C-ED2D-BE19-0B89-6F9E1CAEB10F}"/>
                    </a:ext>
                  </a:extLst>
                </p:cNvPr>
                <p:cNvCxnSpPr/>
                <p:nvPr/>
              </p:nvCxnSpPr>
              <p:spPr>
                <a:xfrm>
                  <a:off x="1348450" y="840287"/>
                  <a:ext cx="0" cy="249746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DF31B33E-2AE1-20EF-7EFB-B7D7D8ED8D58}"/>
                    </a:ext>
                  </a:extLst>
                </p:cNvPr>
                <p:cNvCxnSpPr/>
                <p:nvPr/>
              </p:nvCxnSpPr>
              <p:spPr>
                <a:xfrm>
                  <a:off x="1439858" y="830152"/>
                  <a:ext cx="0" cy="249743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5DD18D02-C8E0-0425-7235-09FE3A0CFD76}"/>
                    </a:ext>
                  </a:extLst>
                </p:cNvPr>
                <p:cNvCxnSpPr/>
                <p:nvPr/>
              </p:nvCxnSpPr>
              <p:spPr>
                <a:xfrm>
                  <a:off x="1607705" y="832387"/>
                  <a:ext cx="0" cy="249743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2EAFF0F7-D0B2-781A-2845-AE5DA20DC652}"/>
                    </a:ext>
                  </a:extLst>
                </p:cNvPr>
                <p:cNvCxnSpPr/>
                <p:nvPr/>
              </p:nvCxnSpPr>
              <p:spPr>
                <a:xfrm flipH="1">
                  <a:off x="1264082" y="836786"/>
                  <a:ext cx="83329" cy="257498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E9A96AC7-DECD-8D00-FA3A-3F48ABCED3CD}"/>
                    </a:ext>
                  </a:extLst>
                </p:cNvPr>
                <p:cNvCxnSpPr/>
                <p:nvPr/>
              </p:nvCxnSpPr>
              <p:spPr>
                <a:xfrm flipH="1">
                  <a:off x="1352518" y="826651"/>
                  <a:ext cx="83329" cy="257498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3D4BD8A2-1C45-C7DE-A162-EC04D0E81416}"/>
                    </a:ext>
                  </a:extLst>
                </p:cNvPr>
                <p:cNvCxnSpPr/>
                <p:nvPr/>
              </p:nvCxnSpPr>
              <p:spPr>
                <a:xfrm flipH="1">
                  <a:off x="1525498" y="826651"/>
                  <a:ext cx="83329" cy="257498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52AF2161-FF3B-4CB0-0BA4-4164F8D40405}"/>
                  </a:ext>
                </a:extLst>
              </p:cNvPr>
              <p:cNvGrpSpPr/>
              <p:nvPr/>
            </p:nvGrpSpPr>
            <p:grpSpPr>
              <a:xfrm>
                <a:off x="3815131" y="2003818"/>
                <a:ext cx="187505" cy="145564"/>
                <a:chOff x="1264082" y="826651"/>
                <a:chExt cx="344745" cy="267633"/>
              </a:xfrm>
            </p:grpSpPr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A96F91F2-6E6F-3FBC-6C7B-B8430D59556E}"/>
                    </a:ext>
                  </a:extLst>
                </p:cNvPr>
                <p:cNvCxnSpPr/>
                <p:nvPr/>
              </p:nvCxnSpPr>
              <p:spPr>
                <a:xfrm>
                  <a:off x="1348450" y="840287"/>
                  <a:ext cx="0" cy="249746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BC95A14D-1682-CE84-ACD8-617C8B774330}"/>
                    </a:ext>
                  </a:extLst>
                </p:cNvPr>
                <p:cNvCxnSpPr/>
                <p:nvPr/>
              </p:nvCxnSpPr>
              <p:spPr>
                <a:xfrm>
                  <a:off x="1439858" y="830152"/>
                  <a:ext cx="0" cy="249743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58751B06-DF41-1954-745B-2D73CFBCC74E}"/>
                    </a:ext>
                  </a:extLst>
                </p:cNvPr>
                <p:cNvCxnSpPr/>
                <p:nvPr/>
              </p:nvCxnSpPr>
              <p:spPr>
                <a:xfrm>
                  <a:off x="1607705" y="832387"/>
                  <a:ext cx="0" cy="249743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82A8BE8F-E3E2-594A-4979-762689A0D8E4}"/>
                    </a:ext>
                  </a:extLst>
                </p:cNvPr>
                <p:cNvCxnSpPr/>
                <p:nvPr/>
              </p:nvCxnSpPr>
              <p:spPr>
                <a:xfrm flipH="1">
                  <a:off x="1264082" y="836786"/>
                  <a:ext cx="83329" cy="257498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897C6471-C683-5080-A981-C0A5A5B156E3}"/>
                    </a:ext>
                  </a:extLst>
                </p:cNvPr>
                <p:cNvCxnSpPr/>
                <p:nvPr/>
              </p:nvCxnSpPr>
              <p:spPr>
                <a:xfrm flipH="1">
                  <a:off x="1352518" y="826651"/>
                  <a:ext cx="83329" cy="257498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D160837C-5958-2106-6CE0-A44FB9B60F02}"/>
                    </a:ext>
                  </a:extLst>
                </p:cNvPr>
                <p:cNvCxnSpPr/>
                <p:nvPr/>
              </p:nvCxnSpPr>
              <p:spPr>
                <a:xfrm flipH="1">
                  <a:off x="1525498" y="826651"/>
                  <a:ext cx="83329" cy="257498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903B5517-63E5-497C-0BA0-B8F64C54B2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99293" y="610333"/>
                <a:ext cx="0" cy="1534807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887E360-19DC-0DB7-FA54-5147DB219822}"/>
                  </a:ext>
                </a:extLst>
              </p:cNvPr>
              <p:cNvSpPr txBox="1"/>
              <p:nvPr/>
            </p:nvSpPr>
            <p:spPr>
              <a:xfrm>
                <a:off x="3481900" y="453709"/>
                <a:ext cx="55175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solidFill>
                      <a:srgbClr val="ED7D3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Block 2 </a:t>
                </a:r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8AB83AD-EA79-48A5-3E8E-C23586751C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05982" y="610333"/>
                <a:ext cx="0" cy="1534807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695370D4-8601-BAAF-9E4D-F8EA3A48D3BD}"/>
                  </a:ext>
                </a:extLst>
              </p:cNvPr>
              <p:cNvGrpSpPr/>
              <p:nvPr/>
            </p:nvGrpSpPr>
            <p:grpSpPr>
              <a:xfrm>
                <a:off x="4209509" y="932167"/>
                <a:ext cx="42231" cy="74601"/>
                <a:chOff x="1602622" y="515214"/>
                <a:chExt cx="77646" cy="137160"/>
              </a:xfrm>
            </p:grpSpPr>
            <p:sp>
              <p:nvSpPr>
                <p:cNvPr id="99" name="Freeform 298">
                  <a:extLst>
                    <a:ext uri="{FF2B5EF4-FFF2-40B4-BE49-F238E27FC236}">
                      <a16:creationId xmlns:a16="http://schemas.microsoft.com/office/drawing/2014/main" id="{4F667D8E-FA27-4A2E-30E6-B68C5D8A595C}"/>
                    </a:ext>
                  </a:extLst>
                </p:cNvPr>
                <p:cNvSpPr/>
                <p:nvPr/>
              </p:nvSpPr>
              <p:spPr>
                <a:xfrm>
                  <a:off x="1602622" y="515214"/>
                  <a:ext cx="45720" cy="137160"/>
                </a:xfrm>
                <a:custGeom>
                  <a:avLst/>
                  <a:gdLst>
                    <a:gd name="connsiteX0" fmla="*/ 50901 w 83746"/>
                    <a:gd name="connsiteY0" fmla="*/ 0 h 418222"/>
                    <a:gd name="connsiteX1" fmla="*/ 81767 w 83746"/>
                    <a:gd name="connsiteY1" fmla="*/ 162046 h 418222"/>
                    <a:gd name="connsiteX2" fmla="*/ 744 w 83746"/>
                    <a:gd name="connsiteY2" fmla="*/ 289367 h 418222"/>
                    <a:gd name="connsiteX3" fmla="*/ 39327 w 83746"/>
                    <a:gd name="connsiteY3" fmla="*/ 408972 h 418222"/>
                    <a:gd name="connsiteX4" fmla="*/ 39327 w 83746"/>
                    <a:gd name="connsiteY4" fmla="*/ 401256 h 418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746" h="418222">
                      <a:moveTo>
                        <a:pt x="50901" y="0"/>
                      </a:moveTo>
                      <a:cubicBezTo>
                        <a:pt x="70513" y="56909"/>
                        <a:pt x="90126" y="113818"/>
                        <a:pt x="81767" y="162046"/>
                      </a:cubicBezTo>
                      <a:cubicBezTo>
                        <a:pt x="73408" y="210274"/>
                        <a:pt x="7817" y="248213"/>
                        <a:pt x="744" y="289367"/>
                      </a:cubicBezTo>
                      <a:cubicBezTo>
                        <a:pt x="-6329" y="330521"/>
                        <a:pt x="39327" y="408972"/>
                        <a:pt x="39327" y="408972"/>
                      </a:cubicBezTo>
                      <a:cubicBezTo>
                        <a:pt x="45757" y="427620"/>
                        <a:pt x="42542" y="414438"/>
                        <a:pt x="39327" y="401256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" name="Freeform 299">
                  <a:extLst>
                    <a:ext uri="{FF2B5EF4-FFF2-40B4-BE49-F238E27FC236}">
                      <a16:creationId xmlns:a16="http://schemas.microsoft.com/office/drawing/2014/main" id="{B63F30DE-FBEE-FFEA-9F1B-3740F36339FD}"/>
                    </a:ext>
                  </a:extLst>
                </p:cNvPr>
                <p:cNvSpPr/>
                <p:nvPr/>
              </p:nvSpPr>
              <p:spPr>
                <a:xfrm>
                  <a:off x="1634548" y="515214"/>
                  <a:ext cx="45720" cy="137160"/>
                </a:xfrm>
                <a:custGeom>
                  <a:avLst/>
                  <a:gdLst>
                    <a:gd name="connsiteX0" fmla="*/ 50901 w 83746"/>
                    <a:gd name="connsiteY0" fmla="*/ 0 h 418222"/>
                    <a:gd name="connsiteX1" fmla="*/ 81767 w 83746"/>
                    <a:gd name="connsiteY1" fmla="*/ 162046 h 418222"/>
                    <a:gd name="connsiteX2" fmla="*/ 744 w 83746"/>
                    <a:gd name="connsiteY2" fmla="*/ 289367 h 418222"/>
                    <a:gd name="connsiteX3" fmla="*/ 39327 w 83746"/>
                    <a:gd name="connsiteY3" fmla="*/ 408972 h 418222"/>
                    <a:gd name="connsiteX4" fmla="*/ 39327 w 83746"/>
                    <a:gd name="connsiteY4" fmla="*/ 401256 h 418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746" h="418222">
                      <a:moveTo>
                        <a:pt x="50901" y="0"/>
                      </a:moveTo>
                      <a:cubicBezTo>
                        <a:pt x="70513" y="56909"/>
                        <a:pt x="90126" y="113818"/>
                        <a:pt x="81767" y="162046"/>
                      </a:cubicBezTo>
                      <a:cubicBezTo>
                        <a:pt x="73408" y="210274"/>
                        <a:pt x="7817" y="248213"/>
                        <a:pt x="744" y="289367"/>
                      </a:cubicBezTo>
                      <a:cubicBezTo>
                        <a:pt x="-6329" y="330521"/>
                        <a:pt x="39327" y="408972"/>
                        <a:pt x="39327" y="408972"/>
                      </a:cubicBezTo>
                      <a:cubicBezTo>
                        <a:pt x="45757" y="427620"/>
                        <a:pt x="42542" y="414438"/>
                        <a:pt x="39327" y="401256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2A42595D-7083-B26B-E7DC-C4BC163651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48508" y="610333"/>
                <a:ext cx="0" cy="1534807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64256862-8522-001B-37D4-0E59047D9B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8318" y="610333"/>
                <a:ext cx="0" cy="1534807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E631040-744C-B3B6-92E7-E61944625E86}"/>
                  </a:ext>
                </a:extLst>
              </p:cNvPr>
              <p:cNvSpPr txBox="1"/>
              <p:nvPr/>
            </p:nvSpPr>
            <p:spPr>
              <a:xfrm>
                <a:off x="4433449" y="453709"/>
                <a:ext cx="55175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Block 8 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B1AEEAC-ADC7-26CD-94C1-65AAFC017151}"/>
                  </a:ext>
                </a:extLst>
              </p:cNvPr>
              <p:cNvSpPr txBox="1"/>
              <p:nvPr/>
            </p:nvSpPr>
            <p:spPr>
              <a:xfrm>
                <a:off x="3419864" y="2171680"/>
                <a:ext cx="20037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6.55 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4094D2F-7385-1AF8-670A-A1CD6B2E6B8E}"/>
                  </a:ext>
                </a:extLst>
              </p:cNvPr>
              <p:cNvSpPr txBox="1"/>
              <p:nvPr/>
            </p:nvSpPr>
            <p:spPr>
              <a:xfrm>
                <a:off x="2935760" y="2171680"/>
                <a:ext cx="75342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0 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0321E80D-155C-8405-312C-81A220C0F2D3}"/>
                  </a:ext>
                </a:extLst>
              </p:cNvPr>
              <p:cNvCxnSpPr/>
              <p:nvPr/>
            </p:nvCxnSpPr>
            <p:spPr>
              <a:xfrm>
                <a:off x="3498855" y="2151568"/>
                <a:ext cx="0" cy="293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83FF79F3-5377-79A1-26E2-61E5F10D954E}"/>
                  </a:ext>
                </a:extLst>
              </p:cNvPr>
              <p:cNvCxnSpPr/>
              <p:nvPr/>
            </p:nvCxnSpPr>
            <p:spPr>
              <a:xfrm>
                <a:off x="4005454" y="2149719"/>
                <a:ext cx="0" cy="293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C2D2B9F-E655-683E-2B22-712EDF24AF29}"/>
                  </a:ext>
                </a:extLst>
              </p:cNvPr>
              <p:cNvSpPr txBox="1"/>
              <p:nvPr/>
            </p:nvSpPr>
            <p:spPr>
              <a:xfrm>
                <a:off x="3919905" y="2171680"/>
                <a:ext cx="174728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13.1</a:t>
                </a:r>
              </a:p>
            </p:txBody>
          </p: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2D262988-0DFC-9CCD-CE2E-690642C0D14D}"/>
                  </a:ext>
                </a:extLst>
              </p:cNvPr>
              <p:cNvGrpSpPr/>
              <p:nvPr/>
            </p:nvGrpSpPr>
            <p:grpSpPr>
              <a:xfrm>
                <a:off x="4219694" y="2097957"/>
                <a:ext cx="42231" cy="74601"/>
                <a:chOff x="1602622" y="515214"/>
                <a:chExt cx="77646" cy="137160"/>
              </a:xfrm>
            </p:grpSpPr>
            <p:sp>
              <p:nvSpPr>
                <p:cNvPr id="110" name="Freeform 128">
                  <a:extLst>
                    <a:ext uri="{FF2B5EF4-FFF2-40B4-BE49-F238E27FC236}">
                      <a16:creationId xmlns:a16="http://schemas.microsoft.com/office/drawing/2014/main" id="{63FDDFC1-C1C0-5AF0-9849-8D125D45463A}"/>
                    </a:ext>
                  </a:extLst>
                </p:cNvPr>
                <p:cNvSpPr/>
                <p:nvPr/>
              </p:nvSpPr>
              <p:spPr>
                <a:xfrm>
                  <a:off x="1602622" y="515214"/>
                  <a:ext cx="45720" cy="137160"/>
                </a:xfrm>
                <a:custGeom>
                  <a:avLst/>
                  <a:gdLst>
                    <a:gd name="connsiteX0" fmla="*/ 50901 w 83746"/>
                    <a:gd name="connsiteY0" fmla="*/ 0 h 418222"/>
                    <a:gd name="connsiteX1" fmla="*/ 81767 w 83746"/>
                    <a:gd name="connsiteY1" fmla="*/ 162046 h 418222"/>
                    <a:gd name="connsiteX2" fmla="*/ 744 w 83746"/>
                    <a:gd name="connsiteY2" fmla="*/ 289367 h 418222"/>
                    <a:gd name="connsiteX3" fmla="*/ 39327 w 83746"/>
                    <a:gd name="connsiteY3" fmla="*/ 408972 h 418222"/>
                    <a:gd name="connsiteX4" fmla="*/ 39327 w 83746"/>
                    <a:gd name="connsiteY4" fmla="*/ 401256 h 418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746" h="418222">
                      <a:moveTo>
                        <a:pt x="50901" y="0"/>
                      </a:moveTo>
                      <a:cubicBezTo>
                        <a:pt x="70513" y="56909"/>
                        <a:pt x="90126" y="113818"/>
                        <a:pt x="81767" y="162046"/>
                      </a:cubicBezTo>
                      <a:cubicBezTo>
                        <a:pt x="73408" y="210274"/>
                        <a:pt x="7817" y="248213"/>
                        <a:pt x="744" y="289367"/>
                      </a:cubicBezTo>
                      <a:cubicBezTo>
                        <a:pt x="-6329" y="330521"/>
                        <a:pt x="39327" y="408972"/>
                        <a:pt x="39327" y="408972"/>
                      </a:cubicBezTo>
                      <a:cubicBezTo>
                        <a:pt x="45757" y="427620"/>
                        <a:pt x="42542" y="414438"/>
                        <a:pt x="39327" y="401256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Freeform 129">
                  <a:extLst>
                    <a:ext uri="{FF2B5EF4-FFF2-40B4-BE49-F238E27FC236}">
                      <a16:creationId xmlns:a16="http://schemas.microsoft.com/office/drawing/2014/main" id="{A1E2988E-F946-7D2D-E0D4-1402C57F3C56}"/>
                    </a:ext>
                  </a:extLst>
                </p:cNvPr>
                <p:cNvSpPr/>
                <p:nvPr/>
              </p:nvSpPr>
              <p:spPr>
                <a:xfrm>
                  <a:off x="1634548" y="515214"/>
                  <a:ext cx="45720" cy="137160"/>
                </a:xfrm>
                <a:custGeom>
                  <a:avLst/>
                  <a:gdLst>
                    <a:gd name="connsiteX0" fmla="*/ 50901 w 83746"/>
                    <a:gd name="connsiteY0" fmla="*/ 0 h 418222"/>
                    <a:gd name="connsiteX1" fmla="*/ 81767 w 83746"/>
                    <a:gd name="connsiteY1" fmla="*/ 162046 h 418222"/>
                    <a:gd name="connsiteX2" fmla="*/ 744 w 83746"/>
                    <a:gd name="connsiteY2" fmla="*/ 289367 h 418222"/>
                    <a:gd name="connsiteX3" fmla="*/ 39327 w 83746"/>
                    <a:gd name="connsiteY3" fmla="*/ 408972 h 418222"/>
                    <a:gd name="connsiteX4" fmla="*/ 39327 w 83746"/>
                    <a:gd name="connsiteY4" fmla="*/ 401256 h 418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746" h="418222">
                      <a:moveTo>
                        <a:pt x="50901" y="0"/>
                      </a:moveTo>
                      <a:cubicBezTo>
                        <a:pt x="70513" y="56909"/>
                        <a:pt x="90126" y="113818"/>
                        <a:pt x="81767" y="162046"/>
                      </a:cubicBezTo>
                      <a:cubicBezTo>
                        <a:pt x="73408" y="210274"/>
                        <a:pt x="7817" y="248213"/>
                        <a:pt x="744" y="289367"/>
                      </a:cubicBezTo>
                      <a:cubicBezTo>
                        <a:pt x="-6329" y="330521"/>
                        <a:pt x="39327" y="408972"/>
                        <a:pt x="39327" y="408972"/>
                      </a:cubicBezTo>
                      <a:cubicBezTo>
                        <a:pt x="45757" y="427620"/>
                        <a:pt x="42542" y="414438"/>
                        <a:pt x="39327" y="401256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C4655F77-E93B-1F32-2454-4A77BA6A8680}"/>
                  </a:ext>
                </a:extLst>
              </p:cNvPr>
              <p:cNvGrpSpPr/>
              <p:nvPr/>
            </p:nvGrpSpPr>
            <p:grpSpPr>
              <a:xfrm>
                <a:off x="4675460" y="2097957"/>
                <a:ext cx="42231" cy="74601"/>
                <a:chOff x="1602622" y="515214"/>
                <a:chExt cx="77646" cy="137160"/>
              </a:xfrm>
            </p:grpSpPr>
            <p:sp>
              <p:nvSpPr>
                <p:cNvPr id="113" name="Freeform 131">
                  <a:extLst>
                    <a:ext uri="{FF2B5EF4-FFF2-40B4-BE49-F238E27FC236}">
                      <a16:creationId xmlns:a16="http://schemas.microsoft.com/office/drawing/2014/main" id="{E2C320B9-9DC9-7905-8FC8-0FF786B51AAC}"/>
                    </a:ext>
                  </a:extLst>
                </p:cNvPr>
                <p:cNvSpPr/>
                <p:nvPr/>
              </p:nvSpPr>
              <p:spPr>
                <a:xfrm>
                  <a:off x="1602622" y="515214"/>
                  <a:ext cx="45720" cy="137160"/>
                </a:xfrm>
                <a:custGeom>
                  <a:avLst/>
                  <a:gdLst>
                    <a:gd name="connsiteX0" fmla="*/ 50901 w 83746"/>
                    <a:gd name="connsiteY0" fmla="*/ 0 h 418222"/>
                    <a:gd name="connsiteX1" fmla="*/ 81767 w 83746"/>
                    <a:gd name="connsiteY1" fmla="*/ 162046 h 418222"/>
                    <a:gd name="connsiteX2" fmla="*/ 744 w 83746"/>
                    <a:gd name="connsiteY2" fmla="*/ 289367 h 418222"/>
                    <a:gd name="connsiteX3" fmla="*/ 39327 w 83746"/>
                    <a:gd name="connsiteY3" fmla="*/ 408972 h 418222"/>
                    <a:gd name="connsiteX4" fmla="*/ 39327 w 83746"/>
                    <a:gd name="connsiteY4" fmla="*/ 401256 h 418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746" h="418222">
                      <a:moveTo>
                        <a:pt x="50901" y="0"/>
                      </a:moveTo>
                      <a:cubicBezTo>
                        <a:pt x="70513" y="56909"/>
                        <a:pt x="90126" y="113818"/>
                        <a:pt x="81767" y="162046"/>
                      </a:cubicBezTo>
                      <a:cubicBezTo>
                        <a:pt x="73408" y="210274"/>
                        <a:pt x="7817" y="248213"/>
                        <a:pt x="744" y="289367"/>
                      </a:cubicBezTo>
                      <a:cubicBezTo>
                        <a:pt x="-6329" y="330521"/>
                        <a:pt x="39327" y="408972"/>
                        <a:pt x="39327" y="408972"/>
                      </a:cubicBezTo>
                      <a:cubicBezTo>
                        <a:pt x="45757" y="427620"/>
                        <a:pt x="42542" y="414438"/>
                        <a:pt x="39327" y="401256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Freeform 132">
                  <a:extLst>
                    <a:ext uri="{FF2B5EF4-FFF2-40B4-BE49-F238E27FC236}">
                      <a16:creationId xmlns:a16="http://schemas.microsoft.com/office/drawing/2014/main" id="{6E581BF6-581E-4A23-8AF6-B50A32955330}"/>
                    </a:ext>
                  </a:extLst>
                </p:cNvPr>
                <p:cNvSpPr/>
                <p:nvPr/>
              </p:nvSpPr>
              <p:spPr>
                <a:xfrm>
                  <a:off x="1634548" y="515214"/>
                  <a:ext cx="45720" cy="137160"/>
                </a:xfrm>
                <a:custGeom>
                  <a:avLst/>
                  <a:gdLst>
                    <a:gd name="connsiteX0" fmla="*/ 50901 w 83746"/>
                    <a:gd name="connsiteY0" fmla="*/ 0 h 418222"/>
                    <a:gd name="connsiteX1" fmla="*/ 81767 w 83746"/>
                    <a:gd name="connsiteY1" fmla="*/ 162046 h 418222"/>
                    <a:gd name="connsiteX2" fmla="*/ 744 w 83746"/>
                    <a:gd name="connsiteY2" fmla="*/ 289367 h 418222"/>
                    <a:gd name="connsiteX3" fmla="*/ 39327 w 83746"/>
                    <a:gd name="connsiteY3" fmla="*/ 408972 h 418222"/>
                    <a:gd name="connsiteX4" fmla="*/ 39327 w 83746"/>
                    <a:gd name="connsiteY4" fmla="*/ 401256 h 418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746" h="418222">
                      <a:moveTo>
                        <a:pt x="50901" y="0"/>
                      </a:moveTo>
                      <a:cubicBezTo>
                        <a:pt x="70513" y="56909"/>
                        <a:pt x="90126" y="113818"/>
                        <a:pt x="81767" y="162046"/>
                      </a:cubicBezTo>
                      <a:cubicBezTo>
                        <a:pt x="73408" y="210274"/>
                        <a:pt x="7817" y="248213"/>
                        <a:pt x="744" y="289367"/>
                      </a:cubicBezTo>
                      <a:cubicBezTo>
                        <a:pt x="-6329" y="330521"/>
                        <a:pt x="39327" y="408972"/>
                        <a:pt x="39327" y="408972"/>
                      </a:cubicBezTo>
                      <a:cubicBezTo>
                        <a:pt x="45757" y="427620"/>
                        <a:pt x="42542" y="414438"/>
                        <a:pt x="39327" y="401256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B960848C-C5E8-8C88-9A18-6DCE0D725880}"/>
                  </a:ext>
                </a:extLst>
              </p:cNvPr>
              <p:cNvGrpSpPr/>
              <p:nvPr/>
            </p:nvGrpSpPr>
            <p:grpSpPr>
              <a:xfrm>
                <a:off x="4452727" y="2003818"/>
                <a:ext cx="187505" cy="145564"/>
                <a:chOff x="1264082" y="826651"/>
                <a:chExt cx="344745" cy="267633"/>
              </a:xfrm>
            </p:grpSpPr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92CF950A-781E-4AC9-C939-57941CB1F614}"/>
                    </a:ext>
                  </a:extLst>
                </p:cNvPr>
                <p:cNvCxnSpPr/>
                <p:nvPr/>
              </p:nvCxnSpPr>
              <p:spPr>
                <a:xfrm>
                  <a:off x="1348450" y="840287"/>
                  <a:ext cx="0" cy="249746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59A51398-BAE8-2231-9917-78B4CFF70D61}"/>
                    </a:ext>
                  </a:extLst>
                </p:cNvPr>
                <p:cNvCxnSpPr/>
                <p:nvPr/>
              </p:nvCxnSpPr>
              <p:spPr>
                <a:xfrm>
                  <a:off x="1439858" y="830152"/>
                  <a:ext cx="0" cy="249743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E0AD9213-FABB-4496-52B5-9E2A851F1391}"/>
                    </a:ext>
                  </a:extLst>
                </p:cNvPr>
                <p:cNvCxnSpPr/>
                <p:nvPr/>
              </p:nvCxnSpPr>
              <p:spPr>
                <a:xfrm>
                  <a:off x="1607705" y="832387"/>
                  <a:ext cx="0" cy="249743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FCAE05C5-75B4-AE68-B7A5-F45ED791CEE8}"/>
                    </a:ext>
                  </a:extLst>
                </p:cNvPr>
                <p:cNvCxnSpPr/>
                <p:nvPr/>
              </p:nvCxnSpPr>
              <p:spPr>
                <a:xfrm flipH="1">
                  <a:off x="1264082" y="836786"/>
                  <a:ext cx="83329" cy="257498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EA8C42A4-B1EB-0ED7-DC16-585C650B2C4E}"/>
                    </a:ext>
                  </a:extLst>
                </p:cNvPr>
                <p:cNvCxnSpPr/>
                <p:nvPr/>
              </p:nvCxnSpPr>
              <p:spPr>
                <a:xfrm flipH="1">
                  <a:off x="1352518" y="826651"/>
                  <a:ext cx="83329" cy="257498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4334DDCD-CAF7-EEF9-5751-6D4BB130C2F8}"/>
                    </a:ext>
                  </a:extLst>
                </p:cNvPr>
                <p:cNvCxnSpPr/>
                <p:nvPr/>
              </p:nvCxnSpPr>
              <p:spPr>
                <a:xfrm flipH="1">
                  <a:off x="1525498" y="826651"/>
                  <a:ext cx="83329" cy="257498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52230A17-7F6C-1B25-01C1-E74ADE51B1C6}"/>
                  </a:ext>
                </a:extLst>
              </p:cNvPr>
              <p:cNvGrpSpPr/>
              <p:nvPr/>
            </p:nvGrpSpPr>
            <p:grpSpPr>
              <a:xfrm>
                <a:off x="4762336" y="2003818"/>
                <a:ext cx="187505" cy="145564"/>
                <a:chOff x="1264082" y="826651"/>
                <a:chExt cx="344745" cy="267633"/>
              </a:xfrm>
            </p:grpSpPr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E883F77F-4659-FCA8-4FB8-8693A61371B4}"/>
                    </a:ext>
                  </a:extLst>
                </p:cNvPr>
                <p:cNvCxnSpPr/>
                <p:nvPr/>
              </p:nvCxnSpPr>
              <p:spPr>
                <a:xfrm>
                  <a:off x="1348450" y="840287"/>
                  <a:ext cx="0" cy="249746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9EC3488B-66E5-F1F9-DE52-4DF7F96F7948}"/>
                    </a:ext>
                  </a:extLst>
                </p:cNvPr>
                <p:cNvCxnSpPr/>
                <p:nvPr/>
              </p:nvCxnSpPr>
              <p:spPr>
                <a:xfrm>
                  <a:off x="1439858" y="830152"/>
                  <a:ext cx="0" cy="249743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87391EEF-02AD-C6A8-3664-35DEC2163626}"/>
                    </a:ext>
                  </a:extLst>
                </p:cNvPr>
                <p:cNvCxnSpPr/>
                <p:nvPr/>
              </p:nvCxnSpPr>
              <p:spPr>
                <a:xfrm>
                  <a:off x="1607705" y="832387"/>
                  <a:ext cx="0" cy="249743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5CD74385-1870-9EF0-883A-CA67F153E817}"/>
                    </a:ext>
                  </a:extLst>
                </p:cNvPr>
                <p:cNvCxnSpPr/>
                <p:nvPr/>
              </p:nvCxnSpPr>
              <p:spPr>
                <a:xfrm flipH="1">
                  <a:off x="1264082" y="836786"/>
                  <a:ext cx="83329" cy="257498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E3A668ED-3084-8BF7-42CC-F78459D7A26B}"/>
                    </a:ext>
                  </a:extLst>
                </p:cNvPr>
                <p:cNvCxnSpPr/>
                <p:nvPr/>
              </p:nvCxnSpPr>
              <p:spPr>
                <a:xfrm flipH="1">
                  <a:off x="1352518" y="826651"/>
                  <a:ext cx="83329" cy="257498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BD4D3E85-9C0B-AD14-70A9-1D5573311179}"/>
                    </a:ext>
                  </a:extLst>
                </p:cNvPr>
                <p:cNvCxnSpPr/>
                <p:nvPr/>
              </p:nvCxnSpPr>
              <p:spPr>
                <a:xfrm flipH="1">
                  <a:off x="1525498" y="826651"/>
                  <a:ext cx="83329" cy="257498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4044141B-910B-5D0C-14DA-A22A57D7536F}"/>
                  </a:ext>
                </a:extLst>
              </p:cNvPr>
              <p:cNvSpPr txBox="1"/>
              <p:nvPr/>
            </p:nvSpPr>
            <p:spPr>
              <a:xfrm>
                <a:off x="4343632" y="2171680"/>
                <a:ext cx="224420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45.85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4C4B246-FEDF-687A-5C01-EC70416DBDBE}"/>
                  </a:ext>
                </a:extLst>
              </p:cNvPr>
              <p:cNvSpPr txBox="1"/>
              <p:nvPr/>
            </p:nvSpPr>
            <p:spPr>
              <a:xfrm>
                <a:off x="4867384" y="2171680"/>
                <a:ext cx="174728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52.4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A8B8B9E1-6821-D55E-7BA9-0D222124938B}"/>
                  </a:ext>
                </a:extLst>
              </p:cNvPr>
              <p:cNvSpPr txBox="1"/>
              <p:nvPr/>
            </p:nvSpPr>
            <p:spPr>
              <a:xfrm>
                <a:off x="3182231" y="1647098"/>
                <a:ext cx="1514838" cy="10785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701" dirty="0">
                    <a:latin typeface="Arial" panose="020B0604020202020204" pitchFamily="34" charset="0"/>
                    <a:cs typeface="Arial" panose="020B0604020202020204" pitchFamily="34" charset="0"/>
                  </a:rPr>
                  <a:t>Saw-tooth × 16 locations × 32 repeats</a:t>
                </a:r>
              </a:p>
            </p:txBody>
          </p: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8E5095AA-D5EA-06BE-2BBE-30FF1F781D56}"/>
                  </a:ext>
                </a:extLst>
              </p:cNvPr>
              <p:cNvCxnSpPr/>
              <p:nvPr/>
            </p:nvCxnSpPr>
            <p:spPr>
              <a:xfrm flipV="1">
                <a:off x="2991388" y="2152051"/>
                <a:ext cx="249070" cy="105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8E08C3AB-5B60-897C-06C8-7CA7D0D8C993}"/>
                  </a:ext>
                </a:extLst>
              </p:cNvPr>
              <p:cNvCxnSpPr/>
              <p:nvPr/>
            </p:nvCxnSpPr>
            <p:spPr>
              <a:xfrm flipV="1">
                <a:off x="3252362" y="2152051"/>
                <a:ext cx="477945" cy="105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DFE3051E-5E35-93F4-EF56-6A7BF655F0E7}"/>
                  </a:ext>
                </a:extLst>
              </p:cNvPr>
              <p:cNvCxnSpPr/>
              <p:nvPr/>
            </p:nvCxnSpPr>
            <p:spPr>
              <a:xfrm flipV="1">
                <a:off x="4243517" y="2152051"/>
                <a:ext cx="437555" cy="105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55334398-2291-4AB6-26FD-1D7521A1F265}"/>
                  </a:ext>
                </a:extLst>
              </p:cNvPr>
              <p:cNvCxnSpPr/>
              <p:nvPr/>
            </p:nvCxnSpPr>
            <p:spPr>
              <a:xfrm flipV="1">
                <a:off x="3747919" y="2152051"/>
                <a:ext cx="471213" cy="105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18D4F482-C161-67B7-6CDD-B4FBA3A5D585}"/>
                  </a:ext>
                </a:extLst>
              </p:cNvPr>
              <p:cNvCxnSpPr/>
              <p:nvPr/>
            </p:nvCxnSpPr>
            <p:spPr>
              <a:xfrm flipV="1">
                <a:off x="4693754" y="2152051"/>
                <a:ext cx="350044" cy="105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0723CDBA-F966-93E7-208B-8B12E96AA8E0}"/>
                  </a:ext>
                </a:extLst>
              </p:cNvPr>
              <p:cNvCxnSpPr/>
              <p:nvPr/>
            </p:nvCxnSpPr>
            <p:spPr>
              <a:xfrm>
                <a:off x="4447659" y="2147983"/>
                <a:ext cx="0" cy="293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8600A9C9-BA6C-0867-2856-ABB58335585B}"/>
                  </a:ext>
                </a:extLst>
              </p:cNvPr>
              <p:cNvCxnSpPr/>
              <p:nvPr/>
            </p:nvCxnSpPr>
            <p:spPr>
              <a:xfrm>
                <a:off x="4955574" y="2147983"/>
                <a:ext cx="0" cy="293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1F7EF6E4-2A23-B265-3CB8-882728865291}"/>
                  </a:ext>
                </a:extLst>
              </p:cNvPr>
              <p:cNvGrpSpPr/>
              <p:nvPr/>
            </p:nvGrpSpPr>
            <p:grpSpPr>
              <a:xfrm rot="5400000">
                <a:off x="2971966" y="849044"/>
                <a:ext cx="49467" cy="74601"/>
                <a:chOff x="1602622" y="515214"/>
                <a:chExt cx="90952" cy="137161"/>
              </a:xfrm>
            </p:grpSpPr>
            <p:sp>
              <p:nvSpPr>
                <p:cNvPr id="140" name="Freeform 328">
                  <a:extLst>
                    <a:ext uri="{FF2B5EF4-FFF2-40B4-BE49-F238E27FC236}">
                      <a16:creationId xmlns:a16="http://schemas.microsoft.com/office/drawing/2014/main" id="{E675882B-5DD5-D4AA-16E9-E96C33746487}"/>
                    </a:ext>
                  </a:extLst>
                </p:cNvPr>
                <p:cNvSpPr/>
                <p:nvPr/>
              </p:nvSpPr>
              <p:spPr>
                <a:xfrm>
                  <a:off x="1602622" y="515214"/>
                  <a:ext cx="45720" cy="137160"/>
                </a:xfrm>
                <a:custGeom>
                  <a:avLst/>
                  <a:gdLst>
                    <a:gd name="connsiteX0" fmla="*/ 50901 w 83746"/>
                    <a:gd name="connsiteY0" fmla="*/ 0 h 418222"/>
                    <a:gd name="connsiteX1" fmla="*/ 81767 w 83746"/>
                    <a:gd name="connsiteY1" fmla="*/ 162046 h 418222"/>
                    <a:gd name="connsiteX2" fmla="*/ 744 w 83746"/>
                    <a:gd name="connsiteY2" fmla="*/ 289367 h 418222"/>
                    <a:gd name="connsiteX3" fmla="*/ 39327 w 83746"/>
                    <a:gd name="connsiteY3" fmla="*/ 408972 h 418222"/>
                    <a:gd name="connsiteX4" fmla="*/ 39327 w 83746"/>
                    <a:gd name="connsiteY4" fmla="*/ 401256 h 418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746" h="418222">
                      <a:moveTo>
                        <a:pt x="50901" y="0"/>
                      </a:moveTo>
                      <a:cubicBezTo>
                        <a:pt x="70513" y="56909"/>
                        <a:pt x="90126" y="113818"/>
                        <a:pt x="81767" y="162046"/>
                      </a:cubicBezTo>
                      <a:cubicBezTo>
                        <a:pt x="73408" y="210274"/>
                        <a:pt x="7817" y="248213"/>
                        <a:pt x="744" y="289367"/>
                      </a:cubicBezTo>
                      <a:cubicBezTo>
                        <a:pt x="-6329" y="330521"/>
                        <a:pt x="39327" y="408972"/>
                        <a:pt x="39327" y="408972"/>
                      </a:cubicBezTo>
                      <a:cubicBezTo>
                        <a:pt x="45757" y="427620"/>
                        <a:pt x="42542" y="414438"/>
                        <a:pt x="39327" y="401256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1" name="Freeform 329">
                  <a:extLst>
                    <a:ext uri="{FF2B5EF4-FFF2-40B4-BE49-F238E27FC236}">
                      <a16:creationId xmlns:a16="http://schemas.microsoft.com/office/drawing/2014/main" id="{45CA2C74-CE54-E57B-DEB9-83B537A0CAE6}"/>
                    </a:ext>
                  </a:extLst>
                </p:cNvPr>
                <p:cNvSpPr/>
                <p:nvPr/>
              </p:nvSpPr>
              <p:spPr>
                <a:xfrm>
                  <a:off x="1647854" y="515215"/>
                  <a:ext cx="45720" cy="137160"/>
                </a:xfrm>
                <a:custGeom>
                  <a:avLst/>
                  <a:gdLst>
                    <a:gd name="connsiteX0" fmla="*/ 50901 w 83746"/>
                    <a:gd name="connsiteY0" fmla="*/ 0 h 418222"/>
                    <a:gd name="connsiteX1" fmla="*/ 81767 w 83746"/>
                    <a:gd name="connsiteY1" fmla="*/ 162046 h 418222"/>
                    <a:gd name="connsiteX2" fmla="*/ 744 w 83746"/>
                    <a:gd name="connsiteY2" fmla="*/ 289367 h 418222"/>
                    <a:gd name="connsiteX3" fmla="*/ 39327 w 83746"/>
                    <a:gd name="connsiteY3" fmla="*/ 408972 h 418222"/>
                    <a:gd name="connsiteX4" fmla="*/ 39327 w 83746"/>
                    <a:gd name="connsiteY4" fmla="*/ 401256 h 418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746" h="418222">
                      <a:moveTo>
                        <a:pt x="50901" y="0"/>
                      </a:moveTo>
                      <a:cubicBezTo>
                        <a:pt x="70513" y="56909"/>
                        <a:pt x="90126" y="113818"/>
                        <a:pt x="81767" y="162046"/>
                      </a:cubicBezTo>
                      <a:cubicBezTo>
                        <a:pt x="73408" y="210274"/>
                        <a:pt x="7817" y="248213"/>
                        <a:pt x="744" y="289367"/>
                      </a:cubicBezTo>
                      <a:cubicBezTo>
                        <a:pt x="-6329" y="330521"/>
                        <a:pt x="39327" y="408972"/>
                        <a:pt x="39327" y="408972"/>
                      </a:cubicBezTo>
                      <a:cubicBezTo>
                        <a:pt x="45757" y="427620"/>
                        <a:pt x="42542" y="414438"/>
                        <a:pt x="39327" y="401256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B097C68B-BF72-C019-3ADB-1645DB3F5885}"/>
                  </a:ext>
                </a:extLst>
              </p:cNvPr>
              <p:cNvCxnSpPr/>
              <p:nvPr/>
            </p:nvCxnSpPr>
            <p:spPr>
              <a:xfrm flipV="1">
                <a:off x="2996053" y="609930"/>
                <a:ext cx="0" cy="26926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876A2AA-6D1D-61FD-0A68-028DF2467DEB}"/>
                  </a:ext>
                </a:extLst>
              </p:cNvPr>
              <p:cNvSpPr txBox="1"/>
              <p:nvPr/>
            </p:nvSpPr>
            <p:spPr>
              <a:xfrm>
                <a:off x="3098320" y="2005110"/>
                <a:ext cx="76944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144" name="Right Brace 143">
                <a:extLst>
                  <a:ext uri="{FF2B5EF4-FFF2-40B4-BE49-F238E27FC236}">
                    <a16:creationId xmlns:a16="http://schemas.microsoft.com/office/drawing/2014/main" id="{95D24571-055B-1F43-FBF2-AFF222965FA8}"/>
                  </a:ext>
                </a:extLst>
              </p:cNvPr>
              <p:cNvSpPr/>
              <p:nvPr/>
            </p:nvSpPr>
            <p:spPr>
              <a:xfrm rot="16200000">
                <a:off x="3064309" y="1894283"/>
                <a:ext cx="89242" cy="181959"/>
              </a:xfrm>
              <a:prstGeom prst="rightBrace">
                <a:avLst>
                  <a:gd name="adj1" fmla="val 12084"/>
                  <a:gd name="adj2" fmla="val 50928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F22DA6B0-D0AF-7486-A9F8-E192C61C8D52}"/>
                  </a:ext>
                </a:extLst>
              </p:cNvPr>
              <p:cNvSpPr txBox="1"/>
              <p:nvPr/>
            </p:nvSpPr>
            <p:spPr>
              <a:xfrm>
                <a:off x="3044582" y="1823267"/>
                <a:ext cx="985847" cy="10785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701" dirty="0">
                    <a:latin typeface="Arial" panose="020B0604020202020204" pitchFamily="34" charset="0"/>
                    <a:cs typeface="Arial" panose="020B0604020202020204" pitchFamily="34" charset="0"/>
                  </a:rPr>
                  <a:t>Saw-tooth × 16 locations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73E5845-7ECC-9DD7-5054-6F8531E23A74}"/>
                  </a:ext>
                </a:extLst>
              </p:cNvPr>
              <p:cNvSpPr txBox="1"/>
              <p:nvPr/>
            </p:nvSpPr>
            <p:spPr>
              <a:xfrm>
                <a:off x="3411469" y="2005110"/>
                <a:ext cx="76944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29E1AB83-951D-5919-1434-F62484FF49CB}"/>
                  </a:ext>
                </a:extLst>
              </p:cNvPr>
              <p:cNvSpPr txBox="1"/>
              <p:nvPr/>
            </p:nvSpPr>
            <p:spPr>
              <a:xfrm>
                <a:off x="3601766" y="2005110"/>
                <a:ext cx="76944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4939EB34-F482-AAC8-EA9F-468D83E0EC1F}"/>
                  </a:ext>
                </a:extLst>
              </p:cNvPr>
              <p:cNvSpPr txBox="1"/>
              <p:nvPr/>
            </p:nvSpPr>
            <p:spPr>
              <a:xfrm>
                <a:off x="3915023" y="2005110"/>
                <a:ext cx="76944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C3FB71F5-CBCB-1D7D-8C32-062745913692}"/>
                  </a:ext>
                </a:extLst>
              </p:cNvPr>
              <p:cNvSpPr txBox="1"/>
              <p:nvPr/>
            </p:nvSpPr>
            <p:spPr>
              <a:xfrm>
                <a:off x="4552518" y="2005110"/>
                <a:ext cx="76944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BEF120C-2827-ED0E-7E17-551D43DC4006}"/>
                  </a:ext>
                </a:extLst>
              </p:cNvPr>
              <p:cNvSpPr txBox="1"/>
              <p:nvPr/>
            </p:nvSpPr>
            <p:spPr>
              <a:xfrm>
                <a:off x="4862471" y="2005110"/>
                <a:ext cx="76944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151" name="Right Brace 150">
                <a:extLst>
                  <a:ext uri="{FF2B5EF4-FFF2-40B4-BE49-F238E27FC236}">
                    <a16:creationId xmlns:a16="http://schemas.microsoft.com/office/drawing/2014/main" id="{F705F68B-180A-110D-09DA-FEA409617FB0}"/>
                  </a:ext>
                </a:extLst>
              </p:cNvPr>
              <p:cNvSpPr/>
              <p:nvPr/>
            </p:nvSpPr>
            <p:spPr>
              <a:xfrm rot="16200000">
                <a:off x="3209327" y="1559958"/>
                <a:ext cx="106145" cy="482164"/>
              </a:xfrm>
              <a:prstGeom prst="rightBrac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2" name="Right Brace 151">
                <a:extLst>
                  <a:ext uri="{FF2B5EF4-FFF2-40B4-BE49-F238E27FC236}">
                    <a16:creationId xmlns:a16="http://schemas.microsoft.com/office/drawing/2014/main" id="{ADAB026B-9222-7822-2772-58D3BB8E3D47}"/>
                  </a:ext>
                </a:extLst>
              </p:cNvPr>
              <p:cNvSpPr/>
              <p:nvPr/>
            </p:nvSpPr>
            <p:spPr>
              <a:xfrm rot="16200000">
                <a:off x="3094415" y="1248206"/>
                <a:ext cx="38311" cy="181959"/>
              </a:xfrm>
              <a:prstGeom prst="rightBrace">
                <a:avLst>
                  <a:gd name="adj1" fmla="val 26746"/>
                  <a:gd name="adj2" fmla="val 50928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19092AA-A3D8-1F49-6B94-B4BA8CCED9C1}"/>
                  </a:ext>
                </a:extLst>
              </p:cNvPr>
              <p:cNvSpPr txBox="1"/>
              <p:nvPr/>
            </p:nvSpPr>
            <p:spPr>
              <a:xfrm>
                <a:off x="3057298" y="868930"/>
                <a:ext cx="1006686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Step ×</a:t>
                </a:r>
              </a:p>
              <a:p>
                <a:r>
                  <a:rPr lang="en-US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16 locations × 32 repeats</a:t>
                </a:r>
              </a:p>
            </p:txBody>
          </p: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3F99B532-3CB9-216B-3648-E1801F8CBC8A}"/>
                  </a:ext>
                </a:extLst>
              </p:cNvPr>
              <p:cNvGrpSpPr/>
              <p:nvPr/>
            </p:nvGrpSpPr>
            <p:grpSpPr>
              <a:xfrm>
                <a:off x="2998680" y="1380407"/>
                <a:ext cx="504042" cy="208882"/>
                <a:chOff x="2009961" y="1259359"/>
                <a:chExt cx="684674" cy="283738"/>
              </a:xfrm>
            </p:grpSpPr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B8683C96-41A4-FF47-7326-EC1B123192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63670" y="1259360"/>
                  <a:ext cx="1027" cy="283737"/>
                </a:xfrm>
                <a:prstGeom prst="line">
                  <a:avLst/>
                </a:prstGeom>
                <a:ln w="6350" cap="rnd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Elbow Connector 133">
                  <a:extLst>
                    <a:ext uri="{FF2B5EF4-FFF2-40B4-BE49-F238E27FC236}">
                      <a16:creationId xmlns:a16="http://schemas.microsoft.com/office/drawing/2014/main" id="{47C2D41D-5B82-B221-E0F9-E9D41028AA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09961" y="1489744"/>
                  <a:ext cx="119717" cy="39842"/>
                </a:xfrm>
                <a:prstGeom prst="bentConnector3">
                  <a:avLst/>
                </a:prstGeom>
                <a:ln w="63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39957E7E-963A-BFEE-796E-F85428E64E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09833" y="1259359"/>
                  <a:ext cx="54864" cy="0"/>
                </a:xfrm>
                <a:prstGeom prst="line">
                  <a:avLst/>
                </a:prstGeom>
                <a:ln w="6350" cap="sq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F0DCDC4F-3AB9-52C8-600B-8ED61A3C52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09833" y="1259360"/>
                  <a:ext cx="0" cy="36576"/>
                </a:xfrm>
                <a:prstGeom prst="line">
                  <a:avLst/>
                </a:prstGeom>
                <a:ln w="6350" cap="sq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458A3423-775B-47C6-9A59-6D580979583E}"/>
                    </a:ext>
                  </a:extLst>
                </p:cNvPr>
                <p:cNvSpPr txBox="1"/>
                <p:nvPr/>
              </p:nvSpPr>
              <p:spPr>
                <a:xfrm>
                  <a:off x="2135012" y="1297549"/>
                  <a:ext cx="104518" cy="1254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600" dirty="0">
                      <a:solidFill>
                        <a:srgbClr val="00B0F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…</a:t>
                  </a:r>
                </a:p>
              </p:txBody>
            </p: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3ADF9755-0526-92F3-278F-93A64795E128}"/>
                    </a:ext>
                  </a:extLst>
                </p:cNvPr>
                <p:cNvGrpSpPr/>
                <p:nvPr/>
              </p:nvGrpSpPr>
              <p:grpSpPr>
                <a:xfrm>
                  <a:off x="2639771" y="1259359"/>
                  <a:ext cx="54864" cy="36577"/>
                  <a:chOff x="2627866" y="1259359"/>
                  <a:chExt cx="54864" cy="36577"/>
                </a:xfrm>
              </p:grpSpPr>
              <p:cxnSp>
                <p:nvCxnSpPr>
                  <p:cNvPr id="167" name="Straight Connector 166">
                    <a:extLst>
                      <a:ext uri="{FF2B5EF4-FFF2-40B4-BE49-F238E27FC236}">
                        <a16:creationId xmlns:a16="http://schemas.microsoft.com/office/drawing/2014/main" id="{FB70B7B2-B527-383B-AFCE-90874E1F1B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27866" y="1259359"/>
                    <a:ext cx="54864" cy="0"/>
                  </a:xfrm>
                  <a:prstGeom prst="line">
                    <a:avLst/>
                  </a:prstGeom>
                  <a:ln w="6350" cap="sq">
                    <a:solidFill>
                      <a:srgbClr val="00B0F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7A317D7A-3A20-DA27-D45C-EFAD26BCC7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27866" y="1259360"/>
                    <a:ext cx="0" cy="36576"/>
                  </a:xfrm>
                  <a:prstGeom prst="line">
                    <a:avLst/>
                  </a:prstGeom>
                  <a:ln w="6350" cap="sq">
                    <a:solidFill>
                      <a:srgbClr val="00B0F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FEAADF62-AB20-2075-F228-77FEB4AC9984}"/>
                    </a:ext>
                  </a:extLst>
                </p:cNvPr>
                <p:cNvSpPr txBox="1"/>
                <p:nvPr/>
              </p:nvSpPr>
              <p:spPr>
                <a:xfrm>
                  <a:off x="2564950" y="1297549"/>
                  <a:ext cx="104518" cy="1254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600" dirty="0">
                      <a:solidFill>
                        <a:srgbClr val="00B0F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…</a:t>
                  </a:r>
                </a:p>
              </p:txBody>
            </p: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CD6FB1A5-0DDD-9862-C423-7B02403ADE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29678" y="1451736"/>
                  <a:ext cx="0" cy="36576"/>
                </a:xfrm>
                <a:prstGeom prst="line">
                  <a:avLst/>
                </a:prstGeom>
                <a:ln w="6350" cap="sq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4" name="Group 163">
                  <a:extLst>
                    <a:ext uri="{FF2B5EF4-FFF2-40B4-BE49-F238E27FC236}">
                      <a16:creationId xmlns:a16="http://schemas.microsoft.com/office/drawing/2014/main" id="{7A5563FE-D637-FD62-8124-4AD79EA113E4}"/>
                    </a:ext>
                  </a:extLst>
                </p:cNvPr>
                <p:cNvGrpSpPr/>
                <p:nvPr/>
              </p:nvGrpSpPr>
              <p:grpSpPr>
                <a:xfrm>
                  <a:off x="2439899" y="1452390"/>
                  <a:ext cx="119717" cy="77196"/>
                  <a:chOff x="2439899" y="1452390"/>
                  <a:chExt cx="119717" cy="77196"/>
                </a:xfrm>
              </p:grpSpPr>
              <p:cxnSp>
                <p:nvCxnSpPr>
                  <p:cNvPr id="165" name="Elbow Connector 133">
                    <a:extLst>
                      <a:ext uri="{FF2B5EF4-FFF2-40B4-BE49-F238E27FC236}">
                        <a16:creationId xmlns:a16="http://schemas.microsoft.com/office/drawing/2014/main" id="{0E115AC8-DE1B-CAF9-3DF8-DFD82A5E8E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39899" y="1489744"/>
                    <a:ext cx="119717" cy="39842"/>
                  </a:xfrm>
                  <a:prstGeom prst="bentConnector3">
                    <a:avLst/>
                  </a:prstGeom>
                  <a:ln w="635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71DA875B-1104-AC39-3B26-A724983E70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559616" y="1452390"/>
                    <a:ext cx="0" cy="36576"/>
                  </a:xfrm>
                  <a:prstGeom prst="line">
                    <a:avLst/>
                  </a:prstGeom>
                  <a:ln w="6350" cap="sq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E37D2EC4-507E-09F2-A57C-91E680F6C3BD}"/>
                  </a:ext>
                </a:extLst>
              </p:cNvPr>
              <p:cNvGrpSpPr/>
              <p:nvPr/>
            </p:nvGrpSpPr>
            <p:grpSpPr>
              <a:xfrm>
                <a:off x="3501622" y="1145383"/>
                <a:ext cx="504042" cy="231854"/>
                <a:chOff x="2693141" y="940110"/>
                <a:chExt cx="684674" cy="314943"/>
              </a:xfrm>
            </p:grpSpPr>
            <p:grpSp>
              <p:nvGrpSpPr>
                <p:cNvPr id="170" name="Group 169">
                  <a:extLst>
                    <a:ext uri="{FF2B5EF4-FFF2-40B4-BE49-F238E27FC236}">
                      <a16:creationId xmlns:a16="http://schemas.microsoft.com/office/drawing/2014/main" id="{73EEF14B-8F89-58BA-7C31-0C0A26A79880}"/>
                    </a:ext>
                  </a:extLst>
                </p:cNvPr>
                <p:cNvGrpSpPr/>
                <p:nvPr/>
              </p:nvGrpSpPr>
              <p:grpSpPr>
                <a:xfrm>
                  <a:off x="2693141" y="940110"/>
                  <a:ext cx="684674" cy="283738"/>
                  <a:chOff x="2009961" y="1259359"/>
                  <a:chExt cx="684674" cy="283738"/>
                </a:xfrm>
              </p:grpSpPr>
              <p:cxnSp>
                <p:nvCxnSpPr>
                  <p:cNvPr id="172" name="Straight Connector 171">
                    <a:extLst>
                      <a:ext uri="{FF2B5EF4-FFF2-40B4-BE49-F238E27FC236}">
                        <a16:creationId xmlns:a16="http://schemas.microsoft.com/office/drawing/2014/main" id="{0C226924-9FDA-67F9-A171-CF361B7466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63670" y="1259360"/>
                    <a:ext cx="1027" cy="283737"/>
                  </a:xfrm>
                  <a:prstGeom prst="line">
                    <a:avLst/>
                  </a:prstGeom>
                  <a:ln w="6350" cap="rnd">
                    <a:solidFill>
                      <a:srgbClr val="ED7D3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Elbow Connector 133">
                    <a:extLst>
                      <a:ext uri="{FF2B5EF4-FFF2-40B4-BE49-F238E27FC236}">
                        <a16:creationId xmlns:a16="http://schemas.microsoft.com/office/drawing/2014/main" id="{0EF80B89-40E4-3925-0841-8813ECA67B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009961" y="1489744"/>
                    <a:ext cx="119717" cy="39842"/>
                  </a:xfrm>
                  <a:prstGeom prst="bentConnector3">
                    <a:avLst/>
                  </a:prstGeom>
                  <a:ln w="6350">
                    <a:solidFill>
                      <a:srgbClr val="ED7D3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Connector 173">
                    <a:extLst>
                      <a:ext uri="{FF2B5EF4-FFF2-40B4-BE49-F238E27FC236}">
                        <a16:creationId xmlns:a16="http://schemas.microsoft.com/office/drawing/2014/main" id="{092214CA-25BC-B34F-EA5C-73F92203A1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209833" y="1259359"/>
                    <a:ext cx="54864" cy="0"/>
                  </a:xfrm>
                  <a:prstGeom prst="line">
                    <a:avLst/>
                  </a:prstGeom>
                  <a:ln w="6350" cap="sq">
                    <a:solidFill>
                      <a:srgbClr val="ED7D3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>
                    <a:extLst>
                      <a:ext uri="{FF2B5EF4-FFF2-40B4-BE49-F238E27FC236}">
                        <a16:creationId xmlns:a16="http://schemas.microsoft.com/office/drawing/2014/main" id="{BA8AB1AA-E2C4-941F-EF43-4946513C06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09833" y="1259360"/>
                    <a:ext cx="0" cy="36576"/>
                  </a:xfrm>
                  <a:prstGeom prst="line">
                    <a:avLst/>
                  </a:prstGeom>
                  <a:ln w="6350" cap="sq">
                    <a:solidFill>
                      <a:srgbClr val="ED7D3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384C1E42-A2A4-9D70-88F9-A5E6C03217D2}"/>
                      </a:ext>
                    </a:extLst>
                  </p:cNvPr>
                  <p:cNvSpPr txBox="1"/>
                  <p:nvPr/>
                </p:nvSpPr>
                <p:spPr>
                  <a:xfrm>
                    <a:off x="2135012" y="1297549"/>
                    <a:ext cx="104518" cy="12542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600" dirty="0">
                        <a:solidFill>
                          <a:srgbClr val="ED7D3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…</a:t>
                    </a:r>
                  </a:p>
                </p:txBody>
              </p:sp>
              <p:grpSp>
                <p:nvGrpSpPr>
                  <p:cNvPr id="177" name="Group 176">
                    <a:extLst>
                      <a:ext uri="{FF2B5EF4-FFF2-40B4-BE49-F238E27FC236}">
                        <a16:creationId xmlns:a16="http://schemas.microsoft.com/office/drawing/2014/main" id="{AA25ECCE-2D40-3BCC-45EA-66F7D898F538}"/>
                      </a:ext>
                    </a:extLst>
                  </p:cNvPr>
                  <p:cNvGrpSpPr/>
                  <p:nvPr/>
                </p:nvGrpSpPr>
                <p:grpSpPr>
                  <a:xfrm>
                    <a:off x="2639771" y="1259359"/>
                    <a:ext cx="54864" cy="36577"/>
                    <a:chOff x="2627866" y="1259359"/>
                    <a:chExt cx="54864" cy="36577"/>
                  </a:xfrm>
                </p:grpSpPr>
                <p:cxnSp>
                  <p:nvCxnSpPr>
                    <p:cNvPr id="183" name="Straight Connector 182">
                      <a:extLst>
                        <a:ext uri="{FF2B5EF4-FFF2-40B4-BE49-F238E27FC236}">
                          <a16:creationId xmlns:a16="http://schemas.microsoft.com/office/drawing/2014/main" id="{67BABA15-95C9-2718-F628-91AA6E1029C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627866" y="1259359"/>
                      <a:ext cx="54864" cy="0"/>
                    </a:xfrm>
                    <a:prstGeom prst="line">
                      <a:avLst/>
                    </a:prstGeom>
                    <a:ln w="6350" cap="sq">
                      <a:solidFill>
                        <a:srgbClr val="ED7D31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4" name="Straight Connector 183">
                      <a:extLst>
                        <a:ext uri="{FF2B5EF4-FFF2-40B4-BE49-F238E27FC236}">
                          <a16:creationId xmlns:a16="http://schemas.microsoft.com/office/drawing/2014/main" id="{69F47390-544C-3A2E-1FA3-F33F49B922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627866" y="1259360"/>
                      <a:ext cx="0" cy="36576"/>
                    </a:xfrm>
                    <a:prstGeom prst="line">
                      <a:avLst/>
                    </a:prstGeom>
                    <a:ln w="6350" cap="sq">
                      <a:solidFill>
                        <a:srgbClr val="ED7D31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5C497316-A60A-FAC1-DF21-EA20F32EE1FC}"/>
                      </a:ext>
                    </a:extLst>
                  </p:cNvPr>
                  <p:cNvSpPr txBox="1"/>
                  <p:nvPr/>
                </p:nvSpPr>
                <p:spPr>
                  <a:xfrm>
                    <a:off x="2564950" y="1297549"/>
                    <a:ext cx="104518" cy="12542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600" dirty="0">
                        <a:solidFill>
                          <a:srgbClr val="ED7D3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…</a:t>
                    </a:r>
                  </a:p>
                </p:txBody>
              </p:sp>
              <p:cxnSp>
                <p:nvCxnSpPr>
                  <p:cNvPr id="179" name="Straight Connector 178">
                    <a:extLst>
                      <a:ext uri="{FF2B5EF4-FFF2-40B4-BE49-F238E27FC236}">
                        <a16:creationId xmlns:a16="http://schemas.microsoft.com/office/drawing/2014/main" id="{629BABB2-8854-0176-D177-2C532C7831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129678" y="1451736"/>
                    <a:ext cx="0" cy="36576"/>
                  </a:xfrm>
                  <a:prstGeom prst="line">
                    <a:avLst/>
                  </a:prstGeom>
                  <a:ln w="6350" cap="sq">
                    <a:solidFill>
                      <a:srgbClr val="ED7D3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80" name="Group 179">
                    <a:extLst>
                      <a:ext uri="{FF2B5EF4-FFF2-40B4-BE49-F238E27FC236}">
                        <a16:creationId xmlns:a16="http://schemas.microsoft.com/office/drawing/2014/main" id="{CD1AA819-1852-DB62-D3FB-AC58EC638F0D}"/>
                      </a:ext>
                    </a:extLst>
                  </p:cNvPr>
                  <p:cNvGrpSpPr/>
                  <p:nvPr/>
                </p:nvGrpSpPr>
                <p:grpSpPr>
                  <a:xfrm>
                    <a:off x="2439899" y="1452390"/>
                    <a:ext cx="119717" cy="77196"/>
                    <a:chOff x="2439899" y="1452390"/>
                    <a:chExt cx="119717" cy="77196"/>
                  </a:xfrm>
                </p:grpSpPr>
                <p:cxnSp>
                  <p:nvCxnSpPr>
                    <p:cNvPr id="181" name="Elbow Connector 133">
                      <a:extLst>
                        <a:ext uri="{FF2B5EF4-FFF2-40B4-BE49-F238E27FC236}">
                          <a16:creationId xmlns:a16="http://schemas.microsoft.com/office/drawing/2014/main" id="{E2C7A751-054F-260A-808D-42AAC8EEBA1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439899" y="1489744"/>
                      <a:ext cx="119717" cy="39842"/>
                    </a:xfrm>
                    <a:prstGeom prst="bentConnector3">
                      <a:avLst/>
                    </a:prstGeom>
                    <a:ln w="6350">
                      <a:solidFill>
                        <a:srgbClr val="ED7D3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2" name="Straight Connector 181">
                      <a:extLst>
                        <a:ext uri="{FF2B5EF4-FFF2-40B4-BE49-F238E27FC236}">
                          <a16:creationId xmlns:a16="http://schemas.microsoft.com/office/drawing/2014/main" id="{1112BF6A-9BEC-43F2-C39B-3C033F66302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559616" y="1452390"/>
                      <a:ext cx="0" cy="36576"/>
                    </a:xfrm>
                    <a:prstGeom prst="line">
                      <a:avLst/>
                    </a:prstGeom>
                    <a:ln w="6350" cap="sq">
                      <a:solidFill>
                        <a:srgbClr val="ED7D3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389E34A8-8D11-EB58-3768-FE8C120620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93141" y="1218477"/>
                  <a:ext cx="0" cy="36576"/>
                </a:xfrm>
                <a:prstGeom prst="line">
                  <a:avLst/>
                </a:prstGeom>
                <a:ln w="6350" cap="sq"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60B2670F-53C3-2D09-C66B-F3B96A3670B7}"/>
                  </a:ext>
                </a:extLst>
              </p:cNvPr>
              <p:cNvGrpSpPr/>
              <p:nvPr/>
            </p:nvGrpSpPr>
            <p:grpSpPr>
              <a:xfrm>
                <a:off x="4678165" y="813587"/>
                <a:ext cx="42231" cy="74601"/>
                <a:chOff x="1602622" y="515214"/>
                <a:chExt cx="77646" cy="137160"/>
              </a:xfrm>
            </p:grpSpPr>
            <p:sp>
              <p:nvSpPr>
                <p:cNvPr id="186" name="Freeform 242">
                  <a:extLst>
                    <a:ext uri="{FF2B5EF4-FFF2-40B4-BE49-F238E27FC236}">
                      <a16:creationId xmlns:a16="http://schemas.microsoft.com/office/drawing/2014/main" id="{238D11E8-4AB4-4B4A-04ED-F30FFEB80BA3}"/>
                    </a:ext>
                  </a:extLst>
                </p:cNvPr>
                <p:cNvSpPr/>
                <p:nvPr/>
              </p:nvSpPr>
              <p:spPr>
                <a:xfrm>
                  <a:off x="1602622" y="515214"/>
                  <a:ext cx="45720" cy="137160"/>
                </a:xfrm>
                <a:custGeom>
                  <a:avLst/>
                  <a:gdLst>
                    <a:gd name="connsiteX0" fmla="*/ 50901 w 83746"/>
                    <a:gd name="connsiteY0" fmla="*/ 0 h 418222"/>
                    <a:gd name="connsiteX1" fmla="*/ 81767 w 83746"/>
                    <a:gd name="connsiteY1" fmla="*/ 162046 h 418222"/>
                    <a:gd name="connsiteX2" fmla="*/ 744 w 83746"/>
                    <a:gd name="connsiteY2" fmla="*/ 289367 h 418222"/>
                    <a:gd name="connsiteX3" fmla="*/ 39327 w 83746"/>
                    <a:gd name="connsiteY3" fmla="*/ 408972 h 418222"/>
                    <a:gd name="connsiteX4" fmla="*/ 39327 w 83746"/>
                    <a:gd name="connsiteY4" fmla="*/ 401256 h 418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746" h="418222">
                      <a:moveTo>
                        <a:pt x="50901" y="0"/>
                      </a:moveTo>
                      <a:cubicBezTo>
                        <a:pt x="70513" y="56909"/>
                        <a:pt x="90126" y="113818"/>
                        <a:pt x="81767" y="162046"/>
                      </a:cubicBezTo>
                      <a:cubicBezTo>
                        <a:pt x="73408" y="210274"/>
                        <a:pt x="7817" y="248213"/>
                        <a:pt x="744" y="289367"/>
                      </a:cubicBezTo>
                      <a:cubicBezTo>
                        <a:pt x="-6329" y="330521"/>
                        <a:pt x="39327" y="408972"/>
                        <a:pt x="39327" y="408972"/>
                      </a:cubicBezTo>
                      <a:cubicBezTo>
                        <a:pt x="45757" y="427620"/>
                        <a:pt x="42542" y="414438"/>
                        <a:pt x="39327" y="401256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" name="Freeform 243">
                  <a:extLst>
                    <a:ext uri="{FF2B5EF4-FFF2-40B4-BE49-F238E27FC236}">
                      <a16:creationId xmlns:a16="http://schemas.microsoft.com/office/drawing/2014/main" id="{D1974C2B-C0DB-C49E-6EDD-F9BCD77A6C46}"/>
                    </a:ext>
                  </a:extLst>
                </p:cNvPr>
                <p:cNvSpPr/>
                <p:nvPr/>
              </p:nvSpPr>
              <p:spPr>
                <a:xfrm>
                  <a:off x="1634548" y="515214"/>
                  <a:ext cx="45720" cy="137160"/>
                </a:xfrm>
                <a:custGeom>
                  <a:avLst/>
                  <a:gdLst>
                    <a:gd name="connsiteX0" fmla="*/ 50901 w 83746"/>
                    <a:gd name="connsiteY0" fmla="*/ 0 h 418222"/>
                    <a:gd name="connsiteX1" fmla="*/ 81767 w 83746"/>
                    <a:gd name="connsiteY1" fmla="*/ 162046 h 418222"/>
                    <a:gd name="connsiteX2" fmla="*/ 744 w 83746"/>
                    <a:gd name="connsiteY2" fmla="*/ 289367 h 418222"/>
                    <a:gd name="connsiteX3" fmla="*/ 39327 w 83746"/>
                    <a:gd name="connsiteY3" fmla="*/ 408972 h 418222"/>
                    <a:gd name="connsiteX4" fmla="*/ 39327 w 83746"/>
                    <a:gd name="connsiteY4" fmla="*/ 401256 h 418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746" h="418222">
                      <a:moveTo>
                        <a:pt x="50901" y="0"/>
                      </a:moveTo>
                      <a:cubicBezTo>
                        <a:pt x="70513" y="56909"/>
                        <a:pt x="90126" y="113818"/>
                        <a:pt x="81767" y="162046"/>
                      </a:cubicBezTo>
                      <a:cubicBezTo>
                        <a:pt x="73408" y="210274"/>
                        <a:pt x="7817" y="248213"/>
                        <a:pt x="744" y="289367"/>
                      </a:cubicBezTo>
                      <a:cubicBezTo>
                        <a:pt x="-6329" y="330521"/>
                        <a:pt x="39327" y="408972"/>
                        <a:pt x="39327" y="408972"/>
                      </a:cubicBezTo>
                      <a:cubicBezTo>
                        <a:pt x="45757" y="427620"/>
                        <a:pt x="42542" y="414438"/>
                        <a:pt x="39327" y="401256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FC971E2D-A6FD-4DB8-B0DB-9E26A7F1CEF0}"/>
                  </a:ext>
                </a:extLst>
              </p:cNvPr>
              <p:cNvGrpSpPr/>
              <p:nvPr/>
            </p:nvGrpSpPr>
            <p:grpSpPr>
              <a:xfrm>
                <a:off x="4451532" y="660169"/>
                <a:ext cx="504042" cy="231854"/>
                <a:chOff x="2693141" y="940110"/>
                <a:chExt cx="684674" cy="314943"/>
              </a:xfrm>
            </p:grpSpPr>
            <p:grpSp>
              <p:nvGrpSpPr>
                <p:cNvPr id="189" name="Group 188">
                  <a:extLst>
                    <a:ext uri="{FF2B5EF4-FFF2-40B4-BE49-F238E27FC236}">
                      <a16:creationId xmlns:a16="http://schemas.microsoft.com/office/drawing/2014/main" id="{58D9EE26-776F-9C42-5AD8-6E07EACC4062}"/>
                    </a:ext>
                  </a:extLst>
                </p:cNvPr>
                <p:cNvGrpSpPr/>
                <p:nvPr/>
              </p:nvGrpSpPr>
              <p:grpSpPr>
                <a:xfrm>
                  <a:off x="2693141" y="940110"/>
                  <a:ext cx="684674" cy="283738"/>
                  <a:chOff x="2009961" y="1259359"/>
                  <a:chExt cx="684674" cy="283738"/>
                </a:xfrm>
              </p:grpSpPr>
              <p:cxnSp>
                <p:nvCxnSpPr>
                  <p:cNvPr id="191" name="Straight Connector 190">
                    <a:extLst>
                      <a:ext uri="{FF2B5EF4-FFF2-40B4-BE49-F238E27FC236}">
                        <a16:creationId xmlns:a16="http://schemas.microsoft.com/office/drawing/2014/main" id="{2E29084F-7D86-F20C-AB62-A05E0CD640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63670" y="1259360"/>
                    <a:ext cx="1027" cy="283737"/>
                  </a:xfrm>
                  <a:prstGeom prst="line">
                    <a:avLst/>
                  </a:prstGeom>
                  <a:ln w="6350" cap="rnd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Elbow Connector 133">
                    <a:extLst>
                      <a:ext uri="{FF2B5EF4-FFF2-40B4-BE49-F238E27FC236}">
                        <a16:creationId xmlns:a16="http://schemas.microsoft.com/office/drawing/2014/main" id="{CF347A7D-2DAB-9C0A-86B5-A30915C514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009961" y="1489744"/>
                    <a:ext cx="119717" cy="39842"/>
                  </a:xfrm>
                  <a:prstGeom prst="bentConnector3">
                    <a:avLst/>
                  </a:prstGeom>
                  <a:ln w="635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>
                    <a:extLst>
                      <a:ext uri="{FF2B5EF4-FFF2-40B4-BE49-F238E27FC236}">
                        <a16:creationId xmlns:a16="http://schemas.microsoft.com/office/drawing/2014/main" id="{62C6FCEE-0F00-E0FD-AA88-DE0A7F2DCD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209833" y="1259359"/>
                    <a:ext cx="54864" cy="0"/>
                  </a:xfrm>
                  <a:prstGeom prst="line">
                    <a:avLst/>
                  </a:prstGeom>
                  <a:ln w="6350" cap="sq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>
                    <a:extLst>
                      <a:ext uri="{FF2B5EF4-FFF2-40B4-BE49-F238E27FC236}">
                        <a16:creationId xmlns:a16="http://schemas.microsoft.com/office/drawing/2014/main" id="{77E9946F-E476-0D39-6DBF-8049CAF57B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09833" y="1259360"/>
                    <a:ext cx="0" cy="36576"/>
                  </a:xfrm>
                  <a:prstGeom prst="line">
                    <a:avLst/>
                  </a:prstGeom>
                  <a:ln w="6350" cap="sq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5" name="TextBox 194">
                    <a:extLst>
                      <a:ext uri="{FF2B5EF4-FFF2-40B4-BE49-F238E27FC236}">
                        <a16:creationId xmlns:a16="http://schemas.microsoft.com/office/drawing/2014/main" id="{CA05F813-2232-6238-826B-581915B00584}"/>
                      </a:ext>
                    </a:extLst>
                  </p:cNvPr>
                  <p:cNvSpPr txBox="1"/>
                  <p:nvPr/>
                </p:nvSpPr>
                <p:spPr>
                  <a:xfrm>
                    <a:off x="2135012" y="1297549"/>
                    <a:ext cx="104518" cy="12542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600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…</a:t>
                    </a:r>
                  </a:p>
                </p:txBody>
              </p:sp>
              <p:cxnSp>
                <p:nvCxnSpPr>
                  <p:cNvPr id="196" name="Straight Connector 195">
                    <a:extLst>
                      <a:ext uri="{FF2B5EF4-FFF2-40B4-BE49-F238E27FC236}">
                        <a16:creationId xmlns:a16="http://schemas.microsoft.com/office/drawing/2014/main" id="{64D75A4B-75AE-989C-48E5-39B8347023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93608" y="1259360"/>
                    <a:ext cx="1027" cy="283737"/>
                  </a:xfrm>
                  <a:prstGeom prst="line">
                    <a:avLst/>
                  </a:prstGeom>
                  <a:ln w="6350" cap="sq">
                    <a:solidFill>
                      <a:srgbClr val="00B05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97" name="Group 196">
                    <a:extLst>
                      <a:ext uri="{FF2B5EF4-FFF2-40B4-BE49-F238E27FC236}">
                        <a16:creationId xmlns:a16="http://schemas.microsoft.com/office/drawing/2014/main" id="{625773D2-4D4F-1DB6-172F-67CAAEB4C1E8}"/>
                      </a:ext>
                    </a:extLst>
                  </p:cNvPr>
                  <p:cNvGrpSpPr/>
                  <p:nvPr/>
                </p:nvGrpSpPr>
                <p:grpSpPr>
                  <a:xfrm>
                    <a:off x="2639771" y="1259359"/>
                    <a:ext cx="54864" cy="36577"/>
                    <a:chOff x="2627866" y="1259359"/>
                    <a:chExt cx="54864" cy="36577"/>
                  </a:xfrm>
                </p:grpSpPr>
                <p:cxnSp>
                  <p:nvCxnSpPr>
                    <p:cNvPr id="203" name="Straight Connector 202">
                      <a:extLst>
                        <a:ext uri="{FF2B5EF4-FFF2-40B4-BE49-F238E27FC236}">
                          <a16:creationId xmlns:a16="http://schemas.microsoft.com/office/drawing/2014/main" id="{08D81EF4-E733-5493-B6D2-CFB73496C59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627866" y="1259359"/>
                      <a:ext cx="54864" cy="0"/>
                    </a:xfrm>
                    <a:prstGeom prst="line">
                      <a:avLst/>
                    </a:prstGeom>
                    <a:ln w="6350" cap="sq">
                      <a:solidFill>
                        <a:srgbClr val="00B05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4" name="Straight Connector 203">
                      <a:extLst>
                        <a:ext uri="{FF2B5EF4-FFF2-40B4-BE49-F238E27FC236}">
                          <a16:creationId xmlns:a16="http://schemas.microsoft.com/office/drawing/2014/main" id="{661BA748-C825-1F47-4C8A-224DFAF9B2A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627866" y="1259360"/>
                      <a:ext cx="0" cy="36576"/>
                    </a:xfrm>
                    <a:prstGeom prst="line">
                      <a:avLst/>
                    </a:prstGeom>
                    <a:ln w="6350" cap="sq">
                      <a:solidFill>
                        <a:srgbClr val="00B05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A4DCA3E6-39CC-CAB0-A2A4-052702DC88AA}"/>
                      </a:ext>
                    </a:extLst>
                  </p:cNvPr>
                  <p:cNvSpPr txBox="1"/>
                  <p:nvPr/>
                </p:nvSpPr>
                <p:spPr>
                  <a:xfrm>
                    <a:off x="2564950" y="1297549"/>
                    <a:ext cx="104518" cy="12542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600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…</a:t>
                    </a:r>
                  </a:p>
                </p:txBody>
              </p:sp>
              <p:cxnSp>
                <p:nvCxnSpPr>
                  <p:cNvPr id="199" name="Straight Connector 198">
                    <a:extLst>
                      <a:ext uri="{FF2B5EF4-FFF2-40B4-BE49-F238E27FC236}">
                        <a16:creationId xmlns:a16="http://schemas.microsoft.com/office/drawing/2014/main" id="{8FAD2E17-2C38-A03B-AAB6-C9C1B24061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129678" y="1451736"/>
                    <a:ext cx="0" cy="36576"/>
                  </a:xfrm>
                  <a:prstGeom prst="line">
                    <a:avLst/>
                  </a:prstGeom>
                  <a:ln w="6350" cap="sq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0" name="Group 199">
                    <a:extLst>
                      <a:ext uri="{FF2B5EF4-FFF2-40B4-BE49-F238E27FC236}">
                        <a16:creationId xmlns:a16="http://schemas.microsoft.com/office/drawing/2014/main" id="{C578D938-9597-BF9A-0080-53BC6FA5F19D}"/>
                      </a:ext>
                    </a:extLst>
                  </p:cNvPr>
                  <p:cNvGrpSpPr/>
                  <p:nvPr/>
                </p:nvGrpSpPr>
                <p:grpSpPr>
                  <a:xfrm>
                    <a:off x="2439899" y="1452390"/>
                    <a:ext cx="119717" cy="77196"/>
                    <a:chOff x="2439899" y="1452390"/>
                    <a:chExt cx="119717" cy="77196"/>
                  </a:xfrm>
                </p:grpSpPr>
                <p:cxnSp>
                  <p:nvCxnSpPr>
                    <p:cNvPr id="201" name="Elbow Connector 133">
                      <a:extLst>
                        <a:ext uri="{FF2B5EF4-FFF2-40B4-BE49-F238E27FC236}">
                          <a16:creationId xmlns:a16="http://schemas.microsoft.com/office/drawing/2014/main" id="{616D3248-536F-5F42-B359-7F92785931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439899" y="1489744"/>
                      <a:ext cx="119717" cy="39842"/>
                    </a:xfrm>
                    <a:prstGeom prst="bentConnector3">
                      <a:avLst/>
                    </a:prstGeom>
                    <a:ln w="6350"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2" name="Straight Connector 201">
                      <a:extLst>
                        <a:ext uri="{FF2B5EF4-FFF2-40B4-BE49-F238E27FC236}">
                          <a16:creationId xmlns:a16="http://schemas.microsoft.com/office/drawing/2014/main" id="{E68ABB3A-0514-7359-746B-720C55FEAF2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559616" y="1452390"/>
                      <a:ext cx="0" cy="36576"/>
                    </a:xfrm>
                    <a:prstGeom prst="line">
                      <a:avLst/>
                    </a:prstGeom>
                    <a:ln w="6350" cap="sq"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0D0FFEB1-696C-8A92-300F-E0DC3DDB73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93141" y="1218477"/>
                  <a:ext cx="0" cy="36576"/>
                </a:xfrm>
                <a:prstGeom prst="line">
                  <a:avLst/>
                </a:prstGeom>
                <a:ln w="6350" cap="sq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51AC65DD-E099-CF84-B4DA-18EFC26EA33A}"/>
                  </a:ext>
                </a:extLst>
              </p:cNvPr>
              <p:cNvSpPr txBox="1"/>
              <p:nvPr/>
            </p:nvSpPr>
            <p:spPr>
              <a:xfrm>
                <a:off x="4175839" y="527700"/>
                <a:ext cx="115416" cy="1384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231" name="Left Brace 230">
                <a:extLst>
                  <a:ext uri="{FF2B5EF4-FFF2-40B4-BE49-F238E27FC236}">
                    <a16:creationId xmlns:a16="http://schemas.microsoft.com/office/drawing/2014/main" id="{3B9AD944-8B7D-51C3-42E6-FC3876EAF0D0}"/>
                  </a:ext>
                </a:extLst>
              </p:cNvPr>
              <p:cNvSpPr/>
              <p:nvPr/>
            </p:nvSpPr>
            <p:spPr bwMode="auto">
              <a:xfrm rot="5400000" flipH="1">
                <a:off x="2950678" y="2203554"/>
                <a:ext cx="145972" cy="41840"/>
              </a:xfrm>
              <a:prstGeom prst="leftBrace">
                <a:avLst>
                  <a:gd name="adj1" fmla="val 20558"/>
                  <a:gd name="adj2" fmla="val 28381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wrap="square" rtlCol="0" anchor="ctr"/>
              <a:lstStyle/>
              <a:p>
                <a:pPr algn="ctr"/>
                <a:endParaRPr lang="en-US" sz="180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605510E5-74A4-FB4B-ACB9-E5D24D1A12C8}"/>
                  </a:ext>
                </a:extLst>
              </p:cNvPr>
              <p:cNvSpPr txBox="1"/>
              <p:nvPr/>
            </p:nvSpPr>
            <p:spPr>
              <a:xfrm>
                <a:off x="2596576" y="2299193"/>
                <a:ext cx="899285" cy="2157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701" dirty="0">
                    <a:latin typeface="Arial" panose="020B0604020202020204" pitchFamily="34" charset="0"/>
                    <a:cs typeface="Arial" panose="020B0604020202020204" pitchFamily="34" charset="0"/>
                  </a:rPr>
                  <a:t>Frame separation time</a:t>
                </a:r>
              </a:p>
              <a:p>
                <a:pPr algn="ctr"/>
                <a:r>
                  <a:rPr lang="en-US" sz="701" dirty="0">
                    <a:latin typeface="Arial" panose="020B0604020202020204" pitchFamily="34" charset="0"/>
                    <a:cs typeface="Arial" panose="020B0604020202020204" pitchFamily="34" charset="0"/>
                  </a:rPr>
                  <a:t>12.8 </a:t>
                </a:r>
                <a:r>
                  <a:rPr lang="en-US" sz="70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ms</a:t>
                </a:r>
                <a:endParaRPr lang="en-US" sz="70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E7B8C688-E12C-B38D-1593-E8B4F441C12F}"/>
                  </a:ext>
                </a:extLst>
              </p:cNvPr>
              <p:cNvSpPr txBox="1"/>
              <p:nvPr/>
            </p:nvSpPr>
            <p:spPr>
              <a:xfrm>
                <a:off x="597765" y="2410106"/>
                <a:ext cx="21038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[El-Sadek et.al., </a:t>
                </a:r>
                <a:r>
                  <a:rPr lang="en-US" sz="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Biomed. Opt. Express</a:t>
                </a:r>
                <a:r>
                  <a:rPr lang="en-US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r>
                  <a:rPr lang="en-US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, 6844- (2021)]</a:t>
                </a:r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4D8A05-3CA6-E7B7-FBD6-C51EB81388FD}"/>
                  </a:ext>
                </a:extLst>
              </p:cNvPr>
              <p:cNvSpPr txBox="1"/>
              <p:nvPr/>
            </p:nvSpPr>
            <p:spPr>
              <a:xfrm>
                <a:off x="3012903" y="1207878"/>
                <a:ext cx="760846" cy="10785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701" dirty="0">
                    <a:latin typeface="Arial" panose="020B0604020202020204" pitchFamily="34" charset="0"/>
                    <a:cs typeface="Arial" panose="020B0604020202020204" pitchFamily="34" charset="0"/>
                  </a:rPr>
                  <a:t>Step × 16 locations</a:t>
                </a: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C7A6D6A-B15C-77D6-1C3A-802979FB95E4}"/>
                </a:ext>
              </a:extLst>
            </p:cNvPr>
            <p:cNvSpPr/>
            <p:nvPr/>
          </p:nvSpPr>
          <p:spPr>
            <a:xfrm>
              <a:off x="856037" y="1322960"/>
              <a:ext cx="6361889" cy="249028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661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58908-0BD6-FD82-506A-F2C5C879B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B480CD4-9CD8-A40F-37E7-B6FDFC54485B}"/>
              </a:ext>
            </a:extLst>
          </p:cNvPr>
          <p:cNvGrpSpPr/>
          <p:nvPr/>
        </p:nvGrpSpPr>
        <p:grpSpPr>
          <a:xfrm>
            <a:off x="-593385" y="576890"/>
            <a:ext cx="6361889" cy="2137127"/>
            <a:chOff x="-593385" y="576890"/>
            <a:chExt cx="6361889" cy="2137127"/>
          </a:xfrm>
        </p:grpSpPr>
        <p:grpSp>
          <p:nvGrpSpPr>
            <p:cNvPr id="455" name="Group 454">
              <a:extLst>
                <a:ext uri="{FF2B5EF4-FFF2-40B4-BE49-F238E27FC236}">
                  <a16:creationId xmlns:a16="http://schemas.microsoft.com/office/drawing/2014/main" id="{B570188D-6D84-80F9-A805-E740B43882DF}"/>
                </a:ext>
              </a:extLst>
            </p:cNvPr>
            <p:cNvGrpSpPr/>
            <p:nvPr/>
          </p:nvGrpSpPr>
          <p:grpSpPr>
            <a:xfrm>
              <a:off x="744011" y="606074"/>
              <a:ext cx="3633629" cy="1967831"/>
              <a:chOff x="744011" y="606074"/>
              <a:chExt cx="3633629" cy="1967831"/>
            </a:xfrm>
          </p:grpSpPr>
          <p:grpSp>
            <p:nvGrpSpPr>
              <p:cNvPr id="454" name="Group 453">
                <a:extLst>
                  <a:ext uri="{FF2B5EF4-FFF2-40B4-BE49-F238E27FC236}">
                    <a16:creationId xmlns:a16="http://schemas.microsoft.com/office/drawing/2014/main" id="{EF179D80-C4DC-4B5B-0D01-5DE65EB4B785}"/>
                  </a:ext>
                </a:extLst>
              </p:cNvPr>
              <p:cNvGrpSpPr/>
              <p:nvPr/>
            </p:nvGrpSpPr>
            <p:grpSpPr>
              <a:xfrm>
                <a:off x="744011" y="609801"/>
                <a:ext cx="1578982" cy="1693391"/>
                <a:chOff x="967748" y="609801"/>
                <a:chExt cx="1578982" cy="1693391"/>
              </a:xfrm>
            </p:grpSpPr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E45100D2-01E8-4AEC-3E44-0966289190B5}"/>
                    </a:ext>
                  </a:extLst>
                </p:cNvPr>
                <p:cNvSpPr txBox="1"/>
                <p:nvPr/>
              </p:nvSpPr>
              <p:spPr>
                <a:xfrm>
                  <a:off x="1218584" y="2087748"/>
                  <a:ext cx="73449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[Example-1]</a:t>
                  </a:r>
                </a:p>
              </p:txBody>
            </p:sp>
            <p:sp>
              <p:nvSpPr>
                <p:cNvPr id="8" name="Left Brace 7">
                  <a:extLst>
                    <a:ext uri="{FF2B5EF4-FFF2-40B4-BE49-F238E27FC236}">
                      <a16:creationId xmlns:a16="http://schemas.microsoft.com/office/drawing/2014/main" id="{5BA9DE0D-46CD-2A4E-6DC7-3704D67868A0}"/>
                    </a:ext>
                  </a:extLst>
                </p:cNvPr>
                <p:cNvSpPr/>
                <p:nvPr/>
              </p:nvSpPr>
              <p:spPr bwMode="auto">
                <a:xfrm flipH="1">
                  <a:off x="2238425" y="972324"/>
                  <a:ext cx="163884" cy="1168063"/>
                </a:xfrm>
                <a:prstGeom prst="leftBrace">
                  <a:avLst>
                    <a:gd name="adj1" fmla="val 20558"/>
                    <a:gd name="adj2" fmla="val 47892"/>
                  </a:avLst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801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7D15F67-DA56-C4FA-0E10-264B6BD31962}"/>
                    </a:ext>
                  </a:extLst>
                </p:cNvPr>
                <p:cNvSpPr txBox="1"/>
                <p:nvPr/>
              </p:nvSpPr>
              <p:spPr>
                <a:xfrm>
                  <a:off x="1031867" y="609801"/>
                  <a:ext cx="102463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En face </a:t>
                  </a:r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plane</a:t>
                  </a:r>
                </a:p>
                <a:p>
                  <a:pPr algn="ctr"/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of a single volume</a:t>
                  </a:r>
                </a:p>
              </p:txBody>
            </p:sp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ADD0D671-4109-15D7-725C-275636C055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7942" t="20694" r="23586" b="21110"/>
                <a:stretch/>
              </p:blipFill>
              <p:spPr>
                <a:xfrm>
                  <a:off x="984124" y="983322"/>
                  <a:ext cx="1114185" cy="1108890"/>
                </a:xfrm>
                <a:prstGeom prst="rect">
                  <a:avLst/>
                </a:prstGeom>
              </p:spPr>
            </p:pic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12424D3-4779-4D2E-A33B-07C9A5E3D2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2111" y="983264"/>
                  <a:ext cx="1114185" cy="1114183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801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3131925A-556B-C4FC-F8D5-1114651B9A0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539717" y="1398911"/>
                  <a:ext cx="0" cy="260889"/>
                </a:xfrm>
                <a:prstGeom prst="line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/>
                </a:ln>
                <a:effectLst/>
              </p:spPr>
            </p:cxn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03CF4A04-1057-C7F2-2B7D-50ACFD8547B2}"/>
                    </a:ext>
                  </a:extLst>
                </p:cNvPr>
                <p:cNvSpPr txBox="1"/>
                <p:nvPr/>
              </p:nvSpPr>
              <p:spPr>
                <a:xfrm rot="16200000">
                  <a:off x="2095260" y="1410590"/>
                  <a:ext cx="68749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50 repeats</a:t>
                  </a:r>
                </a:p>
              </p:txBody>
            </p:sp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7B424B68-3F7B-AB19-1192-BC798113A7F3}"/>
                    </a:ext>
                  </a:extLst>
                </p:cNvPr>
                <p:cNvSpPr txBox="1"/>
                <p:nvPr/>
              </p:nvSpPr>
              <p:spPr>
                <a:xfrm>
                  <a:off x="2051930" y="775351"/>
                  <a:ext cx="307777" cy="1795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>
                    <a:lnSpc>
                      <a:spcPts val="700"/>
                    </a:lnSpc>
                  </a:pPr>
                  <a:r>
                    <a:rPr lang="en-US" sz="7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B-scan</a:t>
                  </a:r>
                </a:p>
                <a:p>
                  <a:pPr algn="ctr">
                    <a:lnSpc>
                      <a:spcPts val="700"/>
                    </a:lnSpc>
                  </a:pPr>
                  <a:r>
                    <a:rPr lang="en-US" sz="7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location</a:t>
                  </a:r>
                </a:p>
              </p:txBody>
            </p:sp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ABD39497-1E93-053C-900F-52C9D3A2795D}"/>
                    </a:ext>
                  </a:extLst>
                </p:cNvPr>
                <p:cNvSpPr txBox="1"/>
                <p:nvPr/>
              </p:nvSpPr>
              <p:spPr>
                <a:xfrm>
                  <a:off x="2132335" y="925267"/>
                  <a:ext cx="44117" cy="941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35719ADE-6E27-D702-08BF-DC32FA01AC18}"/>
                    </a:ext>
                  </a:extLst>
                </p:cNvPr>
                <p:cNvSpPr txBox="1"/>
                <p:nvPr/>
              </p:nvSpPr>
              <p:spPr>
                <a:xfrm>
                  <a:off x="2132335" y="1040659"/>
                  <a:ext cx="44117" cy="941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B006DF5D-D25F-BB79-9C3A-0AA9EFA57F80}"/>
                    </a:ext>
                  </a:extLst>
                </p:cNvPr>
                <p:cNvSpPr txBox="1"/>
                <p:nvPr/>
              </p:nvSpPr>
              <p:spPr>
                <a:xfrm>
                  <a:off x="2111519" y="2017423"/>
                  <a:ext cx="132351" cy="941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100</a:t>
                  </a:r>
                </a:p>
              </p:txBody>
            </p: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5135A0CF-85EE-6E8E-BA23-2B8CA80163E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154393" y="1433753"/>
                  <a:ext cx="0" cy="17070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C273607C-8391-1C4D-F3CF-CFCE3CD9A4FB}"/>
                    </a:ext>
                  </a:extLst>
                </p:cNvPr>
                <p:cNvCxnSpPr/>
                <p:nvPr/>
              </p:nvCxnSpPr>
              <p:spPr bwMode="auto">
                <a:xfrm>
                  <a:off x="982111" y="998783"/>
                  <a:ext cx="1114185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43C8FD93-3A00-80FA-14E7-EBBEE614AC64}"/>
                    </a:ext>
                  </a:extLst>
                </p:cNvPr>
                <p:cNvCxnSpPr/>
                <p:nvPr/>
              </p:nvCxnSpPr>
              <p:spPr bwMode="auto">
                <a:xfrm>
                  <a:off x="982111" y="1088885"/>
                  <a:ext cx="1114185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3BB91818-3EFE-377D-2B5A-710408890B6F}"/>
                    </a:ext>
                  </a:extLst>
                </p:cNvPr>
                <p:cNvCxnSpPr/>
                <p:nvPr/>
              </p:nvCxnSpPr>
              <p:spPr bwMode="auto">
                <a:xfrm>
                  <a:off x="982111" y="1192432"/>
                  <a:ext cx="1114185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F5B64448-8DBC-3E77-60E7-1E952A7A3CFA}"/>
                    </a:ext>
                  </a:extLst>
                </p:cNvPr>
                <p:cNvCxnSpPr/>
                <p:nvPr/>
              </p:nvCxnSpPr>
              <p:spPr bwMode="auto">
                <a:xfrm>
                  <a:off x="991778" y="1296225"/>
                  <a:ext cx="1114185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EC7C585E-61CE-EE96-D02F-7AC643CA5139}"/>
                    </a:ext>
                  </a:extLst>
                </p:cNvPr>
                <p:cNvCxnSpPr/>
                <p:nvPr/>
              </p:nvCxnSpPr>
              <p:spPr bwMode="auto">
                <a:xfrm flipH="1">
                  <a:off x="973885" y="991056"/>
                  <a:ext cx="1118864" cy="99372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B0F0"/>
                  </a:solidFill>
                  <a:prstDash val="sysDash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4D3E7FC6-B81F-375A-E7AD-FE2D18D0FD05}"/>
                    </a:ext>
                  </a:extLst>
                </p:cNvPr>
                <p:cNvCxnSpPr/>
                <p:nvPr/>
              </p:nvCxnSpPr>
              <p:spPr bwMode="auto">
                <a:xfrm flipH="1">
                  <a:off x="985484" y="1087510"/>
                  <a:ext cx="1119757" cy="96434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B0F0"/>
                  </a:solidFill>
                  <a:prstDash val="sysDash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574C0AB6-0BB3-C483-F8BE-BF6195BEFA0B}"/>
                    </a:ext>
                  </a:extLst>
                </p:cNvPr>
                <p:cNvCxnSpPr/>
                <p:nvPr/>
              </p:nvCxnSpPr>
              <p:spPr bwMode="auto">
                <a:xfrm flipH="1">
                  <a:off x="973167" y="1192703"/>
                  <a:ext cx="1119757" cy="96434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B0F0"/>
                  </a:solidFill>
                  <a:prstDash val="sysDash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1A5596E7-6F50-E0E6-2724-253A57FBF6FF}"/>
                    </a:ext>
                  </a:extLst>
                </p:cNvPr>
                <p:cNvCxnSpPr/>
                <p:nvPr/>
              </p:nvCxnSpPr>
              <p:spPr bwMode="auto">
                <a:xfrm>
                  <a:off x="987090" y="1735637"/>
                  <a:ext cx="1114185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F0190D72-DC05-95B9-1433-46C749FC2582}"/>
                    </a:ext>
                  </a:extLst>
                </p:cNvPr>
                <p:cNvCxnSpPr/>
                <p:nvPr/>
              </p:nvCxnSpPr>
              <p:spPr bwMode="auto">
                <a:xfrm>
                  <a:off x="982111" y="1851160"/>
                  <a:ext cx="1114185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2BAB00EB-2D51-A71C-4806-D055F027A5F5}"/>
                    </a:ext>
                  </a:extLst>
                </p:cNvPr>
                <p:cNvCxnSpPr/>
                <p:nvPr/>
              </p:nvCxnSpPr>
              <p:spPr bwMode="auto">
                <a:xfrm>
                  <a:off x="987090" y="1966074"/>
                  <a:ext cx="1114185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225" name="Straight Arrow Connector 224">
                  <a:extLst>
                    <a:ext uri="{FF2B5EF4-FFF2-40B4-BE49-F238E27FC236}">
                      <a16:creationId xmlns:a16="http://schemas.microsoft.com/office/drawing/2014/main" id="{8D7717CA-DA66-1F13-C301-326D412B6045}"/>
                    </a:ext>
                  </a:extLst>
                </p:cNvPr>
                <p:cNvCxnSpPr/>
                <p:nvPr/>
              </p:nvCxnSpPr>
              <p:spPr bwMode="auto">
                <a:xfrm flipH="1">
                  <a:off x="967748" y="1746938"/>
                  <a:ext cx="1119757" cy="96434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B0F0"/>
                  </a:solidFill>
                  <a:prstDash val="sysDash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227" name="Straight Arrow Connector 226">
                  <a:extLst>
                    <a:ext uri="{FF2B5EF4-FFF2-40B4-BE49-F238E27FC236}">
                      <a16:creationId xmlns:a16="http://schemas.microsoft.com/office/drawing/2014/main" id="{36ADD275-3ACE-22D0-CCBB-10115FE2D5F8}"/>
                    </a:ext>
                  </a:extLst>
                </p:cNvPr>
                <p:cNvCxnSpPr/>
                <p:nvPr/>
              </p:nvCxnSpPr>
              <p:spPr bwMode="auto">
                <a:xfrm flipH="1">
                  <a:off x="979703" y="1855377"/>
                  <a:ext cx="1119757" cy="96434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B0F0"/>
                  </a:solidFill>
                  <a:prstDash val="sysDash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CAD01C8C-8AB0-2889-3D4F-EC02F20F48AA}"/>
                    </a:ext>
                  </a:extLst>
                </p:cNvPr>
                <p:cNvCxnSpPr/>
                <p:nvPr/>
              </p:nvCxnSpPr>
              <p:spPr bwMode="auto">
                <a:xfrm>
                  <a:off x="980379" y="2083532"/>
                  <a:ext cx="1114185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230" name="Straight Arrow Connector 229">
                  <a:extLst>
                    <a:ext uri="{FF2B5EF4-FFF2-40B4-BE49-F238E27FC236}">
                      <a16:creationId xmlns:a16="http://schemas.microsoft.com/office/drawing/2014/main" id="{8B3CA6B6-F7C5-5900-34E0-20064F15F556}"/>
                    </a:ext>
                  </a:extLst>
                </p:cNvPr>
                <p:cNvCxnSpPr/>
                <p:nvPr/>
              </p:nvCxnSpPr>
              <p:spPr bwMode="auto">
                <a:xfrm flipH="1">
                  <a:off x="972992" y="1972834"/>
                  <a:ext cx="1119757" cy="96434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B0F0"/>
                  </a:solidFill>
                  <a:prstDash val="sysDash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CF5A6783-7D96-17AA-D3CB-B5E48871424B}"/>
                    </a:ext>
                  </a:extLst>
                </p:cNvPr>
                <p:cNvSpPr txBox="1"/>
                <p:nvPr/>
              </p:nvSpPr>
              <p:spPr>
                <a:xfrm>
                  <a:off x="2132335" y="1138828"/>
                  <a:ext cx="44117" cy="941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C06E4181-43A6-4915-DB24-FDC037D7DD5C}"/>
                    </a:ext>
                  </a:extLst>
                </p:cNvPr>
                <p:cNvSpPr txBox="1"/>
                <p:nvPr/>
              </p:nvSpPr>
              <p:spPr>
                <a:xfrm>
                  <a:off x="2132335" y="1249166"/>
                  <a:ext cx="44117" cy="941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6B1D57E6-41C8-B394-17A4-7FCE4BDD0674}"/>
                    </a:ext>
                  </a:extLst>
                </p:cNvPr>
                <p:cNvSpPr txBox="1"/>
                <p:nvPr/>
              </p:nvSpPr>
              <p:spPr>
                <a:xfrm>
                  <a:off x="2133578" y="1899083"/>
                  <a:ext cx="88234" cy="941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99</a:t>
                  </a:r>
                </a:p>
              </p:txBody>
            </p: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84705EF5-9EDF-CF1A-9099-6252B94039F8}"/>
                    </a:ext>
                  </a:extLst>
                </p:cNvPr>
                <p:cNvSpPr txBox="1"/>
                <p:nvPr/>
              </p:nvSpPr>
              <p:spPr>
                <a:xfrm>
                  <a:off x="2133578" y="1788745"/>
                  <a:ext cx="88234" cy="941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98</a:t>
                  </a:r>
                </a:p>
              </p:txBody>
            </p:sp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BDD47B09-C689-C974-8EC6-280896E8D9BC}"/>
                    </a:ext>
                  </a:extLst>
                </p:cNvPr>
                <p:cNvSpPr txBox="1"/>
                <p:nvPr/>
              </p:nvSpPr>
              <p:spPr>
                <a:xfrm>
                  <a:off x="2133578" y="1668698"/>
                  <a:ext cx="88234" cy="941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97</a:t>
                  </a:r>
                </a:p>
              </p:txBody>
            </p: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12E9E55C-9242-7D4A-5041-E2D3D1C4DAF0}"/>
                  </a:ext>
                </a:extLst>
              </p:cNvPr>
              <p:cNvGrpSpPr/>
              <p:nvPr/>
            </p:nvGrpSpPr>
            <p:grpSpPr>
              <a:xfrm>
                <a:off x="2932631" y="606074"/>
                <a:ext cx="1445009" cy="1710169"/>
                <a:chOff x="2979301" y="450457"/>
                <a:chExt cx="1890165" cy="2237014"/>
              </a:xfrm>
            </p:grpSpPr>
            <p:pic>
              <p:nvPicPr>
                <p:cNvPr id="249" name="Picture 248">
                  <a:extLst>
                    <a:ext uri="{FF2B5EF4-FFF2-40B4-BE49-F238E27FC236}">
                      <a16:creationId xmlns:a16="http://schemas.microsoft.com/office/drawing/2014/main" id="{6B1891FA-B7C3-00A2-EA2B-8E213981E3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7942" t="20694" r="23586" b="21110"/>
                <a:stretch/>
              </p:blipFill>
              <p:spPr>
                <a:xfrm>
                  <a:off x="2984568" y="948309"/>
                  <a:ext cx="1457427" cy="1450501"/>
                </a:xfrm>
                <a:prstGeom prst="rect">
                  <a:avLst/>
                </a:prstGeom>
              </p:spPr>
            </p:pic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0F3F9CE8-0245-0D9D-7D87-0C5ABBF554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81935" y="948233"/>
                  <a:ext cx="1457427" cy="145742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801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id="{0F8D9436-DA06-50FE-8961-2E5D56307F13}"/>
                    </a:ext>
                  </a:extLst>
                </p:cNvPr>
                <p:cNvCxnSpPr/>
                <p:nvPr/>
              </p:nvCxnSpPr>
              <p:spPr bwMode="auto">
                <a:xfrm>
                  <a:off x="2981935" y="1689138"/>
                  <a:ext cx="1457427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0B0F0"/>
                  </a:solidFill>
                  <a:prstDash val="solid"/>
                  <a:round/>
                  <a:headEnd type="triangle" w="med" len="med"/>
                  <a:tailEnd type="none" w="med" len="med"/>
                </a:ln>
                <a:effectLst/>
              </p:spPr>
            </p:cxnSp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E7E156C9-89E7-8110-CEEC-D2E243762D7A}"/>
                    </a:ext>
                  </a:extLst>
                </p:cNvPr>
                <p:cNvSpPr txBox="1"/>
                <p:nvPr/>
              </p:nvSpPr>
              <p:spPr>
                <a:xfrm>
                  <a:off x="4520437" y="1633299"/>
                  <a:ext cx="57708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FE9AED63-2D3D-EDE2-C3E1-57AA51F241AF}"/>
                    </a:ext>
                  </a:extLst>
                </p:cNvPr>
                <p:cNvSpPr txBox="1"/>
                <p:nvPr/>
              </p:nvSpPr>
              <p:spPr>
                <a:xfrm>
                  <a:off x="4466874" y="1391606"/>
                  <a:ext cx="402592" cy="2348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>
                    <a:lnSpc>
                      <a:spcPts val="700"/>
                    </a:lnSpc>
                  </a:pPr>
                  <a:r>
                    <a:rPr lang="en-US" sz="7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B-scan</a:t>
                  </a:r>
                </a:p>
                <a:p>
                  <a:pPr algn="ctr">
                    <a:lnSpc>
                      <a:spcPts val="700"/>
                    </a:lnSpc>
                  </a:pPr>
                  <a:r>
                    <a:rPr lang="en-US" sz="7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location</a:t>
                  </a:r>
                </a:p>
              </p:txBody>
            </p: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961FBB94-5078-4037-CCF6-8F9C792BA4DA}"/>
                    </a:ext>
                  </a:extLst>
                </p:cNvPr>
                <p:cNvSpPr txBox="1"/>
                <p:nvPr/>
              </p:nvSpPr>
              <p:spPr>
                <a:xfrm>
                  <a:off x="2979301" y="1344346"/>
                  <a:ext cx="789017" cy="3899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800"/>
                    </a:lnSpc>
                  </a:pPr>
                  <a:r>
                    <a:rPr lang="en-US" sz="800" dirty="0">
                      <a:solidFill>
                        <a:srgbClr val="00B0F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panose="020B0604020202020204" pitchFamily="34" charset="0"/>
                      <a:cs typeface="Arial" panose="020B0604020202020204" pitchFamily="34" charset="0"/>
                    </a:rPr>
                    <a:t>500</a:t>
                  </a:r>
                </a:p>
                <a:p>
                  <a:pPr>
                    <a:lnSpc>
                      <a:spcPts val="800"/>
                    </a:lnSpc>
                  </a:pPr>
                  <a:r>
                    <a:rPr lang="en-US" sz="800" dirty="0">
                      <a:solidFill>
                        <a:srgbClr val="00B0F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panose="020B0604020202020204" pitchFamily="34" charset="0"/>
                      <a:cs typeface="Arial" panose="020B0604020202020204" pitchFamily="34" charset="0"/>
                    </a:rPr>
                    <a:t>repeats</a:t>
                  </a:r>
                </a:p>
              </p:txBody>
            </p:sp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1CEA2643-BA6F-5F20-D770-A98955027668}"/>
                    </a:ext>
                  </a:extLst>
                </p:cNvPr>
                <p:cNvSpPr txBox="1"/>
                <p:nvPr/>
              </p:nvSpPr>
              <p:spPr>
                <a:xfrm>
                  <a:off x="3010998" y="450457"/>
                  <a:ext cx="1340282" cy="4428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En face </a:t>
                  </a:r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plane</a:t>
                  </a:r>
                </a:p>
                <a:p>
                  <a:pPr algn="ctr"/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of a single volume</a:t>
                  </a:r>
                </a:p>
              </p:txBody>
            </p:sp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68494C30-6CD7-3B38-CAD0-DF555041A040}"/>
                    </a:ext>
                  </a:extLst>
                </p:cNvPr>
                <p:cNvSpPr txBox="1"/>
                <p:nvPr/>
              </p:nvSpPr>
              <p:spPr>
                <a:xfrm>
                  <a:off x="3287934" y="2405656"/>
                  <a:ext cx="960768" cy="2818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[Example-2]</a:t>
                  </a:r>
                </a:p>
              </p:txBody>
            </p:sp>
          </p:grpSp>
          <p:sp>
            <p:nvSpPr>
              <p:cNvPr id="387" name="TextBox 386">
                <a:extLst>
                  <a:ext uri="{FF2B5EF4-FFF2-40B4-BE49-F238E27FC236}">
                    <a16:creationId xmlns:a16="http://schemas.microsoft.com/office/drawing/2014/main" id="{D081C3CD-9DE2-6090-E33F-2AA925D822FB}"/>
                  </a:ext>
                </a:extLst>
              </p:cNvPr>
              <p:cNvSpPr txBox="1"/>
              <p:nvPr/>
            </p:nvSpPr>
            <p:spPr>
              <a:xfrm>
                <a:off x="1441309" y="2420017"/>
                <a:ext cx="1922000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Figure: Examples of simple scan</a:t>
                </a: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56F49EB-2901-0A42-CBE1-0FDA69890C67}"/>
                </a:ext>
              </a:extLst>
            </p:cNvPr>
            <p:cNvSpPr/>
            <p:nvPr/>
          </p:nvSpPr>
          <p:spPr>
            <a:xfrm>
              <a:off x="-593385" y="576890"/>
              <a:ext cx="6361889" cy="2137127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8983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9A7A968-D44D-AB91-4992-67D023C870EC}"/>
              </a:ext>
            </a:extLst>
          </p:cNvPr>
          <p:cNvCxnSpPr>
            <a:cxnSpLocks/>
          </p:cNvCxnSpPr>
          <p:nvPr/>
        </p:nvCxnSpPr>
        <p:spPr>
          <a:xfrm flipH="1">
            <a:off x="2140938" y="1257126"/>
            <a:ext cx="0" cy="1050409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8F9518-8C7B-355E-EF20-B47AEBCE9017}"/>
              </a:ext>
            </a:extLst>
          </p:cNvPr>
          <p:cNvCxnSpPr>
            <a:cxnSpLocks/>
          </p:cNvCxnSpPr>
          <p:nvPr/>
        </p:nvCxnSpPr>
        <p:spPr>
          <a:xfrm flipH="1">
            <a:off x="2209935" y="1257126"/>
            <a:ext cx="0" cy="1050409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EFF7FD-242E-3C02-461D-19946ED9A05B}"/>
              </a:ext>
            </a:extLst>
          </p:cNvPr>
          <p:cNvCxnSpPr>
            <a:cxnSpLocks/>
          </p:cNvCxnSpPr>
          <p:nvPr/>
        </p:nvCxnSpPr>
        <p:spPr>
          <a:xfrm flipH="1">
            <a:off x="2276435" y="1257126"/>
            <a:ext cx="0" cy="1050409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e 7">
            <a:extLst>
              <a:ext uri="{FF2B5EF4-FFF2-40B4-BE49-F238E27FC236}">
                <a16:creationId xmlns:a16="http://schemas.microsoft.com/office/drawing/2014/main" id="{EB488B3F-5BAD-3575-F23B-558F90BAE5AE}"/>
              </a:ext>
            </a:extLst>
          </p:cNvPr>
          <p:cNvSpPr/>
          <p:nvPr/>
        </p:nvSpPr>
        <p:spPr bwMode="auto">
          <a:xfrm flipH="1">
            <a:off x="1447187" y="1100090"/>
            <a:ext cx="113239" cy="274978"/>
          </a:xfrm>
          <a:prstGeom prst="leftBrace">
            <a:avLst>
              <a:gd name="adj1" fmla="val 8333"/>
              <a:gd name="adj2" fmla="val 4789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 sz="180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5D3E57-F017-EB13-E97F-D451EAB3AC3A}"/>
              </a:ext>
            </a:extLst>
          </p:cNvPr>
          <p:cNvGrpSpPr/>
          <p:nvPr/>
        </p:nvGrpSpPr>
        <p:grpSpPr>
          <a:xfrm>
            <a:off x="590997" y="1545833"/>
            <a:ext cx="1130892" cy="979529"/>
            <a:chOff x="-478734" y="977298"/>
            <a:chExt cx="1130892" cy="979528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9783100-859A-6A28-BC5A-05F78DAEBF43}"/>
                </a:ext>
              </a:extLst>
            </p:cNvPr>
            <p:cNvCxnSpPr/>
            <p:nvPr/>
          </p:nvCxnSpPr>
          <p:spPr bwMode="auto">
            <a:xfrm>
              <a:off x="401969" y="1109530"/>
              <a:ext cx="0" cy="64008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377226C-F2D5-E7B2-1862-B579DEB17DDC}"/>
                </a:ext>
              </a:extLst>
            </p:cNvPr>
            <p:cNvSpPr txBox="1"/>
            <p:nvPr/>
          </p:nvSpPr>
          <p:spPr>
            <a:xfrm>
              <a:off x="-478734" y="1656044"/>
              <a:ext cx="3129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C5E20CE-4EC8-E5BA-E024-6AF294C2444B}"/>
                </a:ext>
              </a:extLst>
            </p:cNvPr>
            <p:cNvCxnSpPr/>
            <p:nvPr/>
          </p:nvCxnSpPr>
          <p:spPr bwMode="auto">
            <a:xfrm flipH="1">
              <a:off x="-230175" y="1752516"/>
              <a:ext cx="64008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7F4FA73-19C9-9BBE-9B62-D091B265D7CD}"/>
                </a:ext>
              </a:extLst>
            </p:cNvPr>
            <p:cNvSpPr txBox="1"/>
            <p:nvPr/>
          </p:nvSpPr>
          <p:spPr>
            <a:xfrm rot="16200000">
              <a:off x="293214" y="1587763"/>
              <a:ext cx="4538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D13E0E7-698D-9C58-D70A-70889C5090C8}"/>
                </a:ext>
              </a:extLst>
            </p:cNvPr>
            <p:cNvSpPr txBox="1"/>
            <p:nvPr/>
          </p:nvSpPr>
          <p:spPr>
            <a:xfrm rot="16200000">
              <a:off x="181517" y="1217107"/>
              <a:ext cx="71045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Slow scan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88CF793-F17C-3E01-4A9D-88CB52661A83}"/>
                </a:ext>
              </a:extLst>
            </p:cNvPr>
            <p:cNvSpPr txBox="1"/>
            <p:nvPr/>
          </p:nvSpPr>
          <p:spPr>
            <a:xfrm>
              <a:off x="-236014" y="1725994"/>
              <a:ext cx="68480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Fast scan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16BD508-6479-108B-D0BF-526CA2AD5E0B}"/>
              </a:ext>
            </a:extLst>
          </p:cNvPr>
          <p:cNvSpPr txBox="1"/>
          <p:nvPr/>
        </p:nvSpPr>
        <p:spPr>
          <a:xfrm>
            <a:off x="405756" y="853869"/>
            <a:ext cx="1124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 face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plane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8D6F56-28D1-EF67-FF36-441A7F948A1C}"/>
              </a:ext>
            </a:extLst>
          </p:cNvPr>
          <p:cNvSpPr txBox="1"/>
          <p:nvPr/>
        </p:nvSpPr>
        <p:spPr>
          <a:xfrm rot="16200000">
            <a:off x="-127842" y="1097354"/>
            <a:ext cx="5229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668621-F702-6E2B-AE4E-46A1245DBDDF}"/>
              </a:ext>
            </a:extLst>
          </p:cNvPr>
          <p:cNvSpPr txBox="1"/>
          <p:nvPr/>
        </p:nvSpPr>
        <p:spPr>
          <a:xfrm rot="16200000">
            <a:off x="-127843" y="2063905"/>
            <a:ext cx="5229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3AFD9-9A39-234B-A5AB-DE4872FF3D4F}"/>
              </a:ext>
            </a:extLst>
          </p:cNvPr>
          <p:cNvSpPr txBox="1"/>
          <p:nvPr/>
        </p:nvSpPr>
        <p:spPr>
          <a:xfrm rot="16200000">
            <a:off x="-127843" y="1503049"/>
            <a:ext cx="5229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8C7479-91E8-7E1A-B9A8-33E514D7797D}"/>
              </a:ext>
            </a:extLst>
          </p:cNvPr>
          <p:cNvCxnSpPr>
            <a:cxnSpLocks/>
          </p:cNvCxnSpPr>
          <p:nvPr/>
        </p:nvCxnSpPr>
        <p:spPr bwMode="auto">
          <a:xfrm>
            <a:off x="133607" y="1804122"/>
            <a:ext cx="0" cy="179029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/>
          </a:ln>
          <a:effectLst/>
        </p:spPr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21C7B8-1298-F587-02BB-FFB95FCC18EF}"/>
              </a:ext>
            </a:extLst>
          </p:cNvPr>
          <p:cNvGrpSpPr>
            <a:grpSpLocks noChangeAspect="1"/>
          </p:cNvGrpSpPr>
          <p:nvPr/>
        </p:nvGrpSpPr>
        <p:grpSpPr>
          <a:xfrm>
            <a:off x="219326" y="1084481"/>
            <a:ext cx="1214360" cy="1188720"/>
            <a:chOff x="1108501" y="239934"/>
            <a:chExt cx="1868243" cy="18288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7BBCA25-46B9-21B7-E0C5-86F297E97A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42" t="20694" r="23586" b="21110"/>
            <a:stretch/>
          </p:blipFill>
          <p:spPr>
            <a:xfrm>
              <a:off x="1135380" y="240030"/>
              <a:ext cx="1828800" cy="1820112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50B4B91-0C36-DC1A-5BCA-08DAF4789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075" y="239934"/>
              <a:ext cx="1828800" cy="1828800"/>
            </a:xfrm>
            <a:prstGeom prst="rect">
              <a:avLst/>
            </a:prstGeom>
            <a:noFill/>
            <a:ln w="1905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80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F7D53E7-9D3E-6765-4213-4186E1BBB662}"/>
                </a:ext>
              </a:extLst>
            </p:cNvPr>
            <p:cNvCxnSpPr/>
            <p:nvPr/>
          </p:nvCxnSpPr>
          <p:spPr bwMode="auto">
            <a:xfrm>
              <a:off x="1132075" y="334531"/>
              <a:ext cx="1828800" cy="0"/>
            </a:xfrm>
            <a:prstGeom prst="line">
              <a:avLst/>
            </a:prstGeom>
            <a:noFill/>
            <a:ln w="158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6DB2163-BA14-04D5-2448-777026859CCB}"/>
                </a:ext>
              </a:extLst>
            </p:cNvPr>
            <p:cNvCxnSpPr/>
            <p:nvPr/>
          </p:nvCxnSpPr>
          <p:spPr bwMode="auto">
            <a:xfrm>
              <a:off x="1132075" y="457569"/>
              <a:ext cx="1828800" cy="0"/>
            </a:xfrm>
            <a:prstGeom prst="line">
              <a:avLst/>
            </a:prstGeom>
            <a:noFill/>
            <a:ln w="158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95C352D-9ABB-BC8E-6CAE-1BBEF573997F}"/>
                </a:ext>
              </a:extLst>
            </p:cNvPr>
            <p:cNvCxnSpPr/>
            <p:nvPr/>
          </p:nvCxnSpPr>
          <p:spPr bwMode="auto">
            <a:xfrm>
              <a:off x="1132075" y="576954"/>
              <a:ext cx="1828800" cy="0"/>
            </a:xfrm>
            <a:prstGeom prst="line">
              <a:avLst/>
            </a:prstGeom>
            <a:noFill/>
            <a:ln w="158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F0C9860-CB2F-1D98-0F1C-F82148CC509C}"/>
                </a:ext>
              </a:extLst>
            </p:cNvPr>
            <p:cNvCxnSpPr/>
            <p:nvPr/>
          </p:nvCxnSpPr>
          <p:spPr bwMode="auto">
            <a:xfrm>
              <a:off x="1147944" y="695054"/>
              <a:ext cx="1828800" cy="0"/>
            </a:xfrm>
            <a:prstGeom prst="line">
              <a:avLst/>
            </a:prstGeom>
            <a:noFill/>
            <a:ln w="158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7AED061-4C82-19A3-E7EB-4CF6AA75100E}"/>
                </a:ext>
              </a:extLst>
            </p:cNvPr>
            <p:cNvCxnSpPr/>
            <p:nvPr/>
          </p:nvCxnSpPr>
          <p:spPr bwMode="auto">
            <a:xfrm flipH="1">
              <a:off x="1118573" y="334531"/>
              <a:ext cx="1836480" cy="113071"/>
            </a:xfrm>
            <a:prstGeom prst="straightConnector1">
              <a:avLst/>
            </a:prstGeom>
            <a:noFill/>
            <a:ln w="15875" cap="flat" cmpd="sng" algn="ctr">
              <a:solidFill>
                <a:srgbClr val="00B0F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DAFC6AB-E3F9-7FC8-11BF-55D00A2EF4AF}"/>
                </a:ext>
              </a:extLst>
            </p:cNvPr>
            <p:cNvCxnSpPr/>
            <p:nvPr/>
          </p:nvCxnSpPr>
          <p:spPr bwMode="auto">
            <a:xfrm flipH="1">
              <a:off x="1137611" y="457568"/>
              <a:ext cx="1837944" cy="109728"/>
            </a:xfrm>
            <a:prstGeom prst="straightConnector1">
              <a:avLst/>
            </a:prstGeom>
            <a:noFill/>
            <a:ln w="15875" cap="flat" cmpd="sng" algn="ctr">
              <a:solidFill>
                <a:srgbClr val="00B0F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622EA8B-5ED2-B700-BC25-AA745249F86D}"/>
                </a:ext>
              </a:extLst>
            </p:cNvPr>
            <p:cNvCxnSpPr/>
            <p:nvPr/>
          </p:nvCxnSpPr>
          <p:spPr bwMode="auto">
            <a:xfrm flipH="1">
              <a:off x="1117395" y="577262"/>
              <a:ext cx="1837944" cy="109728"/>
            </a:xfrm>
            <a:prstGeom prst="straightConnector1">
              <a:avLst/>
            </a:prstGeom>
            <a:noFill/>
            <a:ln w="15875" cap="flat" cmpd="sng" algn="ctr">
              <a:solidFill>
                <a:srgbClr val="00B0F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1E1E18A-B1F8-EEFD-4D06-C66CE831E07E}"/>
                </a:ext>
              </a:extLst>
            </p:cNvPr>
            <p:cNvCxnSpPr/>
            <p:nvPr/>
          </p:nvCxnSpPr>
          <p:spPr bwMode="auto">
            <a:xfrm>
              <a:off x="2011394" y="1229172"/>
              <a:ext cx="0" cy="33015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F6B9D42-978F-497A-DB52-2C2618586292}"/>
                </a:ext>
              </a:extLst>
            </p:cNvPr>
            <p:cNvCxnSpPr/>
            <p:nvPr/>
          </p:nvCxnSpPr>
          <p:spPr bwMode="auto">
            <a:xfrm>
              <a:off x="1130331" y="801723"/>
              <a:ext cx="1828800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720BE23-0544-3F99-20E3-5E44DF8BB487}"/>
                </a:ext>
              </a:extLst>
            </p:cNvPr>
            <p:cNvCxnSpPr/>
            <p:nvPr/>
          </p:nvCxnSpPr>
          <p:spPr bwMode="auto">
            <a:xfrm>
              <a:off x="1124510" y="929735"/>
              <a:ext cx="1828800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22A7DFD-B563-E19B-FAD6-67501EF017AC}"/>
                </a:ext>
              </a:extLst>
            </p:cNvPr>
            <p:cNvCxnSpPr/>
            <p:nvPr/>
          </p:nvCxnSpPr>
          <p:spPr bwMode="auto">
            <a:xfrm>
              <a:off x="1132075" y="1055370"/>
              <a:ext cx="1828800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EE28F3D-8F82-0CAE-270A-A8F04BA03FCC}"/>
                </a:ext>
              </a:extLst>
            </p:cNvPr>
            <p:cNvCxnSpPr/>
            <p:nvPr/>
          </p:nvCxnSpPr>
          <p:spPr bwMode="auto">
            <a:xfrm>
              <a:off x="1140247" y="1186123"/>
              <a:ext cx="1828800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8CCE86B-5D43-BFEA-6E17-19323DAD2BFF}"/>
                </a:ext>
              </a:extLst>
            </p:cNvPr>
            <p:cNvCxnSpPr/>
            <p:nvPr/>
          </p:nvCxnSpPr>
          <p:spPr bwMode="auto">
            <a:xfrm flipH="1">
              <a:off x="1116206" y="812208"/>
              <a:ext cx="1837944" cy="109728"/>
            </a:xfrm>
            <a:prstGeom prst="straightConnector1">
              <a:avLst/>
            </a:pr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C28C772-9294-525E-EC75-A69C97618B46}"/>
                </a:ext>
              </a:extLst>
            </p:cNvPr>
            <p:cNvCxnSpPr/>
            <p:nvPr/>
          </p:nvCxnSpPr>
          <p:spPr bwMode="auto">
            <a:xfrm flipH="1">
              <a:off x="1108501" y="936780"/>
              <a:ext cx="1837944" cy="109728"/>
            </a:xfrm>
            <a:prstGeom prst="straightConnector1">
              <a:avLst/>
            </a:pr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C975951-3E55-CA3C-96BD-F3F51EABA4DD}"/>
                </a:ext>
              </a:extLst>
            </p:cNvPr>
            <p:cNvCxnSpPr/>
            <p:nvPr/>
          </p:nvCxnSpPr>
          <p:spPr bwMode="auto">
            <a:xfrm flipH="1">
              <a:off x="1128123" y="1060166"/>
              <a:ext cx="1837944" cy="109728"/>
            </a:xfrm>
            <a:prstGeom prst="straightConnector1">
              <a:avLst/>
            </a:pr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C7D9990-84EF-BDF8-7048-374C742BE272}"/>
                </a:ext>
              </a:extLst>
            </p:cNvPr>
            <p:cNvCxnSpPr/>
            <p:nvPr/>
          </p:nvCxnSpPr>
          <p:spPr bwMode="auto">
            <a:xfrm>
              <a:off x="1132075" y="1605824"/>
              <a:ext cx="1828800" cy="0"/>
            </a:xfrm>
            <a:prstGeom prst="line">
              <a:avLst/>
            </a:prstGeom>
            <a:noFill/>
            <a:ln w="158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EBCF874-EDA8-2E36-4F5E-BFE294C444C3}"/>
                </a:ext>
              </a:extLst>
            </p:cNvPr>
            <p:cNvCxnSpPr/>
            <p:nvPr/>
          </p:nvCxnSpPr>
          <p:spPr bwMode="auto">
            <a:xfrm>
              <a:off x="1130331" y="1727967"/>
              <a:ext cx="1828800" cy="0"/>
            </a:xfrm>
            <a:prstGeom prst="line">
              <a:avLst/>
            </a:prstGeom>
            <a:noFill/>
            <a:ln w="158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6E493F3-9AD2-7D63-FEE0-0B06C273E8DD}"/>
                </a:ext>
              </a:extLst>
            </p:cNvPr>
            <p:cNvCxnSpPr/>
            <p:nvPr/>
          </p:nvCxnSpPr>
          <p:spPr bwMode="auto">
            <a:xfrm>
              <a:off x="1140247" y="1849964"/>
              <a:ext cx="1828800" cy="0"/>
            </a:xfrm>
            <a:prstGeom prst="line">
              <a:avLst/>
            </a:prstGeom>
            <a:noFill/>
            <a:ln w="158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7CBA5F8-5C85-97C7-B483-EF2B1FC0F60B}"/>
                </a:ext>
              </a:extLst>
            </p:cNvPr>
            <p:cNvCxnSpPr/>
            <p:nvPr/>
          </p:nvCxnSpPr>
          <p:spPr bwMode="auto">
            <a:xfrm>
              <a:off x="1146068" y="1983335"/>
              <a:ext cx="1828800" cy="0"/>
            </a:xfrm>
            <a:prstGeom prst="line">
              <a:avLst/>
            </a:prstGeom>
            <a:noFill/>
            <a:ln w="158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E27C06C-D867-9927-1606-31C1CC4BBFE6}"/>
                </a:ext>
              </a:extLst>
            </p:cNvPr>
            <p:cNvCxnSpPr/>
            <p:nvPr/>
          </p:nvCxnSpPr>
          <p:spPr bwMode="auto">
            <a:xfrm flipH="1">
              <a:off x="1123903" y="1603005"/>
              <a:ext cx="1837944" cy="109728"/>
            </a:xfrm>
            <a:prstGeom prst="straightConnector1">
              <a:avLst/>
            </a:prstGeom>
            <a:noFill/>
            <a:ln w="15875" cap="flat" cmpd="sng" algn="ctr">
              <a:solidFill>
                <a:srgbClr val="00B05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8EC9111-2C16-D721-794E-83BDF4DDBD55}"/>
                </a:ext>
              </a:extLst>
            </p:cNvPr>
            <p:cNvCxnSpPr/>
            <p:nvPr/>
          </p:nvCxnSpPr>
          <p:spPr bwMode="auto">
            <a:xfrm flipH="1">
              <a:off x="1134310" y="1726865"/>
              <a:ext cx="1837944" cy="109728"/>
            </a:xfrm>
            <a:prstGeom prst="straightConnector1">
              <a:avLst/>
            </a:prstGeom>
            <a:noFill/>
            <a:ln w="15875" cap="flat" cmpd="sng" algn="ctr">
              <a:solidFill>
                <a:srgbClr val="00B05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B3FE5B1-8BCF-28D2-C810-8A77CB0603B3}"/>
                </a:ext>
              </a:extLst>
            </p:cNvPr>
            <p:cNvCxnSpPr/>
            <p:nvPr/>
          </p:nvCxnSpPr>
          <p:spPr bwMode="auto">
            <a:xfrm flipH="1">
              <a:off x="1134311" y="1850612"/>
              <a:ext cx="1837944" cy="109728"/>
            </a:xfrm>
            <a:prstGeom prst="straightConnector1">
              <a:avLst/>
            </a:prstGeom>
            <a:noFill/>
            <a:ln w="15875" cap="flat" cmpd="sng" algn="ctr">
              <a:solidFill>
                <a:srgbClr val="00B050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429797B-4559-A11C-7BE2-13C82A11AFDB}"/>
              </a:ext>
            </a:extLst>
          </p:cNvPr>
          <p:cNvCxnSpPr/>
          <p:nvPr/>
        </p:nvCxnSpPr>
        <p:spPr>
          <a:xfrm flipV="1">
            <a:off x="2077513" y="616970"/>
            <a:ext cx="0" cy="91440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27ACE47-8664-B18B-76BF-E7AC39891CD9}"/>
              </a:ext>
            </a:extLst>
          </p:cNvPr>
          <p:cNvSpPr txBox="1"/>
          <p:nvPr/>
        </p:nvSpPr>
        <p:spPr>
          <a:xfrm>
            <a:off x="3202137" y="2460245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Time [s]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3D21A5-ED26-0A30-B24B-8B01B7E9A659}"/>
              </a:ext>
            </a:extLst>
          </p:cNvPr>
          <p:cNvSpPr txBox="1"/>
          <p:nvPr/>
        </p:nvSpPr>
        <p:spPr>
          <a:xfrm>
            <a:off x="2110710" y="93720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1 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7AA118E-C5C7-BBC0-498B-51BB21A4F2C4}"/>
              </a:ext>
            </a:extLst>
          </p:cNvPr>
          <p:cNvCxnSpPr>
            <a:cxnSpLocks/>
          </p:cNvCxnSpPr>
          <p:nvPr/>
        </p:nvCxnSpPr>
        <p:spPr>
          <a:xfrm>
            <a:off x="2070081" y="1537361"/>
            <a:ext cx="283090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FE65107-498C-9C91-51CB-E2E206237297}"/>
              </a:ext>
            </a:extLst>
          </p:cNvPr>
          <p:cNvCxnSpPr/>
          <p:nvPr/>
        </p:nvCxnSpPr>
        <p:spPr>
          <a:xfrm flipV="1">
            <a:off x="2077513" y="1830289"/>
            <a:ext cx="0" cy="4864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64AF543-FFFD-37E9-424A-254D1CE4C522}"/>
              </a:ext>
            </a:extLst>
          </p:cNvPr>
          <p:cNvSpPr txBox="1"/>
          <p:nvPr/>
        </p:nvSpPr>
        <p:spPr>
          <a:xfrm rot="16200000">
            <a:off x="1376506" y="781454"/>
            <a:ext cx="11400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Slow scan location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818773D-4A68-DF9C-B8A0-0378E8D86A0E}"/>
              </a:ext>
            </a:extLst>
          </p:cNvPr>
          <p:cNvGrpSpPr/>
          <p:nvPr/>
        </p:nvGrpSpPr>
        <p:grpSpPr>
          <a:xfrm>
            <a:off x="2398438" y="1474283"/>
            <a:ext cx="57365" cy="101335"/>
            <a:chOff x="1602622" y="515214"/>
            <a:chExt cx="77646" cy="137160"/>
          </a:xfrm>
        </p:grpSpPr>
        <p:sp>
          <p:nvSpPr>
            <p:cNvPr id="54" name="Freeform 146">
              <a:extLst>
                <a:ext uri="{FF2B5EF4-FFF2-40B4-BE49-F238E27FC236}">
                  <a16:creationId xmlns:a16="http://schemas.microsoft.com/office/drawing/2014/main" id="{A946328F-B613-A8B9-4E23-33592B17AF05}"/>
                </a:ext>
              </a:extLst>
            </p:cNvPr>
            <p:cNvSpPr/>
            <p:nvPr/>
          </p:nvSpPr>
          <p:spPr>
            <a:xfrm>
              <a:off x="1602622" y="515214"/>
              <a:ext cx="45720" cy="137160"/>
            </a:xfrm>
            <a:custGeom>
              <a:avLst/>
              <a:gdLst>
                <a:gd name="connsiteX0" fmla="*/ 50901 w 83746"/>
                <a:gd name="connsiteY0" fmla="*/ 0 h 418222"/>
                <a:gd name="connsiteX1" fmla="*/ 81767 w 83746"/>
                <a:gd name="connsiteY1" fmla="*/ 162046 h 418222"/>
                <a:gd name="connsiteX2" fmla="*/ 744 w 83746"/>
                <a:gd name="connsiteY2" fmla="*/ 289367 h 418222"/>
                <a:gd name="connsiteX3" fmla="*/ 39327 w 83746"/>
                <a:gd name="connsiteY3" fmla="*/ 408972 h 418222"/>
                <a:gd name="connsiteX4" fmla="*/ 39327 w 83746"/>
                <a:gd name="connsiteY4" fmla="*/ 401256 h 418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746" h="418222">
                  <a:moveTo>
                    <a:pt x="50901" y="0"/>
                  </a:moveTo>
                  <a:cubicBezTo>
                    <a:pt x="70513" y="56909"/>
                    <a:pt x="90126" y="113818"/>
                    <a:pt x="81767" y="162046"/>
                  </a:cubicBezTo>
                  <a:cubicBezTo>
                    <a:pt x="73408" y="210274"/>
                    <a:pt x="7817" y="248213"/>
                    <a:pt x="744" y="289367"/>
                  </a:cubicBezTo>
                  <a:cubicBezTo>
                    <a:pt x="-6329" y="330521"/>
                    <a:pt x="39327" y="408972"/>
                    <a:pt x="39327" y="408972"/>
                  </a:cubicBezTo>
                  <a:cubicBezTo>
                    <a:pt x="45757" y="427620"/>
                    <a:pt x="42542" y="414438"/>
                    <a:pt x="39327" y="40125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 147">
              <a:extLst>
                <a:ext uri="{FF2B5EF4-FFF2-40B4-BE49-F238E27FC236}">
                  <a16:creationId xmlns:a16="http://schemas.microsoft.com/office/drawing/2014/main" id="{20A43E22-EF36-DAF4-C3D0-550105980EFA}"/>
                </a:ext>
              </a:extLst>
            </p:cNvPr>
            <p:cNvSpPr/>
            <p:nvPr/>
          </p:nvSpPr>
          <p:spPr>
            <a:xfrm>
              <a:off x="1634548" y="515214"/>
              <a:ext cx="45720" cy="137160"/>
            </a:xfrm>
            <a:custGeom>
              <a:avLst/>
              <a:gdLst>
                <a:gd name="connsiteX0" fmla="*/ 50901 w 83746"/>
                <a:gd name="connsiteY0" fmla="*/ 0 h 418222"/>
                <a:gd name="connsiteX1" fmla="*/ 81767 w 83746"/>
                <a:gd name="connsiteY1" fmla="*/ 162046 h 418222"/>
                <a:gd name="connsiteX2" fmla="*/ 744 w 83746"/>
                <a:gd name="connsiteY2" fmla="*/ 289367 h 418222"/>
                <a:gd name="connsiteX3" fmla="*/ 39327 w 83746"/>
                <a:gd name="connsiteY3" fmla="*/ 408972 h 418222"/>
                <a:gd name="connsiteX4" fmla="*/ 39327 w 83746"/>
                <a:gd name="connsiteY4" fmla="*/ 401256 h 418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746" h="418222">
                  <a:moveTo>
                    <a:pt x="50901" y="0"/>
                  </a:moveTo>
                  <a:cubicBezTo>
                    <a:pt x="70513" y="56909"/>
                    <a:pt x="90126" y="113818"/>
                    <a:pt x="81767" y="162046"/>
                  </a:cubicBezTo>
                  <a:cubicBezTo>
                    <a:pt x="73408" y="210274"/>
                    <a:pt x="7817" y="248213"/>
                    <a:pt x="744" y="289367"/>
                  </a:cubicBezTo>
                  <a:cubicBezTo>
                    <a:pt x="-6329" y="330521"/>
                    <a:pt x="39327" y="408972"/>
                    <a:pt x="39327" y="408972"/>
                  </a:cubicBezTo>
                  <a:cubicBezTo>
                    <a:pt x="45757" y="427620"/>
                    <a:pt x="42542" y="414438"/>
                    <a:pt x="39327" y="40125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6" name="Right Brace 55">
            <a:extLst>
              <a:ext uri="{FF2B5EF4-FFF2-40B4-BE49-F238E27FC236}">
                <a16:creationId xmlns:a16="http://schemas.microsoft.com/office/drawing/2014/main" id="{F62F59D1-F293-B565-6D7A-D75EBD562570}"/>
              </a:ext>
            </a:extLst>
          </p:cNvPr>
          <p:cNvSpPr/>
          <p:nvPr/>
        </p:nvSpPr>
        <p:spPr>
          <a:xfrm rot="16200000">
            <a:off x="2365851" y="629487"/>
            <a:ext cx="110643" cy="672593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2AC0DDF-470A-E47C-0804-5570C875873D}"/>
              </a:ext>
            </a:extLst>
          </p:cNvPr>
          <p:cNvSpPr txBox="1"/>
          <p:nvPr/>
        </p:nvSpPr>
        <p:spPr>
          <a:xfrm rot="16200000">
            <a:off x="1389330" y="1893608"/>
            <a:ext cx="1114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Fast scan location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31B2151-7FF0-4034-9923-61A1F8BC9B71}"/>
              </a:ext>
            </a:extLst>
          </p:cNvPr>
          <p:cNvGrpSpPr/>
          <p:nvPr/>
        </p:nvGrpSpPr>
        <p:grpSpPr>
          <a:xfrm>
            <a:off x="2398438" y="2245254"/>
            <a:ext cx="57365" cy="101335"/>
            <a:chOff x="1602622" y="515214"/>
            <a:chExt cx="77646" cy="137160"/>
          </a:xfrm>
        </p:grpSpPr>
        <p:sp>
          <p:nvSpPr>
            <p:cNvPr id="59" name="Freeform 195">
              <a:extLst>
                <a:ext uri="{FF2B5EF4-FFF2-40B4-BE49-F238E27FC236}">
                  <a16:creationId xmlns:a16="http://schemas.microsoft.com/office/drawing/2014/main" id="{AF20B88A-7CFE-4E8A-DD30-5213F42C662A}"/>
                </a:ext>
              </a:extLst>
            </p:cNvPr>
            <p:cNvSpPr/>
            <p:nvPr/>
          </p:nvSpPr>
          <p:spPr>
            <a:xfrm>
              <a:off x="1602622" y="515214"/>
              <a:ext cx="45720" cy="137160"/>
            </a:xfrm>
            <a:custGeom>
              <a:avLst/>
              <a:gdLst>
                <a:gd name="connsiteX0" fmla="*/ 50901 w 83746"/>
                <a:gd name="connsiteY0" fmla="*/ 0 h 418222"/>
                <a:gd name="connsiteX1" fmla="*/ 81767 w 83746"/>
                <a:gd name="connsiteY1" fmla="*/ 162046 h 418222"/>
                <a:gd name="connsiteX2" fmla="*/ 744 w 83746"/>
                <a:gd name="connsiteY2" fmla="*/ 289367 h 418222"/>
                <a:gd name="connsiteX3" fmla="*/ 39327 w 83746"/>
                <a:gd name="connsiteY3" fmla="*/ 408972 h 418222"/>
                <a:gd name="connsiteX4" fmla="*/ 39327 w 83746"/>
                <a:gd name="connsiteY4" fmla="*/ 401256 h 418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746" h="418222">
                  <a:moveTo>
                    <a:pt x="50901" y="0"/>
                  </a:moveTo>
                  <a:cubicBezTo>
                    <a:pt x="70513" y="56909"/>
                    <a:pt x="90126" y="113818"/>
                    <a:pt x="81767" y="162046"/>
                  </a:cubicBezTo>
                  <a:cubicBezTo>
                    <a:pt x="73408" y="210274"/>
                    <a:pt x="7817" y="248213"/>
                    <a:pt x="744" y="289367"/>
                  </a:cubicBezTo>
                  <a:cubicBezTo>
                    <a:pt x="-6329" y="330521"/>
                    <a:pt x="39327" y="408972"/>
                    <a:pt x="39327" y="408972"/>
                  </a:cubicBezTo>
                  <a:cubicBezTo>
                    <a:pt x="45757" y="427620"/>
                    <a:pt x="42542" y="414438"/>
                    <a:pt x="39327" y="40125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196">
              <a:extLst>
                <a:ext uri="{FF2B5EF4-FFF2-40B4-BE49-F238E27FC236}">
                  <a16:creationId xmlns:a16="http://schemas.microsoft.com/office/drawing/2014/main" id="{1DA989BC-A6EE-A79A-C52D-8F8A501E3F7F}"/>
                </a:ext>
              </a:extLst>
            </p:cNvPr>
            <p:cNvSpPr/>
            <p:nvPr/>
          </p:nvSpPr>
          <p:spPr>
            <a:xfrm>
              <a:off x="1634548" y="515214"/>
              <a:ext cx="45720" cy="137160"/>
            </a:xfrm>
            <a:custGeom>
              <a:avLst/>
              <a:gdLst>
                <a:gd name="connsiteX0" fmla="*/ 50901 w 83746"/>
                <a:gd name="connsiteY0" fmla="*/ 0 h 418222"/>
                <a:gd name="connsiteX1" fmla="*/ 81767 w 83746"/>
                <a:gd name="connsiteY1" fmla="*/ 162046 h 418222"/>
                <a:gd name="connsiteX2" fmla="*/ 744 w 83746"/>
                <a:gd name="connsiteY2" fmla="*/ 289367 h 418222"/>
                <a:gd name="connsiteX3" fmla="*/ 39327 w 83746"/>
                <a:gd name="connsiteY3" fmla="*/ 408972 h 418222"/>
                <a:gd name="connsiteX4" fmla="*/ 39327 w 83746"/>
                <a:gd name="connsiteY4" fmla="*/ 401256 h 418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746" h="418222">
                  <a:moveTo>
                    <a:pt x="50901" y="0"/>
                  </a:moveTo>
                  <a:cubicBezTo>
                    <a:pt x="70513" y="56909"/>
                    <a:pt x="90126" y="113818"/>
                    <a:pt x="81767" y="162046"/>
                  </a:cubicBezTo>
                  <a:cubicBezTo>
                    <a:pt x="73408" y="210274"/>
                    <a:pt x="7817" y="248213"/>
                    <a:pt x="744" y="289367"/>
                  </a:cubicBezTo>
                  <a:cubicBezTo>
                    <a:pt x="-6329" y="330521"/>
                    <a:pt x="39327" y="408972"/>
                    <a:pt x="39327" y="408972"/>
                  </a:cubicBezTo>
                  <a:cubicBezTo>
                    <a:pt x="45757" y="427620"/>
                    <a:pt x="42542" y="414438"/>
                    <a:pt x="39327" y="40125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4923044-6FCE-124C-1953-F236D5057C3C}"/>
              </a:ext>
            </a:extLst>
          </p:cNvPr>
          <p:cNvGrpSpPr/>
          <p:nvPr/>
        </p:nvGrpSpPr>
        <p:grpSpPr>
          <a:xfrm>
            <a:off x="2083034" y="2117380"/>
            <a:ext cx="254701" cy="197729"/>
            <a:chOff x="1264082" y="826651"/>
            <a:chExt cx="344745" cy="267633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662A422-5898-FFA2-A444-C41E1FD0FE2C}"/>
                </a:ext>
              </a:extLst>
            </p:cNvPr>
            <p:cNvCxnSpPr/>
            <p:nvPr/>
          </p:nvCxnSpPr>
          <p:spPr>
            <a:xfrm>
              <a:off x="1348450" y="840287"/>
              <a:ext cx="0" cy="249746"/>
            </a:xfrm>
            <a:prstGeom prst="line">
              <a:avLst/>
            </a:prstGeom>
            <a:ln cap="flat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5226581-61E1-2065-0BDA-548C2B727EBB}"/>
                </a:ext>
              </a:extLst>
            </p:cNvPr>
            <p:cNvCxnSpPr/>
            <p:nvPr/>
          </p:nvCxnSpPr>
          <p:spPr>
            <a:xfrm>
              <a:off x="1439858" y="830152"/>
              <a:ext cx="0" cy="249743"/>
            </a:xfrm>
            <a:prstGeom prst="line">
              <a:avLst/>
            </a:prstGeom>
            <a:ln cap="flat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9E63788-0451-5E76-7A71-F8DC707F4F1A}"/>
                </a:ext>
              </a:extLst>
            </p:cNvPr>
            <p:cNvCxnSpPr/>
            <p:nvPr/>
          </p:nvCxnSpPr>
          <p:spPr>
            <a:xfrm>
              <a:off x="1607705" y="832387"/>
              <a:ext cx="0" cy="249743"/>
            </a:xfrm>
            <a:prstGeom prst="line">
              <a:avLst/>
            </a:prstGeom>
            <a:ln cap="flat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8CA358B-34F9-7612-8DE7-8C5D4EB6A3A5}"/>
                </a:ext>
              </a:extLst>
            </p:cNvPr>
            <p:cNvCxnSpPr/>
            <p:nvPr/>
          </p:nvCxnSpPr>
          <p:spPr>
            <a:xfrm flipH="1">
              <a:off x="1264082" y="836786"/>
              <a:ext cx="83329" cy="257498"/>
            </a:xfrm>
            <a:prstGeom prst="line">
              <a:avLst/>
            </a:prstGeom>
            <a:ln cap="flat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1E3E4B5-B33D-0228-DDEA-5B20E44F9DE0}"/>
                </a:ext>
              </a:extLst>
            </p:cNvPr>
            <p:cNvCxnSpPr/>
            <p:nvPr/>
          </p:nvCxnSpPr>
          <p:spPr>
            <a:xfrm flipH="1">
              <a:off x="1352518" y="826651"/>
              <a:ext cx="83329" cy="257498"/>
            </a:xfrm>
            <a:prstGeom prst="line">
              <a:avLst/>
            </a:prstGeom>
            <a:ln cap="flat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188A337-6D0E-6248-4645-45DF53BFAF12}"/>
                </a:ext>
              </a:extLst>
            </p:cNvPr>
            <p:cNvCxnSpPr/>
            <p:nvPr/>
          </p:nvCxnSpPr>
          <p:spPr>
            <a:xfrm flipH="1">
              <a:off x="1525498" y="826651"/>
              <a:ext cx="83329" cy="257498"/>
            </a:xfrm>
            <a:prstGeom prst="line">
              <a:avLst/>
            </a:prstGeom>
            <a:ln cap="flat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5210454-E24F-3E4D-FAF9-39049FC7B7C2}"/>
              </a:ext>
            </a:extLst>
          </p:cNvPr>
          <p:cNvGrpSpPr/>
          <p:nvPr/>
        </p:nvGrpSpPr>
        <p:grpSpPr>
          <a:xfrm>
            <a:off x="2503597" y="2117380"/>
            <a:ext cx="254701" cy="197729"/>
            <a:chOff x="1264082" y="826651"/>
            <a:chExt cx="344745" cy="267633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B249CE0-988D-263C-EDB8-2DF4AC327962}"/>
                </a:ext>
              </a:extLst>
            </p:cNvPr>
            <p:cNvCxnSpPr/>
            <p:nvPr/>
          </p:nvCxnSpPr>
          <p:spPr>
            <a:xfrm>
              <a:off x="1348450" y="840287"/>
              <a:ext cx="0" cy="249746"/>
            </a:xfrm>
            <a:prstGeom prst="line">
              <a:avLst/>
            </a:prstGeom>
            <a:ln cap="flat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E88AA43-493D-A4E9-8E35-1DE78D4920B7}"/>
                </a:ext>
              </a:extLst>
            </p:cNvPr>
            <p:cNvCxnSpPr/>
            <p:nvPr/>
          </p:nvCxnSpPr>
          <p:spPr>
            <a:xfrm>
              <a:off x="1439858" y="830152"/>
              <a:ext cx="0" cy="249743"/>
            </a:xfrm>
            <a:prstGeom prst="line">
              <a:avLst/>
            </a:prstGeom>
            <a:ln cap="flat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D021FA5-E7C6-43A5-1AA8-9DB938A58901}"/>
                </a:ext>
              </a:extLst>
            </p:cNvPr>
            <p:cNvCxnSpPr/>
            <p:nvPr/>
          </p:nvCxnSpPr>
          <p:spPr>
            <a:xfrm>
              <a:off x="1607705" y="832387"/>
              <a:ext cx="0" cy="249743"/>
            </a:xfrm>
            <a:prstGeom prst="line">
              <a:avLst/>
            </a:prstGeom>
            <a:ln cap="flat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9AF4647-A6C5-6413-65A4-FCE687F34458}"/>
                </a:ext>
              </a:extLst>
            </p:cNvPr>
            <p:cNvCxnSpPr/>
            <p:nvPr/>
          </p:nvCxnSpPr>
          <p:spPr>
            <a:xfrm flipH="1">
              <a:off x="1264082" y="836786"/>
              <a:ext cx="83329" cy="257498"/>
            </a:xfrm>
            <a:prstGeom prst="line">
              <a:avLst/>
            </a:prstGeom>
            <a:ln cap="flat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4A6D855-8FB2-7285-B6BA-37FAA0B5667B}"/>
                </a:ext>
              </a:extLst>
            </p:cNvPr>
            <p:cNvCxnSpPr/>
            <p:nvPr/>
          </p:nvCxnSpPr>
          <p:spPr>
            <a:xfrm flipH="1">
              <a:off x="1352518" y="826651"/>
              <a:ext cx="83329" cy="257498"/>
            </a:xfrm>
            <a:prstGeom prst="line">
              <a:avLst/>
            </a:prstGeom>
            <a:ln cap="flat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41E5FB5-8C00-8410-66A9-AE68CE6E65E4}"/>
                </a:ext>
              </a:extLst>
            </p:cNvPr>
            <p:cNvCxnSpPr/>
            <p:nvPr/>
          </p:nvCxnSpPr>
          <p:spPr>
            <a:xfrm flipH="1">
              <a:off x="1525498" y="826651"/>
              <a:ext cx="83329" cy="257498"/>
            </a:xfrm>
            <a:prstGeom prst="line">
              <a:avLst/>
            </a:prstGeom>
            <a:ln cap="flat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A7E76E3-2B7E-3DF5-3401-827C85B3FA77}"/>
              </a:ext>
            </a:extLst>
          </p:cNvPr>
          <p:cNvGrpSpPr/>
          <p:nvPr/>
        </p:nvGrpSpPr>
        <p:grpSpPr>
          <a:xfrm>
            <a:off x="3072112" y="1148508"/>
            <a:ext cx="57365" cy="101335"/>
            <a:chOff x="1602622" y="515214"/>
            <a:chExt cx="77646" cy="137160"/>
          </a:xfrm>
        </p:grpSpPr>
        <p:sp>
          <p:nvSpPr>
            <p:cNvPr id="76" name="Freeform 242">
              <a:extLst>
                <a:ext uri="{FF2B5EF4-FFF2-40B4-BE49-F238E27FC236}">
                  <a16:creationId xmlns:a16="http://schemas.microsoft.com/office/drawing/2014/main" id="{7E65E9DA-B925-228F-8461-0B04F314043C}"/>
                </a:ext>
              </a:extLst>
            </p:cNvPr>
            <p:cNvSpPr/>
            <p:nvPr/>
          </p:nvSpPr>
          <p:spPr>
            <a:xfrm>
              <a:off x="1602622" y="515214"/>
              <a:ext cx="45720" cy="137160"/>
            </a:xfrm>
            <a:custGeom>
              <a:avLst/>
              <a:gdLst>
                <a:gd name="connsiteX0" fmla="*/ 50901 w 83746"/>
                <a:gd name="connsiteY0" fmla="*/ 0 h 418222"/>
                <a:gd name="connsiteX1" fmla="*/ 81767 w 83746"/>
                <a:gd name="connsiteY1" fmla="*/ 162046 h 418222"/>
                <a:gd name="connsiteX2" fmla="*/ 744 w 83746"/>
                <a:gd name="connsiteY2" fmla="*/ 289367 h 418222"/>
                <a:gd name="connsiteX3" fmla="*/ 39327 w 83746"/>
                <a:gd name="connsiteY3" fmla="*/ 408972 h 418222"/>
                <a:gd name="connsiteX4" fmla="*/ 39327 w 83746"/>
                <a:gd name="connsiteY4" fmla="*/ 401256 h 418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746" h="418222">
                  <a:moveTo>
                    <a:pt x="50901" y="0"/>
                  </a:moveTo>
                  <a:cubicBezTo>
                    <a:pt x="70513" y="56909"/>
                    <a:pt x="90126" y="113818"/>
                    <a:pt x="81767" y="162046"/>
                  </a:cubicBezTo>
                  <a:cubicBezTo>
                    <a:pt x="73408" y="210274"/>
                    <a:pt x="7817" y="248213"/>
                    <a:pt x="744" y="289367"/>
                  </a:cubicBezTo>
                  <a:cubicBezTo>
                    <a:pt x="-6329" y="330521"/>
                    <a:pt x="39327" y="408972"/>
                    <a:pt x="39327" y="408972"/>
                  </a:cubicBezTo>
                  <a:cubicBezTo>
                    <a:pt x="45757" y="427620"/>
                    <a:pt x="42542" y="414438"/>
                    <a:pt x="39327" y="40125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Freeform 243">
              <a:extLst>
                <a:ext uri="{FF2B5EF4-FFF2-40B4-BE49-F238E27FC236}">
                  <a16:creationId xmlns:a16="http://schemas.microsoft.com/office/drawing/2014/main" id="{A50FDEB4-DE7D-121A-1753-C61F9B8851EA}"/>
                </a:ext>
              </a:extLst>
            </p:cNvPr>
            <p:cNvSpPr/>
            <p:nvPr/>
          </p:nvSpPr>
          <p:spPr>
            <a:xfrm>
              <a:off x="1634548" y="515214"/>
              <a:ext cx="45720" cy="137160"/>
            </a:xfrm>
            <a:custGeom>
              <a:avLst/>
              <a:gdLst>
                <a:gd name="connsiteX0" fmla="*/ 50901 w 83746"/>
                <a:gd name="connsiteY0" fmla="*/ 0 h 418222"/>
                <a:gd name="connsiteX1" fmla="*/ 81767 w 83746"/>
                <a:gd name="connsiteY1" fmla="*/ 162046 h 418222"/>
                <a:gd name="connsiteX2" fmla="*/ 744 w 83746"/>
                <a:gd name="connsiteY2" fmla="*/ 289367 h 418222"/>
                <a:gd name="connsiteX3" fmla="*/ 39327 w 83746"/>
                <a:gd name="connsiteY3" fmla="*/ 408972 h 418222"/>
                <a:gd name="connsiteX4" fmla="*/ 39327 w 83746"/>
                <a:gd name="connsiteY4" fmla="*/ 401256 h 418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746" h="418222">
                  <a:moveTo>
                    <a:pt x="50901" y="0"/>
                  </a:moveTo>
                  <a:cubicBezTo>
                    <a:pt x="70513" y="56909"/>
                    <a:pt x="90126" y="113818"/>
                    <a:pt x="81767" y="162046"/>
                  </a:cubicBezTo>
                  <a:cubicBezTo>
                    <a:pt x="73408" y="210274"/>
                    <a:pt x="7817" y="248213"/>
                    <a:pt x="744" y="289367"/>
                  </a:cubicBezTo>
                  <a:cubicBezTo>
                    <a:pt x="-6329" y="330521"/>
                    <a:pt x="39327" y="408972"/>
                    <a:pt x="39327" y="408972"/>
                  </a:cubicBezTo>
                  <a:cubicBezTo>
                    <a:pt x="45757" y="427620"/>
                    <a:pt x="42542" y="414438"/>
                    <a:pt x="39327" y="40125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144CD60-1A3F-0415-43D0-F609D0D0A216}"/>
              </a:ext>
            </a:extLst>
          </p:cNvPr>
          <p:cNvGrpSpPr/>
          <p:nvPr/>
        </p:nvGrpSpPr>
        <p:grpSpPr>
          <a:xfrm>
            <a:off x="3072112" y="2234055"/>
            <a:ext cx="57365" cy="101335"/>
            <a:chOff x="1602622" y="515214"/>
            <a:chExt cx="77646" cy="137160"/>
          </a:xfrm>
        </p:grpSpPr>
        <p:sp>
          <p:nvSpPr>
            <p:cNvPr id="79" name="Freeform 245">
              <a:extLst>
                <a:ext uri="{FF2B5EF4-FFF2-40B4-BE49-F238E27FC236}">
                  <a16:creationId xmlns:a16="http://schemas.microsoft.com/office/drawing/2014/main" id="{F00C3B32-8DAE-6676-DC28-D325354ED409}"/>
                </a:ext>
              </a:extLst>
            </p:cNvPr>
            <p:cNvSpPr/>
            <p:nvPr/>
          </p:nvSpPr>
          <p:spPr>
            <a:xfrm>
              <a:off x="1602622" y="515214"/>
              <a:ext cx="45720" cy="137160"/>
            </a:xfrm>
            <a:custGeom>
              <a:avLst/>
              <a:gdLst>
                <a:gd name="connsiteX0" fmla="*/ 50901 w 83746"/>
                <a:gd name="connsiteY0" fmla="*/ 0 h 418222"/>
                <a:gd name="connsiteX1" fmla="*/ 81767 w 83746"/>
                <a:gd name="connsiteY1" fmla="*/ 162046 h 418222"/>
                <a:gd name="connsiteX2" fmla="*/ 744 w 83746"/>
                <a:gd name="connsiteY2" fmla="*/ 289367 h 418222"/>
                <a:gd name="connsiteX3" fmla="*/ 39327 w 83746"/>
                <a:gd name="connsiteY3" fmla="*/ 408972 h 418222"/>
                <a:gd name="connsiteX4" fmla="*/ 39327 w 83746"/>
                <a:gd name="connsiteY4" fmla="*/ 401256 h 418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746" h="418222">
                  <a:moveTo>
                    <a:pt x="50901" y="0"/>
                  </a:moveTo>
                  <a:cubicBezTo>
                    <a:pt x="70513" y="56909"/>
                    <a:pt x="90126" y="113818"/>
                    <a:pt x="81767" y="162046"/>
                  </a:cubicBezTo>
                  <a:cubicBezTo>
                    <a:pt x="73408" y="210274"/>
                    <a:pt x="7817" y="248213"/>
                    <a:pt x="744" y="289367"/>
                  </a:cubicBezTo>
                  <a:cubicBezTo>
                    <a:pt x="-6329" y="330521"/>
                    <a:pt x="39327" y="408972"/>
                    <a:pt x="39327" y="408972"/>
                  </a:cubicBezTo>
                  <a:cubicBezTo>
                    <a:pt x="45757" y="427620"/>
                    <a:pt x="42542" y="414438"/>
                    <a:pt x="39327" y="40125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246">
              <a:extLst>
                <a:ext uri="{FF2B5EF4-FFF2-40B4-BE49-F238E27FC236}">
                  <a16:creationId xmlns:a16="http://schemas.microsoft.com/office/drawing/2014/main" id="{FE9EA3C9-F5E0-C8E6-0D0B-0EC41CDA2ECA}"/>
                </a:ext>
              </a:extLst>
            </p:cNvPr>
            <p:cNvSpPr/>
            <p:nvPr/>
          </p:nvSpPr>
          <p:spPr>
            <a:xfrm>
              <a:off x="1634548" y="515214"/>
              <a:ext cx="45720" cy="137160"/>
            </a:xfrm>
            <a:custGeom>
              <a:avLst/>
              <a:gdLst>
                <a:gd name="connsiteX0" fmla="*/ 50901 w 83746"/>
                <a:gd name="connsiteY0" fmla="*/ 0 h 418222"/>
                <a:gd name="connsiteX1" fmla="*/ 81767 w 83746"/>
                <a:gd name="connsiteY1" fmla="*/ 162046 h 418222"/>
                <a:gd name="connsiteX2" fmla="*/ 744 w 83746"/>
                <a:gd name="connsiteY2" fmla="*/ 289367 h 418222"/>
                <a:gd name="connsiteX3" fmla="*/ 39327 w 83746"/>
                <a:gd name="connsiteY3" fmla="*/ 408972 h 418222"/>
                <a:gd name="connsiteX4" fmla="*/ 39327 w 83746"/>
                <a:gd name="connsiteY4" fmla="*/ 401256 h 418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746" h="418222">
                  <a:moveTo>
                    <a:pt x="50901" y="0"/>
                  </a:moveTo>
                  <a:cubicBezTo>
                    <a:pt x="70513" y="56909"/>
                    <a:pt x="90126" y="113818"/>
                    <a:pt x="81767" y="162046"/>
                  </a:cubicBezTo>
                  <a:cubicBezTo>
                    <a:pt x="73408" y="210274"/>
                    <a:pt x="7817" y="248213"/>
                    <a:pt x="744" y="289367"/>
                  </a:cubicBezTo>
                  <a:cubicBezTo>
                    <a:pt x="-6329" y="330521"/>
                    <a:pt x="39327" y="408972"/>
                    <a:pt x="39327" y="408972"/>
                  </a:cubicBezTo>
                  <a:cubicBezTo>
                    <a:pt x="45757" y="427620"/>
                    <a:pt x="42542" y="414438"/>
                    <a:pt x="39327" y="40125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E55BD54-1DD7-D342-4FFB-F85CAC061E36}"/>
              </a:ext>
            </a:extLst>
          </p:cNvPr>
          <p:cNvGrpSpPr/>
          <p:nvPr/>
        </p:nvGrpSpPr>
        <p:grpSpPr>
          <a:xfrm>
            <a:off x="2769557" y="2106180"/>
            <a:ext cx="254701" cy="197729"/>
            <a:chOff x="1264082" y="826651"/>
            <a:chExt cx="344745" cy="267633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A8C6BF8-2321-3FA4-3BD9-FDD13E59397A}"/>
                </a:ext>
              </a:extLst>
            </p:cNvPr>
            <p:cNvCxnSpPr/>
            <p:nvPr/>
          </p:nvCxnSpPr>
          <p:spPr>
            <a:xfrm>
              <a:off x="1348450" y="840287"/>
              <a:ext cx="0" cy="249746"/>
            </a:xfrm>
            <a:prstGeom prst="line">
              <a:avLst/>
            </a:prstGeom>
            <a:ln cap="flat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AC6DA64-C71A-BE78-E6DF-C411EA688BEA}"/>
                </a:ext>
              </a:extLst>
            </p:cNvPr>
            <p:cNvCxnSpPr/>
            <p:nvPr/>
          </p:nvCxnSpPr>
          <p:spPr>
            <a:xfrm>
              <a:off x="1439858" y="830152"/>
              <a:ext cx="0" cy="249743"/>
            </a:xfrm>
            <a:prstGeom prst="line">
              <a:avLst/>
            </a:prstGeom>
            <a:ln cap="flat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8597D52-1081-D66C-7915-AF7CF2958FED}"/>
                </a:ext>
              </a:extLst>
            </p:cNvPr>
            <p:cNvCxnSpPr/>
            <p:nvPr/>
          </p:nvCxnSpPr>
          <p:spPr>
            <a:xfrm>
              <a:off x="1607705" y="832387"/>
              <a:ext cx="0" cy="249743"/>
            </a:xfrm>
            <a:prstGeom prst="line">
              <a:avLst/>
            </a:prstGeom>
            <a:ln cap="flat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399C724-9B7C-09DF-B913-C98BF785BED8}"/>
                </a:ext>
              </a:extLst>
            </p:cNvPr>
            <p:cNvCxnSpPr/>
            <p:nvPr/>
          </p:nvCxnSpPr>
          <p:spPr>
            <a:xfrm flipH="1">
              <a:off x="1264082" y="836786"/>
              <a:ext cx="83329" cy="257498"/>
            </a:xfrm>
            <a:prstGeom prst="line">
              <a:avLst/>
            </a:prstGeom>
            <a:ln cap="flat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52C6C12-FF08-C1DF-F58C-4DADE35F5B2E}"/>
                </a:ext>
              </a:extLst>
            </p:cNvPr>
            <p:cNvCxnSpPr/>
            <p:nvPr/>
          </p:nvCxnSpPr>
          <p:spPr>
            <a:xfrm flipH="1">
              <a:off x="1352518" y="826651"/>
              <a:ext cx="83329" cy="257498"/>
            </a:xfrm>
            <a:prstGeom prst="line">
              <a:avLst/>
            </a:prstGeom>
            <a:ln cap="flat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A9A349D-FDD3-FD56-02D3-27D328E05B86}"/>
                </a:ext>
              </a:extLst>
            </p:cNvPr>
            <p:cNvCxnSpPr/>
            <p:nvPr/>
          </p:nvCxnSpPr>
          <p:spPr>
            <a:xfrm flipH="1">
              <a:off x="1525498" y="826651"/>
              <a:ext cx="83329" cy="257498"/>
            </a:xfrm>
            <a:prstGeom prst="line">
              <a:avLst/>
            </a:prstGeom>
            <a:ln cap="flat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4D82DC6-4FD9-67CF-1240-A2FC43D16CEF}"/>
              </a:ext>
            </a:extLst>
          </p:cNvPr>
          <p:cNvGrpSpPr/>
          <p:nvPr/>
        </p:nvGrpSpPr>
        <p:grpSpPr>
          <a:xfrm>
            <a:off x="3190121" y="2106180"/>
            <a:ext cx="254701" cy="197729"/>
            <a:chOff x="1264082" y="826651"/>
            <a:chExt cx="344745" cy="267633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B2D73F8-AD04-857B-9638-263533424DB3}"/>
                </a:ext>
              </a:extLst>
            </p:cNvPr>
            <p:cNvCxnSpPr/>
            <p:nvPr/>
          </p:nvCxnSpPr>
          <p:spPr>
            <a:xfrm>
              <a:off x="1348450" y="840287"/>
              <a:ext cx="0" cy="249746"/>
            </a:xfrm>
            <a:prstGeom prst="line">
              <a:avLst/>
            </a:prstGeom>
            <a:ln cap="flat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0336786-D4A3-90DA-8331-2109926370E7}"/>
                </a:ext>
              </a:extLst>
            </p:cNvPr>
            <p:cNvCxnSpPr/>
            <p:nvPr/>
          </p:nvCxnSpPr>
          <p:spPr>
            <a:xfrm>
              <a:off x="1439858" y="830152"/>
              <a:ext cx="0" cy="249743"/>
            </a:xfrm>
            <a:prstGeom prst="line">
              <a:avLst/>
            </a:prstGeom>
            <a:ln cap="flat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9258D76-D8D6-F822-DFC9-95E5824D5847}"/>
                </a:ext>
              </a:extLst>
            </p:cNvPr>
            <p:cNvCxnSpPr/>
            <p:nvPr/>
          </p:nvCxnSpPr>
          <p:spPr>
            <a:xfrm>
              <a:off x="1607705" y="832387"/>
              <a:ext cx="0" cy="249743"/>
            </a:xfrm>
            <a:prstGeom prst="line">
              <a:avLst/>
            </a:prstGeom>
            <a:ln cap="flat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008DA7B-D320-8DE8-5C34-A478DA024FD6}"/>
                </a:ext>
              </a:extLst>
            </p:cNvPr>
            <p:cNvCxnSpPr/>
            <p:nvPr/>
          </p:nvCxnSpPr>
          <p:spPr>
            <a:xfrm flipH="1">
              <a:off x="1264082" y="836786"/>
              <a:ext cx="83329" cy="257498"/>
            </a:xfrm>
            <a:prstGeom prst="line">
              <a:avLst/>
            </a:prstGeom>
            <a:ln cap="flat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E566DD7-B30E-C64C-3FE3-529E390C79E4}"/>
                </a:ext>
              </a:extLst>
            </p:cNvPr>
            <p:cNvCxnSpPr/>
            <p:nvPr/>
          </p:nvCxnSpPr>
          <p:spPr>
            <a:xfrm flipH="1">
              <a:off x="1352518" y="826651"/>
              <a:ext cx="83329" cy="257498"/>
            </a:xfrm>
            <a:prstGeom prst="line">
              <a:avLst/>
            </a:prstGeom>
            <a:ln cap="flat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5CE62BB-DDD7-E566-9F8F-D9EA776FA6F5}"/>
                </a:ext>
              </a:extLst>
            </p:cNvPr>
            <p:cNvCxnSpPr/>
            <p:nvPr/>
          </p:nvCxnSpPr>
          <p:spPr>
            <a:xfrm flipH="1">
              <a:off x="1525498" y="826651"/>
              <a:ext cx="83329" cy="257498"/>
            </a:xfrm>
            <a:prstGeom prst="line">
              <a:avLst/>
            </a:prstGeom>
            <a:ln cap="flat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1B45A48-BA9F-1245-6011-5B3A2B93B476}"/>
              </a:ext>
            </a:extLst>
          </p:cNvPr>
          <p:cNvCxnSpPr>
            <a:cxnSpLocks/>
          </p:cNvCxnSpPr>
          <p:nvPr/>
        </p:nvCxnSpPr>
        <p:spPr>
          <a:xfrm flipH="1">
            <a:off x="2761097" y="213316"/>
            <a:ext cx="0" cy="2084832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6C917430-E1FF-7FBE-6167-875CFFCF0DB0}"/>
              </a:ext>
            </a:extLst>
          </p:cNvPr>
          <p:cNvSpPr txBox="1"/>
          <p:nvPr/>
        </p:nvSpPr>
        <p:spPr>
          <a:xfrm>
            <a:off x="2813335" y="93720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2 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6647C6F-FB69-F661-96CF-81CEB8E747FE}"/>
              </a:ext>
            </a:extLst>
          </p:cNvPr>
          <p:cNvCxnSpPr>
            <a:cxnSpLocks/>
          </p:cNvCxnSpPr>
          <p:nvPr/>
        </p:nvCxnSpPr>
        <p:spPr>
          <a:xfrm flipH="1">
            <a:off x="3449366" y="213316"/>
            <a:ext cx="0" cy="2084832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2838B6B-6B56-6C07-10C1-61B006BCC9BE}"/>
              </a:ext>
            </a:extLst>
          </p:cNvPr>
          <p:cNvGrpSpPr/>
          <p:nvPr/>
        </p:nvGrpSpPr>
        <p:grpSpPr>
          <a:xfrm>
            <a:off x="3725830" y="650485"/>
            <a:ext cx="57365" cy="101335"/>
            <a:chOff x="1602622" y="515214"/>
            <a:chExt cx="77646" cy="137160"/>
          </a:xfrm>
        </p:grpSpPr>
        <p:sp>
          <p:nvSpPr>
            <p:cNvPr id="99" name="Freeform 298">
              <a:extLst>
                <a:ext uri="{FF2B5EF4-FFF2-40B4-BE49-F238E27FC236}">
                  <a16:creationId xmlns:a16="http://schemas.microsoft.com/office/drawing/2014/main" id="{07A442CE-E2FD-6855-FE3C-02C44CCBD407}"/>
                </a:ext>
              </a:extLst>
            </p:cNvPr>
            <p:cNvSpPr/>
            <p:nvPr/>
          </p:nvSpPr>
          <p:spPr>
            <a:xfrm>
              <a:off x="1602622" y="515214"/>
              <a:ext cx="45720" cy="137160"/>
            </a:xfrm>
            <a:custGeom>
              <a:avLst/>
              <a:gdLst>
                <a:gd name="connsiteX0" fmla="*/ 50901 w 83746"/>
                <a:gd name="connsiteY0" fmla="*/ 0 h 418222"/>
                <a:gd name="connsiteX1" fmla="*/ 81767 w 83746"/>
                <a:gd name="connsiteY1" fmla="*/ 162046 h 418222"/>
                <a:gd name="connsiteX2" fmla="*/ 744 w 83746"/>
                <a:gd name="connsiteY2" fmla="*/ 289367 h 418222"/>
                <a:gd name="connsiteX3" fmla="*/ 39327 w 83746"/>
                <a:gd name="connsiteY3" fmla="*/ 408972 h 418222"/>
                <a:gd name="connsiteX4" fmla="*/ 39327 w 83746"/>
                <a:gd name="connsiteY4" fmla="*/ 401256 h 418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746" h="418222">
                  <a:moveTo>
                    <a:pt x="50901" y="0"/>
                  </a:moveTo>
                  <a:cubicBezTo>
                    <a:pt x="70513" y="56909"/>
                    <a:pt x="90126" y="113818"/>
                    <a:pt x="81767" y="162046"/>
                  </a:cubicBezTo>
                  <a:cubicBezTo>
                    <a:pt x="73408" y="210274"/>
                    <a:pt x="7817" y="248213"/>
                    <a:pt x="744" y="289367"/>
                  </a:cubicBezTo>
                  <a:cubicBezTo>
                    <a:pt x="-6329" y="330521"/>
                    <a:pt x="39327" y="408972"/>
                    <a:pt x="39327" y="408972"/>
                  </a:cubicBezTo>
                  <a:cubicBezTo>
                    <a:pt x="45757" y="427620"/>
                    <a:pt x="42542" y="414438"/>
                    <a:pt x="39327" y="40125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Freeform 299">
              <a:extLst>
                <a:ext uri="{FF2B5EF4-FFF2-40B4-BE49-F238E27FC236}">
                  <a16:creationId xmlns:a16="http://schemas.microsoft.com/office/drawing/2014/main" id="{75988DEF-C4D8-4706-7646-251DD938EBF7}"/>
                </a:ext>
              </a:extLst>
            </p:cNvPr>
            <p:cNvSpPr/>
            <p:nvPr/>
          </p:nvSpPr>
          <p:spPr>
            <a:xfrm>
              <a:off x="1634548" y="515214"/>
              <a:ext cx="45720" cy="137160"/>
            </a:xfrm>
            <a:custGeom>
              <a:avLst/>
              <a:gdLst>
                <a:gd name="connsiteX0" fmla="*/ 50901 w 83746"/>
                <a:gd name="connsiteY0" fmla="*/ 0 h 418222"/>
                <a:gd name="connsiteX1" fmla="*/ 81767 w 83746"/>
                <a:gd name="connsiteY1" fmla="*/ 162046 h 418222"/>
                <a:gd name="connsiteX2" fmla="*/ 744 w 83746"/>
                <a:gd name="connsiteY2" fmla="*/ 289367 h 418222"/>
                <a:gd name="connsiteX3" fmla="*/ 39327 w 83746"/>
                <a:gd name="connsiteY3" fmla="*/ 408972 h 418222"/>
                <a:gd name="connsiteX4" fmla="*/ 39327 w 83746"/>
                <a:gd name="connsiteY4" fmla="*/ 401256 h 418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746" h="418222">
                  <a:moveTo>
                    <a:pt x="50901" y="0"/>
                  </a:moveTo>
                  <a:cubicBezTo>
                    <a:pt x="70513" y="56909"/>
                    <a:pt x="90126" y="113818"/>
                    <a:pt x="81767" y="162046"/>
                  </a:cubicBezTo>
                  <a:cubicBezTo>
                    <a:pt x="73408" y="210274"/>
                    <a:pt x="7817" y="248213"/>
                    <a:pt x="744" y="289367"/>
                  </a:cubicBezTo>
                  <a:cubicBezTo>
                    <a:pt x="-6329" y="330521"/>
                    <a:pt x="39327" y="408972"/>
                    <a:pt x="39327" y="408972"/>
                  </a:cubicBezTo>
                  <a:cubicBezTo>
                    <a:pt x="45757" y="427620"/>
                    <a:pt x="42542" y="414438"/>
                    <a:pt x="39327" y="40125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BD7A795-7B74-F6FE-2BC9-FB1CC972D33D}"/>
              </a:ext>
            </a:extLst>
          </p:cNvPr>
          <p:cNvCxnSpPr>
            <a:cxnSpLocks/>
          </p:cNvCxnSpPr>
          <p:nvPr/>
        </p:nvCxnSpPr>
        <p:spPr>
          <a:xfrm flipH="1">
            <a:off x="4050479" y="213316"/>
            <a:ext cx="0" cy="2084832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92A3F15-848C-BA21-09C6-5F0CEE0C3B4F}"/>
              </a:ext>
            </a:extLst>
          </p:cNvPr>
          <p:cNvCxnSpPr>
            <a:cxnSpLocks/>
          </p:cNvCxnSpPr>
          <p:nvPr/>
        </p:nvCxnSpPr>
        <p:spPr>
          <a:xfrm flipH="1">
            <a:off x="4732828" y="213316"/>
            <a:ext cx="0" cy="2084832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8CE2F5D1-C660-5C8E-D9D0-6031FE878310}"/>
              </a:ext>
            </a:extLst>
          </p:cNvPr>
          <p:cNvSpPr txBox="1"/>
          <p:nvPr/>
        </p:nvSpPr>
        <p:spPr>
          <a:xfrm>
            <a:off x="4209395" y="93720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8 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56CABB9-3ADD-B06F-24DD-D0606814CF2D}"/>
              </a:ext>
            </a:extLst>
          </p:cNvPr>
          <p:cNvSpPr txBox="1"/>
          <p:nvPr/>
        </p:nvSpPr>
        <p:spPr>
          <a:xfrm>
            <a:off x="2627325" y="2313879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6.55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D0F41BE-4B50-AC59-F1BA-F2859C7FD24D}"/>
              </a:ext>
            </a:extLst>
          </p:cNvPr>
          <p:cNvSpPr txBox="1"/>
          <p:nvPr/>
        </p:nvSpPr>
        <p:spPr>
          <a:xfrm>
            <a:off x="1980372" y="2313879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52E2E08-C6B5-19F2-E569-17B19E9F9CBF}"/>
              </a:ext>
            </a:extLst>
          </p:cNvPr>
          <p:cNvCxnSpPr/>
          <p:nvPr/>
        </p:nvCxnSpPr>
        <p:spPr>
          <a:xfrm>
            <a:off x="2760502" y="2306879"/>
            <a:ext cx="0" cy="399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AF9F590-0E1A-1902-4B6A-9A28EF0A7B43}"/>
              </a:ext>
            </a:extLst>
          </p:cNvPr>
          <p:cNvCxnSpPr/>
          <p:nvPr/>
        </p:nvCxnSpPr>
        <p:spPr>
          <a:xfrm>
            <a:off x="3448649" y="2304368"/>
            <a:ext cx="0" cy="399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C4E34FA-82F0-5C60-2A8E-2C81720FA161}"/>
              </a:ext>
            </a:extLst>
          </p:cNvPr>
          <p:cNvSpPr txBox="1"/>
          <p:nvPr/>
        </p:nvSpPr>
        <p:spPr>
          <a:xfrm>
            <a:off x="3285863" y="2313879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13.1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0DDE42A-618C-C4F9-4D57-27FB3F90A3FD}"/>
              </a:ext>
            </a:extLst>
          </p:cNvPr>
          <p:cNvGrpSpPr/>
          <p:nvPr/>
        </p:nvGrpSpPr>
        <p:grpSpPr>
          <a:xfrm>
            <a:off x="3739665" y="2234055"/>
            <a:ext cx="57365" cy="101335"/>
            <a:chOff x="1602622" y="515214"/>
            <a:chExt cx="77646" cy="137160"/>
          </a:xfrm>
        </p:grpSpPr>
        <p:sp>
          <p:nvSpPr>
            <p:cNvPr id="110" name="Freeform 128">
              <a:extLst>
                <a:ext uri="{FF2B5EF4-FFF2-40B4-BE49-F238E27FC236}">
                  <a16:creationId xmlns:a16="http://schemas.microsoft.com/office/drawing/2014/main" id="{28C655D9-1966-D52B-F96A-E593F54F08CB}"/>
                </a:ext>
              </a:extLst>
            </p:cNvPr>
            <p:cNvSpPr/>
            <p:nvPr/>
          </p:nvSpPr>
          <p:spPr>
            <a:xfrm>
              <a:off x="1602622" y="515214"/>
              <a:ext cx="45720" cy="137160"/>
            </a:xfrm>
            <a:custGeom>
              <a:avLst/>
              <a:gdLst>
                <a:gd name="connsiteX0" fmla="*/ 50901 w 83746"/>
                <a:gd name="connsiteY0" fmla="*/ 0 h 418222"/>
                <a:gd name="connsiteX1" fmla="*/ 81767 w 83746"/>
                <a:gd name="connsiteY1" fmla="*/ 162046 h 418222"/>
                <a:gd name="connsiteX2" fmla="*/ 744 w 83746"/>
                <a:gd name="connsiteY2" fmla="*/ 289367 h 418222"/>
                <a:gd name="connsiteX3" fmla="*/ 39327 w 83746"/>
                <a:gd name="connsiteY3" fmla="*/ 408972 h 418222"/>
                <a:gd name="connsiteX4" fmla="*/ 39327 w 83746"/>
                <a:gd name="connsiteY4" fmla="*/ 401256 h 418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746" h="418222">
                  <a:moveTo>
                    <a:pt x="50901" y="0"/>
                  </a:moveTo>
                  <a:cubicBezTo>
                    <a:pt x="70513" y="56909"/>
                    <a:pt x="90126" y="113818"/>
                    <a:pt x="81767" y="162046"/>
                  </a:cubicBezTo>
                  <a:cubicBezTo>
                    <a:pt x="73408" y="210274"/>
                    <a:pt x="7817" y="248213"/>
                    <a:pt x="744" y="289367"/>
                  </a:cubicBezTo>
                  <a:cubicBezTo>
                    <a:pt x="-6329" y="330521"/>
                    <a:pt x="39327" y="408972"/>
                    <a:pt x="39327" y="408972"/>
                  </a:cubicBezTo>
                  <a:cubicBezTo>
                    <a:pt x="45757" y="427620"/>
                    <a:pt x="42542" y="414438"/>
                    <a:pt x="39327" y="40125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Freeform 129">
              <a:extLst>
                <a:ext uri="{FF2B5EF4-FFF2-40B4-BE49-F238E27FC236}">
                  <a16:creationId xmlns:a16="http://schemas.microsoft.com/office/drawing/2014/main" id="{740106CA-2491-3996-970F-FB52ECCF7B7C}"/>
                </a:ext>
              </a:extLst>
            </p:cNvPr>
            <p:cNvSpPr/>
            <p:nvPr/>
          </p:nvSpPr>
          <p:spPr>
            <a:xfrm>
              <a:off x="1634548" y="515214"/>
              <a:ext cx="45720" cy="137160"/>
            </a:xfrm>
            <a:custGeom>
              <a:avLst/>
              <a:gdLst>
                <a:gd name="connsiteX0" fmla="*/ 50901 w 83746"/>
                <a:gd name="connsiteY0" fmla="*/ 0 h 418222"/>
                <a:gd name="connsiteX1" fmla="*/ 81767 w 83746"/>
                <a:gd name="connsiteY1" fmla="*/ 162046 h 418222"/>
                <a:gd name="connsiteX2" fmla="*/ 744 w 83746"/>
                <a:gd name="connsiteY2" fmla="*/ 289367 h 418222"/>
                <a:gd name="connsiteX3" fmla="*/ 39327 w 83746"/>
                <a:gd name="connsiteY3" fmla="*/ 408972 h 418222"/>
                <a:gd name="connsiteX4" fmla="*/ 39327 w 83746"/>
                <a:gd name="connsiteY4" fmla="*/ 401256 h 418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746" h="418222">
                  <a:moveTo>
                    <a:pt x="50901" y="0"/>
                  </a:moveTo>
                  <a:cubicBezTo>
                    <a:pt x="70513" y="56909"/>
                    <a:pt x="90126" y="113818"/>
                    <a:pt x="81767" y="162046"/>
                  </a:cubicBezTo>
                  <a:cubicBezTo>
                    <a:pt x="73408" y="210274"/>
                    <a:pt x="7817" y="248213"/>
                    <a:pt x="744" y="289367"/>
                  </a:cubicBezTo>
                  <a:cubicBezTo>
                    <a:pt x="-6329" y="330521"/>
                    <a:pt x="39327" y="408972"/>
                    <a:pt x="39327" y="408972"/>
                  </a:cubicBezTo>
                  <a:cubicBezTo>
                    <a:pt x="45757" y="427620"/>
                    <a:pt x="42542" y="414438"/>
                    <a:pt x="39327" y="40125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AC1D56F-94A3-554C-4995-228478A84416}"/>
              </a:ext>
            </a:extLst>
          </p:cNvPr>
          <p:cNvGrpSpPr/>
          <p:nvPr/>
        </p:nvGrpSpPr>
        <p:grpSpPr>
          <a:xfrm>
            <a:off x="4358762" y="2234055"/>
            <a:ext cx="57365" cy="101335"/>
            <a:chOff x="1602622" y="515214"/>
            <a:chExt cx="77646" cy="137160"/>
          </a:xfrm>
        </p:grpSpPr>
        <p:sp>
          <p:nvSpPr>
            <p:cNvPr id="113" name="Freeform 131">
              <a:extLst>
                <a:ext uri="{FF2B5EF4-FFF2-40B4-BE49-F238E27FC236}">
                  <a16:creationId xmlns:a16="http://schemas.microsoft.com/office/drawing/2014/main" id="{D3A8555D-C5BB-CB8C-1983-527D25E9AC58}"/>
                </a:ext>
              </a:extLst>
            </p:cNvPr>
            <p:cNvSpPr/>
            <p:nvPr/>
          </p:nvSpPr>
          <p:spPr>
            <a:xfrm>
              <a:off x="1602622" y="515214"/>
              <a:ext cx="45720" cy="137160"/>
            </a:xfrm>
            <a:custGeom>
              <a:avLst/>
              <a:gdLst>
                <a:gd name="connsiteX0" fmla="*/ 50901 w 83746"/>
                <a:gd name="connsiteY0" fmla="*/ 0 h 418222"/>
                <a:gd name="connsiteX1" fmla="*/ 81767 w 83746"/>
                <a:gd name="connsiteY1" fmla="*/ 162046 h 418222"/>
                <a:gd name="connsiteX2" fmla="*/ 744 w 83746"/>
                <a:gd name="connsiteY2" fmla="*/ 289367 h 418222"/>
                <a:gd name="connsiteX3" fmla="*/ 39327 w 83746"/>
                <a:gd name="connsiteY3" fmla="*/ 408972 h 418222"/>
                <a:gd name="connsiteX4" fmla="*/ 39327 w 83746"/>
                <a:gd name="connsiteY4" fmla="*/ 401256 h 418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746" h="418222">
                  <a:moveTo>
                    <a:pt x="50901" y="0"/>
                  </a:moveTo>
                  <a:cubicBezTo>
                    <a:pt x="70513" y="56909"/>
                    <a:pt x="90126" y="113818"/>
                    <a:pt x="81767" y="162046"/>
                  </a:cubicBezTo>
                  <a:cubicBezTo>
                    <a:pt x="73408" y="210274"/>
                    <a:pt x="7817" y="248213"/>
                    <a:pt x="744" y="289367"/>
                  </a:cubicBezTo>
                  <a:cubicBezTo>
                    <a:pt x="-6329" y="330521"/>
                    <a:pt x="39327" y="408972"/>
                    <a:pt x="39327" y="408972"/>
                  </a:cubicBezTo>
                  <a:cubicBezTo>
                    <a:pt x="45757" y="427620"/>
                    <a:pt x="42542" y="414438"/>
                    <a:pt x="39327" y="40125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Freeform 132">
              <a:extLst>
                <a:ext uri="{FF2B5EF4-FFF2-40B4-BE49-F238E27FC236}">
                  <a16:creationId xmlns:a16="http://schemas.microsoft.com/office/drawing/2014/main" id="{BC279124-6E5C-86CC-BD44-497A29F2FBBE}"/>
                </a:ext>
              </a:extLst>
            </p:cNvPr>
            <p:cNvSpPr/>
            <p:nvPr/>
          </p:nvSpPr>
          <p:spPr>
            <a:xfrm>
              <a:off x="1634548" y="515214"/>
              <a:ext cx="45720" cy="137160"/>
            </a:xfrm>
            <a:custGeom>
              <a:avLst/>
              <a:gdLst>
                <a:gd name="connsiteX0" fmla="*/ 50901 w 83746"/>
                <a:gd name="connsiteY0" fmla="*/ 0 h 418222"/>
                <a:gd name="connsiteX1" fmla="*/ 81767 w 83746"/>
                <a:gd name="connsiteY1" fmla="*/ 162046 h 418222"/>
                <a:gd name="connsiteX2" fmla="*/ 744 w 83746"/>
                <a:gd name="connsiteY2" fmla="*/ 289367 h 418222"/>
                <a:gd name="connsiteX3" fmla="*/ 39327 w 83746"/>
                <a:gd name="connsiteY3" fmla="*/ 408972 h 418222"/>
                <a:gd name="connsiteX4" fmla="*/ 39327 w 83746"/>
                <a:gd name="connsiteY4" fmla="*/ 401256 h 418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746" h="418222">
                  <a:moveTo>
                    <a:pt x="50901" y="0"/>
                  </a:moveTo>
                  <a:cubicBezTo>
                    <a:pt x="70513" y="56909"/>
                    <a:pt x="90126" y="113818"/>
                    <a:pt x="81767" y="162046"/>
                  </a:cubicBezTo>
                  <a:cubicBezTo>
                    <a:pt x="73408" y="210274"/>
                    <a:pt x="7817" y="248213"/>
                    <a:pt x="744" y="289367"/>
                  </a:cubicBezTo>
                  <a:cubicBezTo>
                    <a:pt x="-6329" y="330521"/>
                    <a:pt x="39327" y="408972"/>
                    <a:pt x="39327" y="408972"/>
                  </a:cubicBezTo>
                  <a:cubicBezTo>
                    <a:pt x="45757" y="427620"/>
                    <a:pt x="42542" y="414438"/>
                    <a:pt x="39327" y="40125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102DE2C-73DF-BF72-4DED-DE7B46F2F867}"/>
              </a:ext>
            </a:extLst>
          </p:cNvPr>
          <p:cNvGrpSpPr/>
          <p:nvPr/>
        </p:nvGrpSpPr>
        <p:grpSpPr>
          <a:xfrm>
            <a:off x="4056209" y="2106180"/>
            <a:ext cx="254701" cy="197729"/>
            <a:chOff x="1264082" y="826651"/>
            <a:chExt cx="344745" cy="267633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94AB039-668B-4177-D2B3-99FF46F0833E}"/>
                </a:ext>
              </a:extLst>
            </p:cNvPr>
            <p:cNvCxnSpPr/>
            <p:nvPr/>
          </p:nvCxnSpPr>
          <p:spPr>
            <a:xfrm>
              <a:off x="1348450" y="840287"/>
              <a:ext cx="0" cy="249746"/>
            </a:xfrm>
            <a:prstGeom prst="line">
              <a:avLst/>
            </a:prstGeom>
            <a:ln cap="flat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0DE5C8D-52BA-3C27-D3AD-8FA3E67904AE}"/>
                </a:ext>
              </a:extLst>
            </p:cNvPr>
            <p:cNvCxnSpPr/>
            <p:nvPr/>
          </p:nvCxnSpPr>
          <p:spPr>
            <a:xfrm>
              <a:off x="1439858" y="830152"/>
              <a:ext cx="0" cy="249743"/>
            </a:xfrm>
            <a:prstGeom prst="line">
              <a:avLst/>
            </a:prstGeom>
            <a:ln cap="flat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5ACEB02-B25C-D3FA-A6C8-BB84079147DD}"/>
                </a:ext>
              </a:extLst>
            </p:cNvPr>
            <p:cNvCxnSpPr/>
            <p:nvPr/>
          </p:nvCxnSpPr>
          <p:spPr>
            <a:xfrm>
              <a:off x="1607705" y="832387"/>
              <a:ext cx="0" cy="249743"/>
            </a:xfrm>
            <a:prstGeom prst="line">
              <a:avLst/>
            </a:prstGeom>
            <a:ln cap="flat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1EA57A7-B25F-7F33-6013-E1BE5B91E434}"/>
                </a:ext>
              </a:extLst>
            </p:cNvPr>
            <p:cNvCxnSpPr/>
            <p:nvPr/>
          </p:nvCxnSpPr>
          <p:spPr>
            <a:xfrm flipH="1">
              <a:off x="1264082" y="836786"/>
              <a:ext cx="83329" cy="257498"/>
            </a:xfrm>
            <a:prstGeom prst="line">
              <a:avLst/>
            </a:prstGeom>
            <a:ln cap="flat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6638F37-76A0-0163-B4B9-0D364B359DF6}"/>
                </a:ext>
              </a:extLst>
            </p:cNvPr>
            <p:cNvCxnSpPr/>
            <p:nvPr/>
          </p:nvCxnSpPr>
          <p:spPr>
            <a:xfrm flipH="1">
              <a:off x="1352518" y="826651"/>
              <a:ext cx="83329" cy="257498"/>
            </a:xfrm>
            <a:prstGeom prst="line">
              <a:avLst/>
            </a:prstGeom>
            <a:ln cap="flat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E5B744F-7A4D-DB7D-027B-282107F2A5EC}"/>
                </a:ext>
              </a:extLst>
            </p:cNvPr>
            <p:cNvCxnSpPr/>
            <p:nvPr/>
          </p:nvCxnSpPr>
          <p:spPr>
            <a:xfrm flipH="1">
              <a:off x="1525498" y="826651"/>
              <a:ext cx="83329" cy="257498"/>
            </a:xfrm>
            <a:prstGeom prst="line">
              <a:avLst/>
            </a:prstGeom>
            <a:ln cap="flat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566536E-A5B8-1BAB-6AD8-AA1C6B98C730}"/>
              </a:ext>
            </a:extLst>
          </p:cNvPr>
          <p:cNvGrpSpPr/>
          <p:nvPr/>
        </p:nvGrpSpPr>
        <p:grpSpPr>
          <a:xfrm>
            <a:off x="4476772" y="2106180"/>
            <a:ext cx="254701" cy="197729"/>
            <a:chOff x="1264082" y="826651"/>
            <a:chExt cx="344745" cy="267633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AC99264-41FF-90FE-74CA-A36B2BC01EB7}"/>
                </a:ext>
              </a:extLst>
            </p:cNvPr>
            <p:cNvCxnSpPr/>
            <p:nvPr/>
          </p:nvCxnSpPr>
          <p:spPr>
            <a:xfrm>
              <a:off x="1348450" y="840287"/>
              <a:ext cx="0" cy="249746"/>
            </a:xfrm>
            <a:prstGeom prst="line">
              <a:avLst/>
            </a:prstGeom>
            <a:ln cap="flat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D57095F-8BBE-0F0B-EE9A-D05132491118}"/>
                </a:ext>
              </a:extLst>
            </p:cNvPr>
            <p:cNvCxnSpPr/>
            <p:nvPr/>
          </p:nvCxnSpPr>
          <p:spPr>
            <a:xfrm>
              <a:off x="1439858" y="830152"/>
              <a:ext cx="0" cy="249743"/>
            </a:xfrm>
            <a:prstGeom prst="line">
              <a:avLst/>
            </a:prstGeom>
            <a:ln cap="flat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AC6C2D6-E7D1-1163-D91F-92C080D2ACF4}"/>
                </a:ext>
              </a:extLst>
            </p:cNvPr>
            <p:cNvCxnSpPr/>
            <p:nvPr/>
          </p:nvCxnSpPr>
          <p:spPr>
            <a:xfrm>
              <a:off x="1607705" y="832387"/>
              <a:ext cx="0" cy="249743"/>
            </a:xfrm>
            <a:prstGeom prst="line">
              <a:avLst/>
            </a:prstGeom>
            <a:ln cap="flat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2508F72-25D8-645D-5260-F3E5C85A6D18}"/>
                </a:ext>
              </a:extLst>
            </p:cNvPr>
            <p:cNvCxnSpPr/>
            <p:nvPr/>
          </p:nvCxnSpPr>
          <p:spPr>
            <a:xfrm flipH="1">
              <a:off x="1264082" y="836786"/>
              <a:ext cx="83329" cy="257498"/>
            </a:xfrm>
            <a:prstGeom prst="line">
              <a:avLst/>
            </a:prstGeom>
            <a:ln cap="flat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02F41DA-DE0E-40B5-0BFB-83EE8B6BC3A1}"/>
                </a:ext>
              </a:extLst>
            </p:cNvPr>
            <p:cNvCxnSpPr/>
            <p:nvPr/>
          </p:nvCxnSpPr>
          <p:spPr>
            <a:xfrm flipH="1">
              <a:off x="1352518" y="826651"/>
              <a:ext cx="83329" cy="257498"/>
            </a:xfrm>
            <a:prstGeom prst="line">
              <a:avLst/>
            </a:prstGeom>
            <a:ln cap="flat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2718F4C-B028-5339-4A27-CD03F764E842}"/>
                </a:ext>
              </a:extLst>
            </p:cNvPr>
            <p:cNvCxnSpPr/>
            <p:nvPr/>
          </p:nvCxnSpPr>
          <p:spPr>
            <a:xfrm flipH="1">
              <a:off x="1525498" y="826651"/>
              <a:ext cx="83329" cy="257498"/>
            </a:xfrm>
            <a:prstGeom prst="line">
              <a:avLst/>
            </a:prstGeom>
            <a:ln cap="flat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5AE6DD09-65E6-9E7C-C330-12FDEBC1C6A5}"/>
              </a:ext>
            </a:extLst>
          </p:cNvPr>
          <p:cNvSpPr txBox="1"/>
          <p:nvPr/>
        </p:nvSpPr>
        <p:spPr>
          <a:xfrm>
            <a:off x="3908018" y="2313879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45.85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FC75859-1CDE-AFB7-1B98-E96C48518FD0}"/>
              </a:ext>
            </a:extLst>
          </p:cNvPr>
          <p:cNvSpPr txBox="1"/>
          <p:nvPr/>
        </p:nvSpPr>
        <p:spPr>
          <a:xfrm>
            <a:off x="4572887" y="2313879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52.4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3017A75-8792-37B7-23E8-40C658EB344B}"/>
              </a:ext>
            </a:extLst>
          </p:cNvPr>
          <p:cNvSpPr txBox="1"/>
          <p:nvPr/>
        </p:nvSpPr>
        <p:spPr>
          <a:xfrm>
            <a:off x="2163883" y="1632443"/>
            <a:ext cx="1136529" cy="10785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701" dirty="0">
                <a:latin typeface="Arial" panose="020B0604020202020204" pitchFamily="34" charset="0"/>
                <a:cs typeface="Arial" panose="020B0604020202020204" pitchFamily="34" charset="0"/>
              </a:rPr>
              <a:t>Saw-tooth × 16 × 32 repeats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0E23B35-5861-2C8E-15E9-CC9203A5389C}"/>
              </a:ext>
            </a:extLst>
          </p:cNvPr>
          <p:cNvCxnSpPr/>
          <p:nvPr/>
        </p:nvCxnSpPr>
        <p:spPr>
          <a:xfrm flipV="1">
            <a:off x="2071175" y="2307535"/>
            <a:ext cx="338328" cy="143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F24088D-416C-8A0C-DAD4-274A53B44DCA}"/>
              </a:ext>
            </a:extLst>
          </p:cNvPr>
          <p:cNvCxnSpPr/>
          <p:nvPr/>
        </p:nvCxnSpPr>
        <p:spPr>
          <a:xfrm flipV="1">
            <a:off x="2425674" y="2307535"/>
            <a:ext cx="649224" cy="143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6FCB7F7-837B-EF0B-A66F-DFD3D263F0CA}"/>
              </a:ext>
            </a:extLst>
          </p:cNvPr>
          <p:cNvCxnSpPr/>
          <p:nvPr/>
        </p:nvCxnSpPr>
        <p:spPr>
          <a:xfrm flipV="1">
            <a:off x="3772025" y="2307535"/>
            <a:ext cx="594360" cy="143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134504B-943A-A420-A831-D24BFFECFF91}"/>
              </a:ext>
            </a:extLst>
          </p:cNvPr>
          <p:cNvCxnSpPr/>
          <p:nvPr/>
        </p:nvCxnSpPr>
        <p:spPr>
          <a:xfrm flipV="1">
            <a:off x="3098822" y="2307535"/>
            <a:ext cx="640080" cy="143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5157CBF-95AB-84FB-24D3-2CC715E84F52}"/>
              </a:ext>
            </a:extLst>
          </p:cNvPr>
          <p:cNvCxnSpPr/>
          <p:nvPr/>
        </p:nvCxnSpPr>
        <p:spPr>
          <a:xfrm flipV="1">
            <a:off x="4383612" y="2307535"/>
            <a:ext cx="475488" cy="14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93082F1E-707E-3270-A956-65004F6BBB8E}"/>
              </a:ext>
            </a:extLst>
          </p:cNvPr>
          <p:cNvCxnSpPr/>
          <p:nvPr/>
        </p:nvCxnSpPr>
        <p:spPr>
          <a:xfrm>
            <a:off x="4049325" y="2302009"/>
            <a:ext cx="0" cy="399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7606B84-97B7-FD74-019F-CDEA77669F09}"/>
              </a:ext>
            </a:extLst>
          </p:cNvPr>
          <p:cNvCxnSpPr/>
          <p:nvPr/>
        </p:nvCxnSpPr>
        <p:spPr>
          <a:xfrm>
            <a:off x="4739260" y="2302009"/>
            <a:ext cx="0" cy="399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B207DD5-164B-DCF2-C73D-08AD7F2085F1}"/>
              </a:ext>
            </a:extLst>
          </p:cNvPr>
          <p:cNvGrpSpPr/>
          <p:nvPr/>
        </p:nvGrpSpPr>
        <p:grpSpPr>
          <a:xfrm rot="5400000">
            <a:off x="2044793" y="537573"/>
            <a:ext cx="67195" cy="101336"/>
            <a:chOff x="1602622" y="515214"/>
            <a:chExt cx="90952" cy="137161"/>
          </a:xfrm>
        </p:grpSpPr>
        <p:sp>
          <p:nvSpPr>
            <p:cNvPr id="140" name="Freeform 328">
              <a:extLst>
                <a:ext uri="{FF2B5EF4-FFF2-40B4-BE49-F238E27FC236}">
                  <a16:creationId xmlns:a16="http://schemas.microsoft.com/office/drawing/2014/main" id="{F133F1C8-CD9D-2F36-C818-F67D4E661D26}"/>
                </a:ext>
              </a:extLst>
            </p:cNvPr>
            <p:cNvSpPr/>
            <p:nvPr/>
          </p:nvSpPr>
          <p:spPr>
            <a:xfrm>
              <a:off x="1602622" y="515214"/>
              <a:ext cx="45720" cy="137160"/>
            </a:xfrm>
            <a:custGeom>
              <a:avLst/>
              <a:gdLst>
                <a:gd name="connsiteX0" fmla="*/ 50901 w 83746"/>
                <a:gd name="connsiteY0" fmla="*/ 0 h 418222"/>
                <a:gd name="connsiteX1" fmla="*/ 81767 w 83746"/>
                <a:gd name="connsiteY1" fmla="*/ 162046 h 418222"/>
                <a:gd name="connsiteX2" fmla="*/ 744 w 83746"/>
                <a:gd name="connsiteY2" fmla="*/ 289367 h 418222"/>
                <a:gd name="connsiteX3" fmla="*/ 39327 w 83746"/>
                <a:gd name="connsiteY3" fmla="*/ 408972 h 418222"/>
                <a:gd name="connsiteX4" fmla="*/ 39327 w 83746"/>
                <a:gd name="connsiteY4" fmla="*/ 401256 h 418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746" h="418222">
                  <a:moveTo>
                    <a:pt x="50901" y="0"/>
                  </a:moveTo>
                  <a:cubicBezTo>
                    <a:pt x="70513" y="56909"/>
                    <a:pt x="90126" y="113818"/>
                    <a:pt x="81767" y="162046"/>
                  </a:cubicBezTo>
                  <a:cubicBezTo>
                    <a:pt x="73408" y="210274"/>
                    <a:pt x="7817" y="248213"/>
                    <a:pt x="744" y="289367"/>
                  </a:cubicBezTo>
                  <a:cubicBezTo>
                    <a:pt x="-6329" y="330521"/>
                    <a:pt x="39327" y="408972"/>
                    <a:pt x="39327" y="408972"/>
                  </a:cubicBezTo>
                  <a:cubicBezTo>
                    <a:pt x="45757" y="427620"/>
                    <a:pt x="42542" y="414438"/>
                    <a:pt x="39327" y="40125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Freeform 329">
              <a:extLst>
                <a:ext uri="{FF2B5EF4-FFF2-40B4-BE49-F238E27FC236}">
                  <a16:creationId xmlns:a16="http://schemas.microsoft.com/office/drawing/2014/main" id="{71532C3D-ED48-9148-C1C4-66EF1FCDD663}"/>
                </a:ext>
              </a:extLst>
            </p:cNvPr>
            <p:cNvSpPr/>
            <p:nvPr/>
          </p:nvSpPr>
          <p:spPr>
            <a:xfrm>
              <a:off x="1647854" y="515215"/>
              <a:ext cx="45720" cy="137160"/>
            </a:xfrm>
            <a:custGeom>
              <a:avLst/>
              <a:gdLst>
                <a:gd name="connsiteX0" fmla="*/ 50901 w 83746"/>
                <a:gd name="connsiteY0" fmla="*/ 0 h 418222"/>
                <a:gd name="connsiteX1" fmla="*/ 81767 w 83746"/>
                <a:gd name="connsiteY1" fmla="*/ 162046 h 418222"/>
                <a:gd name="connsiteX2" fmla="*/ 744 w 83746"/>
                <a:gd name="connsiteY2" fmla="*/ 289367 h 418222"/>
                <a:gd name="connsiteX3" fmla="*/ 39327 w 83746"/>
                <a:gd name="connsiteY3" fmla="*/ 408972 h 418222"/>
                <a:gd name="connsiteX4" fmla="*/ 39327 w 83746"/>
                <a:gd name="connsiteY4" fmla="*/ 401256 h 418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746" h="418222">
                  <a:moveTo>
                    <a:pt x="50901" y="0"/>
                  </a:moveTo>
                  <a:cubicBezTo>
                    <a:pt x="70513" y="56909"/>
                    <a:pt x="90126" y="113818"/>
                    <a:pt x="81767" y="162046"/>
                  </a:cubicBezTo>
                  <a:cubicBezTo>
                    <a:pt x="73408" y="210274"/>
                    <a:pt x="7817" y="248213"/>
                    <a:pt x="744" y="289367"/>
                  </a:cubicBezTo>
                  <a:cubicBezTo>
                    <a:pt x="-6329" y="330521"/>
                    <a:pt x="39327" y="408972"/>
                    <a:pt x="39327" y="408972"/>
                  </a:cubicBezTo>
                  <a:cubicBezTo>
                    <a:pt x="45757" y="427620"/>
                    <a:pt x="42542" y="414438"/>
                    <a:pt x="39327" y="40125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7D3F011-693F-532A-852F-0FCC9B4EFE7F}"/>
              </a:ext>
            </a:extLst>
          </p:cNvPr>
          <p:cNvCxnSpPr/>
          <p:nvPr/>
        </p:nvCxnSpPr>
        <p:spPr>
          <a:xfrm flipV="1">
            <a:off x="2077513" y="212768"/>
            <a:ext cx="0" cy="3657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A5C8FEEE-47B8-BBDF-F769-CEE3285EDE80}"/>
              </a:ext>
            </a:extLst>
          </p:cNvPr>
          <p:cNvSpPr txBox="1"/>
          <p:nvPr/>
        </p:nvSpPr>
        <p:spPr>
          <a:xfrm>
            <a:off x="2216427" y="2107935"/>
            <a:ext cx="81754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44" name="Right Brace 143">
            <a:extLst>
              <a:ext uri="{FF2B5EF4-FFF2-40B4-BE49-F238E27FC236}">
                <a16:creationId xmlns:a16="http://schemas.microsoft.com/office/drawing/2014/main" id="{5EA3D31C-B850-7D33-BC50-54E4AA74FC72}"/>
              </a:ext>
            </a:extLst>
          </p:cNvPr>
          <p:cNvSpPr/>
          <p:nvPr/>
        </p:nvSpPr>
        <p:spPr>
          <a:xfrm rot="16200000">
            <a:off x="2194432" y="1953422"/>
            <a:ext cx="52040" cy="247167"/>
          </a:xfrm>
          <a:prstGeom prst="rightBrace">
            <a:avLst>
              <a:gd name="adj1" fmla="val 26746"/>
              <a:gd name="adj2" fmla="val 5092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07DCD3B-D407-9234-F091-CAB2B67426CA}"/>
              </a:ext>
            </a:extLst>
          </p:cNvPr>
          <p:cNvSpPr txBox="1"/>
          <p:nvPr/>
        </p:nvSpPr>
        <p:spPr>
          <a:xfrm>
            <a:off x="2116797" y="1889783"/>
            <a:ext cx="607538" cy="10785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701" dirty="0">
                <a:latin typeface="Arial" panose="020B0604020202020204" pitchFamily="34" charset="0"/>
                <a:cs typeface="Arial" panose="020B0604020202020204" pitchFamily="34" charset="0"/>
              </a:rPr>
              <a:t>Saw-tooth × 16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BF78DF6-0395-6775-0DD9-7304A38CA12B}"/>
              </a:ext>
            </a:extLst>
          </p:cNvPr>
          <p:cNvSpPr txBox="1"/>
          <p:nvPr/>
        </p:nvSpPr>
        <p:spPr>
          <a:xfrm>
            <a:off x="2641800" y="2107935"/>
            <a:ext cx="81754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16F5EF5-85B8-BBC2-6750-54871F5B5FEE}"/>
              </a:ext>
            </a:extLst>
          </p:cNvPr>
          <p:cNvSpPr txBox="1"/>
          <p:nvPr/>
        </p:nvSpPr>
        <p:spPr>
          <a:xfrm>
            <a:off x="2900293" y="2107935"/>
            <a:ext cx="81754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9C218A0-0C93-D461-A0FE-883BE1D8899E}"/>
              </a:ext>
            </a:extLst>
          </p:cNvPr>
          <p:cNvSpPr txBox="1"/>
          <p:nvPr/>
        </p:nvSpPr>
        <p:spPr>
          <a:xfrm>
            <a:off x="3325811" y="2107935"/>
            <a:ext cx="81754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83214DB-FA7B-153F-A49B-5EBC53E65D07}"/>
              </a:ext>
            </a:extLst>
          </p:cNvPr>
          <p:cNvSpPr txBox="1"/>
          <p:nvPr/>
        </p:nvSpPr>
        <p:spPr>
          <a:xfrm>
            <a:off x="4191762" y="2107935"/>
            <a:ext cx="81754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23D8E62-7C95-1EA2-E3B3-865FD8E2220C}"/>
              </a:ext>
            </a:extLst>
          </p:cNvPr>
          <p:cNvSpPr txBox="1"/>
          <p:nvPr/>
        </p:nvSpPr>
        <p:spPr>
          <a:xfrm>
            <a:off x="4612791" y="2107935"/>
            <a:ext cx="81754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51" name="Right Brace 150">
            <a:extLst>
              <a:ext uri="{FF2B5EF4-FFF2-40B4-BE49-F238E27FC236}">
                <a16:creationId xmlns:a16="http://schemas.microsoft.com/office/drawing/2014/main" id="{076552D9-D296-39DE-3D52-056E3278A133}"/>
              </a:ext>
            </a:extLst>
          </p:cNvPr>
          <p:cNvSpPr/>
          <p:nvPr/>
        </p:nvSpPr>
        <p:spPr>
          <a:xfrm rot="16200000">
            <a:off x="2367216" y="1503256"/>
            <a:ext cx="144184" cy="654955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2" name="Right Brace 151">
            <a:extLst>
              <a:ext uri="{FF2B5EF4-FFF2-40B4-BE49-F238E27FC236}">
                <a16:creationId xmlns:a16="http://schemas.microsoft.com/office/drawing/2014/main" id="{5ACF6047-58F2-E3FC-64AD-52C2A2036EA3}"/>
              </a:ext>
            </a:extLst>
          </p:cNvPr>
          <p:cNvSpPr/>
          <p:nvPr/>
        </p:nvSpPr>
        <p:spPr>
          <a:xfrm rot="16200000">
            <a:off x="2211124" y="1079782"/>
            <a:ext cx="52040" cy="247167"/>
          </a:xfrm>
          <a:prstGeom prst="rightBrace">
            <a:avLst>
              <a:gd name="adj1" fmla="val 26746"/>
              <a:gd name="adj2" fmla="val 50928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40F541D-0742-C3E0-6817-179F89D86D16}"/>
              </a:ext>
            </a:extLst>
          </p:cNvPr>
          <p:cNvSpPr txBox="1"/>
          <p:nvPr/>
        </p:nvSpPr>
        <p:spPr>
          <a:xfrm>
            <a:off x="2112780" y="1026946"/>
            <a:ext cx="766235" cy="10785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701" dirty="0">
                <a:latin typeface="Arial" panose="020B0604020202020204" pitchFamily="34" charset="0"/>
                <a:cs typeface="Arial" panose="020B0604020202020204" pitchFamily="34" charset="0"/>
              </a:rPr>
              <a:t>Step × 16 locations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DB9DE0D-D139-746B-D095-BCDF868801B5}"/>
              </a:ext>
            </a:extLst>
          </p:cNvPr>
          <p:cNvSpPr txBox="1"/>
          <p:nvPr/>
        </p:nvSpPr>
        <p:spPr>
          <a:xfrm>
            <a:off x="2157720" y="562919"/>
            <a:ext cx="556243" cy="32355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701" dirty="0">
                <a:latin typeface="Arial" panose="020B0604020202020204" pitchFamily="34" charset="0"/>
                <a:cs typeface="Arial" panose="020B0604020202020204" pitchFamily="34" charset="0"/>
              </a:rPr>
              <a:t>Step ×</a:t>
            </a:r>
          </a:p>
          <a:p>
            <a:pPr algn="ctr"/>
            <a:r>
              <a:rPr lang="en-US" sz="701" dirty="0">
                <a:latin typeface="Arial" panose="020B0604020202020204" pitchFamily="34" charset="0"/>
                <a:cs typeface="Arial" panose="020B0604020202020204" pitchFamily="34" charset="0"/>
              </a:rPr>
              <a:t>16 locations ×</a:t>
            </a:r>
          </a:p>
          <a:p>
            <a:pPr algn="ctr"/>
            <a:r>
              <a:rPr lang="en-US" sz="701" dirty="0">
                <a:latin typeface="Arial" panose="020B0604020202020204" pitchFamily="34" charset="0"/>
                <a:cs typeface="Arial" panose="020B0604020202020204" pitchFamily="34" charset="0"/>
              </a:rPr>
              <a:t>32 repeats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F8BD823-ADFE-61DD-1C59-6A257F785E13}"/>
              </a:ext>
            </a:extLst>
          </p:cNvPr>
          <p:cNvGrpSpPr/>
          <p:nvPr/>
        </p:nvGrpSpPr>
        <p:grpSpPr>
          <a:xfrm>
            <a:off x="2081081" y="1259359"/>
            <a:ext cx="684674" cy="283738"/>
            <a:chOff x="2009961" y="1259359"/>
            <a:chExt cx="684674" cy="283738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E068C1DF-1B64-40D5-B357-0ECE372252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63670" y="1259360"/>
              <a:ext cx="1027" cy="283737"/>
            </a:xfrm>
            <a:prstGeom prst="line">
              <a:avLst/>
            </a:prstGeom>
            <a:ln w="6350" cap="rnd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Elbow Connector 133">
              <a:extLst>
                <a:ext uri="{FF2B5EF4-FFF2-40B4-BE49-F238E27FC236}">
                  <a16:creationId xmlns:a16="http://schemas.microsoft.com/office/drawing/2014/main" id="{8EE376BD-7A98-919A-78F4-80774D3936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9961" y="1489744"/>
              <a:ext cx="119717" cy="39842"/>
            </a:xfrm>
            <a:prstGeom prst="bentConnector3">
              <a:avLst/>
            </a:prstGeom>
            <a:ln w="63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90ADA241-A428-11B2-95D9-4A979BFC2A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9833" y="1259359"/>
              <a:ext cx="54864" cy="0"/>
            </a:xfrm>
            <a:prstGeom prst="line">
              <a:avLst/>
            </a:prstGeom>
            <a:ln w="6350" cap="sq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94ADC2AE-E0ED-A1BC-AB72-F216ECE251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9833" y="1259360"/>
              <a:ext cx="0" cy="36576"/>
            </a:xfrm>
            <a:prstGeom prst="line">
              <a:avLst/>
            </a:prstGeom>
            <a:ln w="6350" cap="sq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50EC90A-CA92-95F0-E003-BD2A7B0CF929}"/>
                </a:ext>
              </a:extLst>
            </p:cNvPr>
            <p:cNvSpPr txBox="1"/>
            <p:nvPr/>
          </p:nvSpPr>
          <p:spPr>
            <a:xfrm>
              <a:off x="2135012" y="1297549"/>
              <a:ext cx="81754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6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CDE5C15D-8E69-7D63-81E4-4B4871C579B2}"/>
                </a:ext>
              </a:extLst>
            </p:cNvPr>
            <p:cNvGrpSpPr/>
            <p:nvPr/>
          </p:nvGrpSpPr>
          <p:grpSpPr>
            <a:xfrm>
              <a:off x="2639771" y="1259359"/>
              <a:ext cx="54864" cy="36577"/>
              <a:chOff x="2627866" y="1259359"/>
              <a:chExt cx="54864" cy="36577"/>
            </a:xfrm>
          </p:grpSpPr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76598AFB-63D6-63C2-2AF3-7BED5D7B29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7866" y="1259359"/>
                <a:ext cx="54864" cy="0"/>
              </a:xfrm>
              <a:prstGeom prst="line">
                <a:avLst/>
              </a:prstGeom>
              <a:ln w="6350" cap="sq">
                <a:solidFill>
                  <a:srgbClr val="00B0F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18B099FF-B732-EFBD-A112-CD6DCD4CA4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27866" y="1259360"/>
                <a:ext cx="0" cy="36576"/>
              </a:xfrm>
              <a:prstGeom prst="line">
                <a:avLst/>
              </a:prstGeom>
              <a:ln w="6350" cap="sq">
                <a:solidFill>
                  <a:srgbClr val="00B0F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C064EA30-51E7-42AF-F71B-1C0C5E68D802}"/>
                </a:ext>
              </a:extLst>
            </p:cNvPr>
            <p:cNvSpPr txBox="1"/>
            <p:nvPr/>
          </p:nvSpPr>
          <p:spPr>
            <a:xfrm>
              <a:off x="2564950" y="1297549"/>
              <a:ext cx="81754" cy="923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60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8F1F8E6-2AD8-74F3-FC38-A984371A40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9678" y="1451736"/>
              <a:ext cx="0" cy="36576"/>
            </a:xfrm>
            <a:prstGeom prst="line">
              <a:avLst/>
            </a:prstGeom>
            <a:ln w="6350" cap="sq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C20D45B4-FEA2-7BB3-EAA9-CB239313D3E6}"/>
                </a:ext>
              </a:extLst>
            </p:cNvPr>
            <p:cNvGrpSpPr/>
            <p:nvPr/>
          </p:nvGrpSpPr>
          <p:grpSpPr>
            <a:xfrm>
              <a:off x="2439899" y="1452390"/>
              <a:ext cx="119717" cy="77196"/>
              <a:chOff x="2439899" y="1452390"/>
              <a:chExt cx="119717" cy="77196"/>
            </a:xfrm>
          </p:grpSpPr>
          <p:cxnSp>
            <p:nvCxnSpPr>
              <p:cNvPr id="165" name="Elbow Connector 133">
                <a:extLst>
                  <a:ext uri="{FF2B5EF4-FFF2-40B4-BE49-F238E27FC236}">
                    <a16:creationId xmlns:a16="http://schemas.microsoft.com/office/drawing/2014/main" id="{F73818C2-D84D-761F-B056-E6C630BC4E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9899" y="1489744"/>
                <a:ext cx="119717" cy="39842"/>
              </a:xfrm>
              <a:prstGeom prst="bentConnector3">
                <a:avLst/>
              </a:prstGeom>
              <a:ln w="63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1FB20243-793A-7AB1-3C04-78C8D1F7F8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59616" y="1452390"/>
                <a:ext cx="0" cy="36576"/>
              </a:xfrm>
              <a:prstGeom prst="line">
                <a:avLst/>
              </a:prstGeom>
              <a:ln w="6350" cap="sq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E6AF56E-5206-9A60-C052-2431A433F7D1}"/>
              </a:ext>
            </a:extLst>
          </p:cNvPr>
          <p:cNvGrpSpPr/>
          <p:nvPr/>
        </p:nvGrpSpPr>
        <p:grpSpPr>
          <a:xfrm>
            <a:off x="2764261" y="940110"/>
            <a:ext cx="684674" cy="314943"/>
            <a:chOff x="2693141" y="940110"/>
            <a:chExt cx="684674" cy="314943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824B532E-7C67-3FD1-3327-D19AE26FE469}"/>
                </a:ext>
              </a:extLst>
            </p:cNvPr>
            <p:cNvGrpSpPr/>
            <p:nvPr/>
          </p:nvGrpSpPr>
          <p:grpSpPr>
            <a:xfrm>
              <a:off x="2693141" y="940110"/>
              <a:ext cx="684674" cy="283738"/>
              <a:chOff x="2009961" y="1259359"/>
              <a:chExt cx="684674" cy="283738"/>
            </a:xfrm>
          </p:grpSpPr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1C9784B5-B0E5-DC9D-0F0F-1106B724DD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63670" y="1259360"/>
                <a:ext cx="1027" cy="283737"/>
              </a:xfrm>
              <a:prstGeom prst="line">
                <a:avLst/>
              </a:prstGeom>
              <a:ln w="6350" cap="rnd">
                <a:solidFill>
                  <a:srgbClr val="ED7D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Elbow Connector 133">
                <a:extLst>
                  <a:ext uri="{FF2B5EF4-FFF2-40B4-BE49-F238E27FC236}">
                    <a16:creationId xmlns:a16="http://schemas.microsoft.com/office/drawing/2014/main" id="{84206463-5573-6DEE-48B7-C673FCC98F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09961" y="1489744"/>
                <a:ext cx="119717" cy="39842"/>
              </a:xfrm>
              <a:prstGeom prst="bentConnector3">
                <a:avLst/>
              </a:prstGeom>
              <a:ln w="6350">
                <a:solidFill>
                  <a:srgbClr val="ED7D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6DC135BF-6F77-D99C-20E6-C75BA03643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09833" y="1259359"/>
                <a:ext cx="54864" cy="0"/>
              </a:xfrm>
              <a:prstGeom prst="line">
                <a:avLst/>
              </a:prstGeom>
              <a:ln w="6350" cap="sq">
                <a:solidFill>
                  <a:srgbClr val="ED7D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FE9A5325-3870-66B8-3841-93F11EE3F5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9833" y="1259360"/>
                <a:ext cx="0" cy="36576"/>
              </a:xfrm>
              <a:prstGeom prst="line">
                <a:avLst/>
              </a:prstGeom>
              <a:ln w="6350" cap="sq">
                <a:solidFill>
                  <a:srgbClr val="ED7D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C95C6C89-C040-09A3-CF85-43C445AC6706}"/>
                  </a:ext>
                </a:extLst>
              </p:cNvPr>
              <p:cNvSpPr txBox="1"/>
              <p:nvPr/>
            </p:nvSpPr>
            <p:spPr>
              <a:xfrm>
                <a:off x="2135012" y="1297549"/>
                <a:ext cx="81754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600" dirty="0">
                    <a:solidFill>
                      <a:srgbClr val="ED7D3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0154F1AC-B686-1475-C782-07EC8F2AAB44}"/>
                  </a:ext>
                </a:extLst>
              </p:cNvPr>
              <p:cNvGrpSpPr/>
              <p:nvPr/>
            </p:nvGrpSpPr>
            <p:grpSpPr>
              <a:xfrm>
                <a:off x="2639771" y="1259359"/>
                <a:ext cx="54864" cy="36577"/>
                <a:chOff x="2627866" y="1259359"/>
                <a:chExt cx="54864" cy="36577"/>
              </a:xfrm>
            </p:grpSpPr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6E746CC0-4057-6931-0DD2-EA2CFEA9B4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27866" y="1259359"/>
                  <a:ext cx="54864" cy="0"/>
                </a:xfrm>
                <a:prstGeom prst="line">
                  <a:avLst/>
                </a:prstGeom>
                <a:ln w="6350" cap="sq">
                  <a:solidFill>
                    <a:srgbClr val="ED7D3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7AFFE26B-9353-487E-CE74-3D79419266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27866" y="1259360"/>
                  <a:ext cx="0" cy="36576"/>
                </a:xfrm>
                <a:prstGeom prst="line">
                  <a:avLst/>
                </a:prstGeom>
                <a:ln w="6350" cap="sq">
                  <a:solidFill>
                    <a:srgbClr val="ED7D3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728A893B-C925-420A-DDC6-58EF2AA86757}"/>
                  </a:ext>
                </a:extLst>
              </p:cNvPr>
              <p:cNvSpPr txBox="1"/>
              <p:nvPr/>
            </p:nvSpPr>
            <p:spPr>
              <a:xfrm>
                <a:off x="2564950" y="1297549"/>
                <a:ext cx="81754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600" dirty="0">
                    <a:solidFill>
                      <a:srgbClr val="ED7D3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605E9ED2-7928-DE4B-ADE3-09250C3F37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9678" y="1451736"/>
                <a:ext cx="0" cy="36576"/>
              </a:xfrm>
              <a:prstGeom prst="line">
                <a:avLst/>
              </a:prstGeom>
              <a:ln w="6350" cap="sq">
                <a:solidFill>
                  <a:srgbClr val="ED7D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C3CB7FB6-FEDC-08FB-C1A1-86965F78D750}"/>
                  </a:ext>
                </a:extLst>
              </p:cNvPr>
              <p:cNvGrpSpPr/>
              <p:nvPr/>
            </p:nvGrpSpPr>
            <p:grpSpPr>
              <a:xfrm>
                <a:off x="2439899" y="1452390"/>
                <a:ext cx="119717" cy="77196"/>
                <a:chOff x="2439899" y="1452390"/>
                <a:chExt cx="119717" cy="77196"/>
              </a:xfrm>
            </p:grpSpPr>
            <p:cxnSp>
              <p:nvCxnSpPr>
                <p:cNvPr id="181" name="Elbow Connector 133">
                  <a:extLst>
                    <a:ext uri="{FF2B5EF4-FFF2-40B4-BE49-F238E27FC236}">
                      <a16:creationId xmlns:a16="http://schemas.microsoft.com/office/drawing/2014/main" id="{0DAD2732-90D6-C2C9-28AF-AE4894F3B2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9899" y="1489744"/>
                  <a:ext cx="119717" cy="39842"/>
                </a:xfrm>
                <a:prstGeom prst="bentConnector3">
                  <a:avLst/>
                </a:prstGeom>
                <a:ln w="6350"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BD461DD5-C7ED-914C-3118-E93650F96A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59616" y="1452390"/>
                  <a:ext cx="0" cy="36576"/>
                </a:xfrm>
                <a:prstGeom prst="line">
                  <a:avLst/>
                </a:prstGeom>
                <a:ln w="6350" cap="sq"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173007E2-1019-5705-4D2D-00BB6F9590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3141" y="1218477"/>
              <a:ext cx="0" cy="36576"/>
            </a:xfrm>
            <a:prstGeom prst="line">
              <a:avLst/>
            </a:prstGeom>
            <a:ln w="6350" cap="sq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3E8A1653-A787-30A1-945A-4678B97C743A}"/>
              </a:ext>
            </a:extLst>
          </p:cNvPr>
          <p:cNvGrpSpPr/>
          <p:nvPr/>
        </p:nvGrpSpPr>
        <p:grpSpPr>
          <a:xfrm>
            <a:off x="4362437" y="489409"/>
            <a:ext cx="57365" cy="101335"/>
            <a:chOff x="1602622" y="515214"/>
            <a:chExt cx="77646" cy="137160"/>
          </a:xfrm>
        </p:grpSpPr>
        <p:sp>
          <p:nvSpPr>
            <p:cNvPr id="186" name="Freeform 242">
              <a:extLst>
                <a:ext uri="{FF2B5EF4-FFF2-40B4-BE49-F238E27FC236}">
                  <a16:creationId xmlns:a16="http://schemas.microsoft.com/office/drawing/2014/main" id="{DAB56605-D28F-EDFC-0C5A-B0AB32D76A38}"/>
                </a:ext>
              </a:extLst>
            </p:cNvPr>
            <p:cNvSpPr/>
            <p:nvPr/>
          </p:nvSpPr>
          <p:spPr>
            <a:xfrm>
              <a:off x="1602622" y="515214"/>
              <a:ext cx="45720" cy="137160"/>
            </a:xfrm>
            <a:custGeom>
              <a:avLst/>
              <a:gdLst>
                <a:gd name="connsiteX0" fmla="*/ 50901 w 83746"/>
                <a:gd name="connsiteY0" fmla="*/ 0 h 418222"/>
                <a:gd name="connsiteX1" fmla="*/ 81767 w 83746"/>
                <a:gd name="connsiteY1" fmla="*/ 162046 h 418222"/>
                <a:gd name="connsiteX2" fmla="*/ 744 w 83746"/>
                <a:gd name="connsiteY2" fmla="*/ 289367 h 418222"/>
                <a:gd name="connsiteX3" fmla="*/ 39327 w 83746"/>
                <a:gd name="connsiteY3" fmla="*/ 408972 h 418222"/>
                <a:gd name="connsiteX4" fmla="*/ 39327 w 83746"/>
                <a:gd name="connsiteY4" fmla="*/ 401256 h 418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746" h="418222">
                  <a:moveTo>
                    <a:pt x="50901" y="0"/>
                  </a:moveTo>
                  <a:cubicBezTo>
                    <a:pt x="70513" y="56909"/>
                    <a:pt x="90126" y="113818"/>
                    <a:pt x="81767" y="162046"/>
                  </a:cubicBezTo>
                  <a:cubicBezTo>
                    <a:pt x="73408" y="210274"/>
                    <a:pt x="7817" y="248213"/>
                    <a:pt x="744" y="289367"/>
                  </a:cubicBezTo>
                  <a:cubicBezTo>
                    <a:pt x="-6329" y="330521"/>
                    <a:pt x="39327" y="408972"/>
                    <a:pt x="39327" y="408972"/>
                  </a:cubicBezTo>
                  <a:cubicBezTo>
                    <a:pt x="45757" y="427620"/>
                    <a:pt x="42542" y="414438"/>
                    <a:pt x="39327" y="40125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7" name="Freeform 243">
              <a:extLst>
                <a:ext uri="{FF2B5EF4-FFF2-40B4-BE49-F238E27FC236}">
                  <a16:creationId xmlns:a16="http://schemas.microsoft.com/office/drawing/2014/main" id="{FFBE26A0-025F-378E-52A0-67FDDF9CEEBB}"/>
                </a:ext>
              </a:extLst>
            </p:cNvPr>
            <p:cNvSpPr/>
            <p:nvPr/>
          </p:nvSpPr>
          <p:spPr>
            <a:xfrm>
              <a:off x="1634548" y="515214"/>
              <a:ext cx="45720" cy="137160"/>
            </a:xfrm>
            <a:custGeom>
              <a:avLst/>
              <a:gdLst>
                <a:gd name="connsiteX0" fmla="*/ 50901 w 83746"/>
                <a:gd name="connsiteY0" fmla="*/ 0 h 418222"/>
                <a:gd name="connsiteX1" fmla="*/ 81767 w 83746"/>
                <a:gd name="connsiteY1" fmla="*/ 162046 h 418222"/>
                <a:gd name="connsiteX2" fmla="*/ 744 w 83746"/>
                <a:gd name="connsiteY2" fmla="*/ 289367 h 418222"/>
                <a:gd name="connsiteX3" fmla="*/ 39327 w 83746"/>
                <a:gd name="connsiteY3" fmla="*/ 408972 h 418222"/>
                <a:gd name="connsiteX4" fmla="*/ 39327 w 83746"/>
                <a:gd name="connsiteY4" fmla="*/ 401256 h 418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746" h="418222">
                  <a:moveTo>
                    <a:pt x="50901" y="0"/>
                  </a:moveTo>
                  <a:cubicBezTo>
                    <a:pt x="70513" y="56909"/>
                    <a:pt x="90126" y="113818"/>
                    <a:pt x="81767" y="162046"/>
                  </a:cubicBezTo>
                  <a:cubicBezTo>
                    <a:pt x="73408" y="210274"/>
                    <a:pt x="7817" y="248213"/>
                    <a:pt x="744" y="289367"/>
                  </a:cubicBezTo>
                  <a:cubicBezTo>
                    <a:pt x="-6329" y="330521"/>
                    <a:pt x="39327" y="408972"/>
                    <a:pt x="39327" y="408972"/>
                  </a:cubicBezTo>
                  <a:cubicBezTo>
                    <a:pt x="45757" y="427620"/>
                    <a:pt x="42542" y="414438"/>
                    <a:pt x="39327" y="40125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F3EC28A0-4EC9-4F94-1502-10A49768A934}"/>
              </a:ext>
            </a:extLst>
          </p:cNvPr>
          <p:cNvGrpSpPr/>
          <p:nvPr/>
        </p:nvGrpSpPr>
        <p:grpSpPr>
          <a:xfrm>
            <a:off x="4054586" y="281011"/>
            <a:ext cx="684674" cy="314943"/>
            <a:chOff x="2693141" y="940110"/>
            <a:chExt cx="684674" cy="314943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C0F05E85-61A7-5E03-5AE4-9F47BADC057F}"/>
                </a:ext>
              </a:extLst>
            </p:cNvPr>
            <p:cNvGrpSpPr/>
            <p:nvPr/>
          </p:nvGrpSpPr>
          <p:grpSpPr>
            <a:xfrm>
              <a:off x="2693141" y="940110"/>
              <a:ext cx="684674" cy="283738"/>
              <a:chOff x="2009961" y="1259359"/>
              <a:chExt cx="684674" cy="283738"/>
            </a:xfrm>
          </p:grpSpPr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503B1170-C8F9-CD79-D26D-8BF32F5C63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63670" y="1259360"/>
                <a:ext cx="1027" cy="283737"/>
              </a:xfrm>
              <a:prstGeom prst="line">
                <a:avLst/>
              </a:prstGeom>
              <a:ln w="6350" cap="rnd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Elbow Connector 133">
                <a:extLst>
                  <a:ext uri="{FF2B5EF4-FFF2-40B4-BE49-F238E27FC236}">
                    <a16:creationId xmlns:a16="http://schemas.microsoft.com/office/drawing/2014/main" id="{3C62126A-6ED5-329B-D556-5E8A474114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09961" y="1489744"/>
                <a:ext cx="119717" cy="39842"/>
              </a:xfrm>
              <a:prstGeom prst="bentConnector3">
                <a:avLst/>
              </a:prstGeom>
              <a:ln w="63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04B957BD-0E17-22B8-4B0A-6C26EADFF8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09833" y="1259359"/>
                <a:ext cx="54864" cy="0"/>
              </a:xfrm>
              <a:prstGeom prst="line">
                <a:avLst/>
              </a:prstGeom>
              <a:ln w="6350" cap="sq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60CCE27E-116B-C846-CAA4-9A473E5519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9833" y="1259360"/>
                <a:ext cx="0" cy="36576"/>
              </a:xfrm>
              <a:prstGeom prst="line">
                <a:avLst/>
              </a:prstGeom>
              <a:ln w="6350" cap="sq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E52F74BD-1D4D-92E8-C60A-713FA2A3C0EC}"/>
                  </a:ext>
                </a:extLst>
              </p:cNvPr>
              <p:cNvSpPr txBox="1"/>
              <p:nvPr/>
            </p:nvSpPr>
            <p:spPr>
              <a:xfrm>
                <a:off x="2135012" y="1297549"/>
                <a:ext cx="81754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6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D8A6E2FB-4881-FC3D-FF25-D4B1858099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93608" y="1259360"/>
                <a:ext cx="1027" cy="283737"/>
              </a:xfrm>
              <a:prstGeom prst="line">
                <a:avLst/>
              </a:prstGeom>
              <a:ln w="6350" cap="sq">
                <a:solidFill>
                  <a:srgbClr val="00B05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016C7808-7ED5-8C1E-A9E1-4D2A8FD654AF}"/>
                  </a:ext>
                </a:extLst>
              </p:cNvPr>
              <p:cNvGrpSpPr/>
              <p:nvPr/>
            </p:nvGrpSpPr>
            <p:grpSpPr>
              <a:xfrm>
                <a:off x="2639771" y="1259359"/>
                <a:ext cx="54864" cy="36577"/>
                <a:chOff x="2627866" y="1259359"/>
                <a:chExt cx="54864" cy="36577"/>
              </a:xfrm>
            </p:grpSpPr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C49E73FA-C67D-3291-9505-33C05E6452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27866" y="1259359"/>
                  <a:ext cx="54864" cy="0"/>
                </a:xfrm>
                <a:prstGeom prst="line">
                  <a:avLst/>
                </a:prstGeom>
                <a:ln w="6350" cap="sq">
                  <a:solidFill>
                    <a:srgbClr val="00B05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661E8141-D1A3-ADAF-F988-25BB0808C5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27866" y="1259360"/>
                  <a:ext cx="0" cy="36576"/>
                </a:xfrm>
                <a:prstGeom prst="line">
                  <a:avLst/>
                </a:prstGeom>
                <a:ln w="6350" cap="sq">
                  <a:solidFill>
                    <a:srgbClr val="00B05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F29CBC05-C38F-0F3C-7ED0-08B0FC0D484C}"/>
                  </a:ext>
                </a:extLst>
              </p:cNvPr>
              <p:cNvSpPr txBox="1"/>
              <p:nvPr/>
            </p:nvSpPr>
            <p:spPr>
              <a:xfrm>
                <a:off x="2564950" y="1297549"/>
                <a:ext cx="81754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6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B9925E8A-2283-CF77-B472-7EE05AF7ED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9678" y="1451736"/>
                <a:ext cx="0" cy="36576"/>
              </a:xfrm>
              <a:prstGeom prst="line">
                <a:avLst/>
              </a:prstGeom>
              <a:ln w="6350" cap="sq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7EE93982-1869-E9B1-AD5C-993AA52040FD}"/>
                  </a:ext>
                </a:extLst>
              </p:cNvPr>
              <p:cNvGrpSpPr/>
              <p:nvPr/>
            </p:nvGrpSpPr>
            <p:grpSpPr>
              <a:xfrm>
                <a:off x="2439899" y="1452390"/>
                <a:ext cx="119717" cy="77196"/>
                <a:chOff x="2439899" y="1452390"/>
                <a:chExt cx="119717" cy="77196"/>
              </a:xfrm>
            </p:grpSpPr>
            <p:cxnSp>
              <p:nvCxnSpPr>
                <p:cNvPr id="201" name="Elbow Connector 133">
                  <a:extLst>
                    <a:ext uri="{FF2B5EF4-FFF2-40B4-BE49-F238E27FC236}">
                      <a16:creationId xmlns:a16="http://schemas.microsoft.com/office/drawing/2014/main" id="{69A9809B-2435-5E85-D0B1-5D70BFDBDD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9899" y="1489744"/>
                  <a:ext cx="119717" cy="39842"/>
                </a:xfrm>
                <a:prstGeom prst="bentConnector3">
                  <a:avLst/>
                </a:prstGeom>
                <a:ln w="63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607B5772-1BF4-CB21-DE10-817E249E71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59616" y="1452390"/>
                  <a:ext cx="0" cy="36576"/>
                </a:xfrm>
                <a:prstGeom prst="line">
                  <a:avLst/>
                </a:prstGeom>
                <a:ln w="6350" cap="sq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FE0C9A1-355E-7282-EB45-F437D2B6EC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3141" y="1218477"/>
              <a:ext cx="0" cy="36576"/>
            </a:xfrm>
            <a:prstGeom prst="line">
              <a:avLst/>
            </a:prstGeom>
            <a:ln w="6350" cap="sq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37FEF7AC-9D8D-476C-111C-485FE6D881FA}"/>
              </a:ext>
            </a:extLst>
          </p:cNvPr>
          <p:cNvSpPr txBox="1"/>
          <p:nvPr/>
        </p:nvSpPr>
        <p:spPr>
          <a:xfrm>
            <a:off x="3680093" y="101070"/>
            <a:ext cx="81754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4621D9B-2A1B-1EE2-674C-E6EB70123C5C}"/>
              </a:ext>
            </a:extLst>
          </p:cNvPr>
          <p:cNvSpPr txBox="1"/>
          <p:nvPr/>
        </p:nvSpPr>
        <p:spPr>
          <a:xfrm>
            <a:off x="286994" y="2703038"/>
            <a:ext cx="45384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Figure: Schematical scan protocol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[El-Sadek et.al., 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Biomed. Opt. Express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, 6844- (2021)]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8FC75581-EFEA-3453-6045-4EC6666E2917}"/>
              </a:ext>
            </a:extLst>
          </p:cNvPr>
          <p:cNvSpPr txBox="1"/>
          <p:nvPr/>
        </p:nvSpPr>
        <p:spPr>
          <a:xfrm rot="16200000">
            <a:off x="1272237" y="1066963"/>
            <a:ext cx="872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16 locations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32 repeats</a:t>
            </a:r>
          </a:p>
        </p:txBody>
      </p:sp>
    </p:spTree>
    <p:extLst>
      <p:ext uri="{BB962C8B-B14F-4D97-AF65-F5344CB8AC3E}">
        <p14:creationId xmlns:p14="http://schemas.microsoft.com/office/powerpoint/2010/main" val="2319617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259</Words>
  <Application>Microsoft Office PowerPoint</Application>
  <PresentationFormat>Widescreen</PresentationFormat>
  <Paragraphs>114</Paragraphs>
  <Slides>3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Rion Morishita</dc:creator>
  <cp:lastModifiedBy>Rion Morishita</cp:lastModifiedBy>
  <cp:revision>21</cp:revision>
  <dcterms:created xsi:type="dcterms:W3CDTF">2024-12-19T09:29:58Z</dcterms:created>
  <dcterms:modified xsi:type="dcterms:W3CDTF">2024-12-25T13:09:40Z</dcterms:modified>
</cp:coreProperties>
</file>