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8" r:id="rId1"/>
    <p:sldMasterId id="2147483890" r:id="rId2"/>
    <p:sldMasterId id="2147483826" r:id="rId3"/>
    <p:sldMasterId id="2147483699" r:id="rId4"/>
  </p:sldMasterIdLst>
  <p:notesMasterIdLst>
    <p:notesMasterId r:id="rId22"/>
  </p:notesMasterIdLst>
  <p:handoutMasterIdLst>
    <p:handoutMasterId r:id="rId23"/>
  </p:handoutMasterIdLst>
  <p:sldIdLst>
    <p:sldId id="926" r:id="rId5"/>
    <p:sldId id="257" r:id="rId6"/>
    <p:sldId id="930" r:id="rId7"/>
    <p:sldId id="927" r:id="rId8"/>
    <p:sldId id="258" r:id="rId9"/>
    <p:sldId id="259" r:id="rId10"/>
    <p:sldId id="261" r:id="rId11"/>
    <p:sldId id="262" r:id="rId12"/>
    <p:sldId id="260" r:id="rId13"/>
    <p:sldId id="263" r:id="rId14"/>
    <p:sldId id="264" r:id="rId15"/>
    <p:sldId id="266" r:id="rId16"/>
    <p:sldId id="928" r:id="rId17"/>
    <p:sldId id="267" r:id="rId18"/>
    <p:sldId id="270" r:id="rId19"/>
    <p:sldId id="271" r:id="rId20"/>
    <p:sldId id="92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FF"/>
    <a:srgbClr val="4B4BFF"/>
    <a:srgbClr val="FF5050"/>
    <a:srgbClr val="6969FF"/>
    <a:srgbClr val="8585FF"/>
    <a:srgbClr val="A3A3FF"/>
    <a:srgbClr val="D5D5FF"/>
    <a:srgbClr val="33CCFF"/>
    <a:srgbClr val="6161FF"/>
    <a:srgbClr val="F46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83003" autoAdjust="0"/>
  </p:normalViewPr>
  <p:slideViewPr>
    <p:cSldViewPr snapToGrid="0">
      <p:cViewPr varScale="1">
        <p:scale>
          <a:sx n="136" d="100"/>
          <a:sy n="136" d="100"/>
        </p:scale>
        <p:origin x="160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91EBB0-2E00-44AB-AB64-51B779E37FFD}" type="datetimeFigureOut">
              <a:rPr lang="ja-JP" altLang="en-US"/>
              <a:pPr>
                <a:defRPr/>
              </a:pPr>
              <a:t>2021/3/1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428791-81F4-4DB1-84CA-79C9CF87DA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209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F7CB4-2518-44F4-B1E6-DDC90C5797E5}" type="datetimeFigureOut">
              <a:rPr lang="ja-JP" altLang="en-US"/>
              <a:pPr>
                <a:defRPr/>
              </a:pPr>
              <a:t>2021/3/1</a:t>
            </a:fld>
            <a:endParaRPr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69289E-AF57-4C22-98B0-356EE1B8D2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52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1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C92771-3DA3-4984-AB58-845D6043350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997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011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061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290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274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148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716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326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186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79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485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476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4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203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73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231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315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9"/>
          <p:cNvCxnSpPr>
            <a:cxnSpLocks noChangeShapeType="1"/>
          </p:cNvCxnSpPr>
          <p:nvPr userDrawn="1"/>
        </p:nvCxnSpPr>
        <p:spPr bwMode="auto">
          <a:xfrm>
            <a:off x="0" y="1484796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" name="直線コネクタ 20"/>
          <p:cNvCxnSpPr>
            <a:cxnSpLocks noChangeShapeType="1"/>
          </p:cNvCxnSpPr>
          <p:nvPr userDrawn="1"/>
        </p:nvCxnSpPr>
        <p:spPr bwMode="auto">
          <a:xfrm>
            <a:off x="0" y="2780932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" name="直線コネクタ 21"/>
          <p:cNvCxnSpPr>
            <a:cxnSpLocks noChangeShapeType="1"/>
          </p:cNvCxnSpPr>
          <p:nvPr userDrawn="1"/>
        </p:nvCxnSpPr>
        <p:spPr bwMode="auto">
          <a:xfrm>
            <a:off x="0" y="4077068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" name="直線コネクタ 22"/>
          <p:cNvCxnSpPr>
            <a:cxnSpLocks noChangeShapeType="1"/>
          </p:cNvCxnSpPr>
          <p:nvPr userDrawn="1"/>
        </p:nvCxnSpPr>
        <p:spPr bwMode="auto">
          <a:xfrm>
            <a:off x="0" y="5373205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" name="直線コネクタ 26"/>
          <p:cNvCxnSpPr>
            <a:cxnSpLocks noChangeShapeType="1"/>
          </p:cNvCxnSpPr>
          <p:nvPr userDrawn="1"/>
        </p:nvCxnSpPr>
        <p:spPr bwMode="auto">
          <a:xfrm>
            <a:off x="0" y="188660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" name="直線コネクタ 27"/>
          <p:cNvCxnSpPr>
            <a:cxnSpLocks noChangeShapeType="1"/>
          </p:cNvCxnSpPr>
          <p:nvPr userDrawn="1"/>
        </p:nvCxnSpPr>
        <p:spPr bwMode="auto">
          <a:xfrm>
            <a:off x="0" y="6669341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" name="直線コネクタ 28"/>
          <p:cNvCxnSpPr>
            <a:cxnSpLocks noChangeShapeType="1"/>
          </p:cNvCxnSpPr>
          <p:nvPr userDrawn="1"/>
        </p:nvCxnSpPr>
        <p:spPr bwMode="auto">
          <a:xfrm rot="5400000">
            <a:off x="-3207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直線コネクタ 32"/>
          <p:cNvCxnSpPr>
            <a:cxnSpLocks noChangeShapeType="1"/>
          </p:cNvCxnSpPr>
          <p:nvPr userDrawn="1"/>
        </p:nvCxnSpPr>
        <p:spPr bwMode="auto">
          <a:xfrm rot="5400000">
            <a:off x="8456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直線コネクタ 34"/>
          <p:cNvCxnSpPr>
            <a:cxnSpLocks noChangeShapeType="1"/>
          </p:cNvCxnSpPr>
          <p:nvPr userDrawn="1"/>
        </p:nvCxnSpPr>
        <p:spPr bwMode="auto">
          <a:xfrm rot="5400000">
            <a:off x="-291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直線コネクタ 35"/>
          <p:cNvCxnSpPr>
            <a:cxnSpLocks noChangeShapeType="1"/>
          </p:cNvCxnSpPr>
          <p:nvPr userDrawn="1"/>
        </p:nvCxnSpPr>
        <p:spPr bwMode="auto">
          <a:xfrm rot="5400000">
            <a:off x="5540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直線コネクタ 34"/>
          <p:cNvCxnSpPr>
            <a:cxnSpLocks noChangeShapeType="1"/>
          </p:cNvCxnSpPr>
          <p:nvPr userDrawn="1"/>
        </p:nvCxnSpPr>
        <p:spPr bwMode="auto">
          <a:xfrm rot="5400000">
            <a:off x="2624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3" name="テキスト プレースホルダ 1">
            <a:extLst>
              <a:ext uri="{FF2B5EF4-FFF2-40B4-BE49-F238E27FC236}">
                <a16:creationId xmlns:a16="http://schemas.microsoft.com/office/drawing/2014/main" id="{10DAFEE8-5E71-443B-94B2-F1D9F62C3D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Logos</a:t>
            </a:r>
            <a:endParaRPr lang="ja-JP" altLang="en-US" dirty="0"/>
          </a:p>
        </p:txBody>
      </p:sp>
      <p:pic>
        <p:nvPicPr>
          <p:cNvPr id="15" name="Picture 8" descr="大阪大学医学部附属病院">
            <a:extLst>
              <a:ext uri="{FF2B5EF4-FFF2-40B4-BE49-F238E27FC236}">
                <a16:creationId xmlns:a16="http://schemas.microsoft.com/office/drawing/2014/main" id="{9E67F1AA-0E55-4AF6-A5F5-BCA9339AE2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3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640" y="3190776"/>
            <a:ext cx="614326" cy="524258"/>
          </a:xfrm>
          <a:prstGeom prst="rect">
            <a:avLst/>
          </a:prstGeom>
          <a:noFill/>
          <a:effectLst>
            <a:glow rad="101600">
              <a:schemeClr val="bg1">
                <a:alpha val="8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クリックすると新しいウィンドウで開きます">
            <a:extLst>
              <a:ext uri="{FF2B5EF4-FFF2-40B4-BE49-F238E27FC236}">
                <a16:creationId xmlns:a16="http://schemas.microsoft.com/office/drawing/2014/main" id="{DAC580CF-92F1-409E-B1F4-34F2BA09D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0" y="4036706"/>
            <a:ext cx="730833" cy="5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6A5AB-BD0C-45D2-AB60-E11048165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540" y="6877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MUlogo">
            <a:extLst>
              <a:ext uri="{FF2B5EF4-FFF2-40B4-BE49-F238E27FC236}">
                <a16:creationId xmlns:a16="http://schemas.microsoft.com/office/drawing/2014/main" id="{F2CAFDF6-5016-4390-8AEE-ECAF24B7B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2494" y="1335456"/>
            <a:ext cx="6080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9ACAC-D985-4E67-9776-DBECC86B8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6440" y="2152124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D3A1A73C-D7D7-4223-8A34-E4CE41A7326E}"/>
              </a:ext>
            </a:extLst>
          </p:cNvPr>
          <p:cNvSpPr txBox="1"/>
          <p:nvPr userDrawn="1"/>
        </p:nvSpPr>
        <p:spPr>
          <a:xfrm>
            <a:off x="3486391" y="696173"/>
            <a:ext cx="458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University of Tsukuba (not for COG)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380593F-C830-4DDF-A117-BF87C8DEA724}"/>
              </a:ext>
            </a:extLst>
          </p:cNvPr>
          <p:cNvSpPr txBox="1"/>
          <p:nvPr userDrawn="1"/>
        </p:nvSpPr>
        <p:spPr>
          <a:xfrm>
            <a:off x="3495948" y="1411991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Tokyo Medical University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4136EA9-1B85-4A05-9900-A849E0100392}"/>
              </a:ext>
            </a:extLst>
          </p:cNvPr>
          <p:cNvSpPr txBox="1"/>
          <p:nvPr userDrawn="1"/>
        </p:nvSpPr>
        <p:spPr>
          <a:xfrm>
            <a:off x="3637265" y="2168624"/>
            <a:ext cx="7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COG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E6F83-7CFF-4979-AE2F-AF96B93A51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49" y="2896678"/>
            <a:ext cx="1086942" cy="529314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6801DB00-57D6-4E7E-861B-CE0AE79DAC67}"/>
              </a:ext>
            </a:extLst>
          </p:cNvPr>
          <p:cNvSpPr txBox="1"/>
          <p:nvPr userDrawn="1"/>
        </p:nvSpPr>
        <p:spPr>
          <a:xfrm>
            <a:off x="3637265" y="2902444"/>
            <a:ext cx="317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Kano Lab, Univ. Tsukuba</a:t>
            </a:r>
          </a:p>
        </p:txBody>
      </p:sp>
      <p:pic>
        <p:nvPicPr>
          <p:cNvPr id="25" name="Picture 24" descr="æ¨ªæ²³é»æ©æ ªå¼ä¼ç¤¾">
            <a:extLst>
              <a:ext uri="{FF2B5EF4-FFF2-40B4-BE49-F238E27FC236}">
                <a16:creationId xmlns:a16="http://schemas.microsoft.com/office/drawing/2014/main" id="{395D0CC4-F352-4DA1-9BCC-978050FF44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059" b="60471" l="5219" r="95455">
                        <a14:foregroundMark x1="18182" y1="44941" x2="18182" y2="44941"/>
                        <a14:foregroundMark x1="23401" y1="47059" x2="23401" y2="47059"/>
                        <a14:foregroundMark x1="34512" y1="44706" x2="34512" y2="44706"/>
                        <a14:foregroundMark x1="11616" y1="44706" x2="11616" y2="44706"/>
                        <a14:foregroundMark x1="5387" y1="45882" x2="5387" y2="45882"/>
                        <a14:foregroundMark x1="41919" y1="47059" x2="41919" y2="47059"/>
                        <a14:foregroundMark x1="53535" y1="46824" x2="53535" y2="46824"/>
                        <a14:foregroundMark x1="72054" y1="49176" x2="72054" y2="49176"/>
                        <a14:foregroundMark x1="88552" y1="51059" x2="88552" y2="51059"/>
                        <a14:foregroundMark x1="92424" y1="47294" x2="92424" y2="47294"/>
                        <a14:foregroundMark x1="95455" y1="50824" x2="95455" y2="50824"/>
                        <a14:foregroundMark x1="69360" y1="47529" x2="69360" y2="47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823" b="36824"/>
          <a:stretch/>
        </p:blipFill>
        <p:spPr bwMode="auto">
          <a:xfrm>
            <a:off x="1947337" y="5795566"/>
            <a:ext cx="1838325" cy="346620"/>
          </a:xfrm>
          <a:prstGeom prst="rect">
            <a:avLst/>
          </a:prstGeom>
          <a:noFill/>
          <a:effectLst>
            <a:glow rad="381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ã·ã°ãåæ©ã®ã­ã´">
            <a:extLst>
              <a:ext uri="{FF2B5EF4-FFF2-40B4-BE49-F238E27FC236}">
                <a16:creationId xmlns:a16="http://schemas.microsoft.com/office/drawing/2014/main" id="{F41DE0BC-9F71-4297-B5A9-F7A6E69EC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5" y="4842897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æ ªå¼ä¼ç¤¾ã¹ã«ã¤ãã¯ãã­ã¸ã¼">
            <a:extLst>
              <a:ext uri="{FF2B5EF4-FFF2-40B4-BE49-F238E27FC236}">
                <a16:creationId xmlns:a16="http://schemas.microsoft.com/office/drawing/2014/main" id="{690D33BF-045B-4B3A-A209-D51A8A651C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5" y="3713346"/>
            <a:ext cx="14668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89636F94-9066-41F8-B490-431FD402D931}"/>
              </a:ext>
            </a:extLst>
          </p:cNvPr>
          <p:cNvSpPr txBox="1"/>
          <p:nvPr userDrawn="1"/>
        </p:nvSpPr>
        <p:spPr>
          <a:xfrm>
            <a:off x="3717621" y="3787830"/>
            <a:ext cx="208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Sky Technology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93FC7F7E-083D-470C-B0FB-3F7EDBB3ED58}"/>
              </a:ext>
            </a:extLst>
          </p:cNvPr>
          <p:cNvSpPr txBox="1"/>
          <p:nvPr userDrawn="1"/>
        </p:nvSpPr>
        <p:spPr>
          <a:xfrm>
            <a:off x="3870021" y="4965008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OptoSigma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7343C9A5-34FE-43BA-A047-A4AD43A13A90}"/>
              </a:ext>
            </a:extLst>
          </p:cNvPr>
          <p:cNvSpPr txBox="1"/>
          <p:nvPr userDrawn="1"/>
        </p:nvSpPr>
        <p:spPr>
          <a:xfrm>
            <a:off x="3870021" y="5680521"/>
            <a:ext cx="141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Yokogawa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CE1E69-C7D8-408E-B0BA-B6D93104C2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83" y="1606338"/>
            <a:ext cx="2102780" cy="4441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272AA-A20B-4D39-8198-91F5ACE13B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67262" y="2425058"/>
            <a:ext cx="1817932" cy="368531"/>
            <a:chOff x="2800" y="1375"/>
            <a:chExt cx="809" cy="1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D784E87-E0D2-477B-B579-317CB284B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0" y="1375"/>
              <a:ext cx="154" cy="154"/>
            </a:xfrm>
            <a:custGeom>
              <a:avLst/>
              <a:gdLst>
                <a:gd name="T0" fmla="*/ 1060 w 1060"/>
                <a:gd name="T1" fmla="*/ 182 h 1062"/>
                <a:gd name="T2" fmla="*/ 621 w 1060"/>
                <a:gd name="T3" fmla="*/ 0 h 1062"/>
                <a:gd name="T4" fmla="*/ 0 w 1060"/>
                <a:gd name="T5" fmla="*/ 621 h 1062"/>
                <a:gd name="T6" fmla="*/ 184 w 1060"/>
                <a:gd name="T7" fmla="*/ 1062 h 1062"/>
                <a:gd name="T8" fmla="*/ 1060 w 1060"/>
                <a:gd name="T9" fmla="*/ 18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1062">
                  <a:moveTo>
                    <a:pt x="1060" y="182"/>
                  </a:moveTo>
                  <a:cubicBezTo>
                    <a:pt x="948" y="70"/>
                    <a:pt x="793" y="0"/>
                    <a:pt x="621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793"/>
                    <a:pt x="70" y="949"/>
                    <a:pt x="184" y="1062"/>
                  </a:cubicBezTo>
                  <a:lnTo>
                    <a:pt x="1060" y="182"/>
                  </a:ln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366AB22-7A39-4A62-8B25-2A6D8FD47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6" y="1477"/>
              <a:ext cx="116" cy="58"/>
            </a:xfrm>
            <a:custGeom>
              <a:avLst/>
              <a:gdLst>
                <a:gd name="T0" fmla="*/ 58 w 116"/>
                <a:gd name="T1" fmla="*/ 0 h 58"/>
                <a:gd name="T2" fmla="*/ 0 w 116"/>
                <a:gd name="T3" fmla="*/ 58 h 58"/>
                <a:gd name="T4" fmla="*/ 116 w 116"/>
                <a:gd name="T5" fmla="*/ 58 h 58"/>
                <a:gd name="T6" fmla="*/ 58 w 11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58">
                  <a:moveTo>
                    <a:pt x="58" y="0"/>
                  </a:moveTo>
                  <a:lnTo>
                    <a:pt x="0" y="5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38656C9-C916-48C1-9F94-8C2A3425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410"/>
              <a:ext cx="118" cy="118"/>
            </a:xfrm>
            <a:custGeom>
              <a:avLst/>
              <a:gdLst>
                <a:gd name="T0" fmla="*/ 0 w 118"/>
                <a:gd name="T1" fmla="*/ 59 h 118"/>
                <a:gd name="T2" fmla="*/ 58 w 118"/>
                <a:gd name="T3" fmla="*/ 0 h 118"/>
                <a:gd name="T4" fmla="*/ 118 w 118"/>
                <a:gd name="T5" fmla="*/ 60 h 118"/>
                <a:gd name="T6" fmla="*/ 59 w 118"/>
                <a:gd name="T7" fmla="*/ 118 h 118"/>
                <a:gd name="T8" fmla="*/ 0 w 118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lnTo>
                    <a:pt x="58" y="0"/>
                  </a:lnTo>
                  <a:lnTo>
                    <a:pt x="118" y="60"/>
                  </a:lnTo>
                  <a:lnTo>
                    <a:pt x="59" y="11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55AFB8D5-1007-4493-B5FE-F1217E983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" y="1410"/>
              <a:ext cx="116" cy="125"/>
            </a:xfrm>
            <a:custGeom>
              <a:avLst/>
              <a:gdLst>
                <a:gd name="T0" fmla="*/ 116 w 116"/>
                <a:gd name="T1" fmla="*/ 0 h 125"/>
                <a:gd name="T2" fmla="*/ 0 w 116"/>
                <a:gd name="T3" fmla="*/ 0 h 125"/>
                <a:gd name="T4" fmla="*/ 0 w 116"/>
                <a:gd name="T5" fmla="*/ 7 h 125"/>
                <a:gd name="T6" fmla="*/ 48 w 116"/>
                <a:gd name="T7" fmla="*/ 7 h 125"/>
                <a:gd name="T8" fmla="*/ 48 w 116"/>
                <a:gd name="T9" fmla="*/ 125 h 125"/>
                <a:gd name="T10" fmla="*/ 70 w 116"/>
                <a:gd name="T11" fmla="*/ 125 h 125"/>
                <a:gd name="T12" fmla="*/ 70 w 116"/>
                <a:gd name="T13" fmla="*/ 7 h 125"/>
                <a:gd name="T14" fmla="*/ 116 w 116"/>
                <a:gd name="T15" fmla="*/ 7 h 125"/>
                <a:gd name="T16" fmla="*/ 116 w 11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25">
                  <a:moveTo>
                    <a:pt x="116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8" y="7"/>
                  </a:lnTo>
                  <a:lnTo>
                    <a:pt x="48" y="125"/>
                  </a:lnTo>
                  <a:lnTo>
                    <a:pt x="70" y="125"/>
                  </a:lnTo>
                  <a:lnTo>
                    <a:pt x="70" y="7"/>
                  </a:lnTo>
                  <a:lnTo>
                    <a:pt x="116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EB9937C8-BDAC-4F04-9DA2-CA3EBEE65E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5" y="1405"/>
              <a:ext cx="128" cy="133"/>
            </a:xfrm>
            <a:custGeom>
              <a:avLst/>
              <a:gdLst>
                <a:gd name="T0" fmla="*/ 442 w 884"/>
                <a:gd name="T1" fmla="*/ 0 h 920"/>
                <a:gd name="T2" fmla="*/ 0 w 884"/>
                <a:gd name="T3" fmla="*/ 460 h 920"/>
                <a:gd name="T4" fmla="*/ 442 w 884"/>
                <a:gd name="T5" fmla="*/ 920 h 920"/>
                <a:gd name="T6" fmla="*/ 884 w 884"/>
                <a:gd name="T7" fmla="*/ 460 h 920"/>
                <a:gd name="T8" fmla="*/ 442 w 884"/>
                <a:gd name="T9" fmla="*/ 0 h 920"/>
                <a:gd name="T10" fmla="*/ 443 w 884"/>
                <a:gd name="T11" fmla="*/ 869 h 920"/>
                <a:gd name="T12" fmla="*/ 170 w 884"/>
                <a:gd name="T13" fmla="*/ 459 h 920"/>
                <a:gd name="T14" fmla="*/ 443 w 884"/>
                <a:gd name="T15" fmla="*/ 49 h 920"/>
                <a:gd name="T16" fmla="*/ 717 w 884"/>
                <a:gd name="T17" fmla="*/ 459 h 920"/>
                <a:gd name="T18" fmla="*/ 443 w 884"/>
                <a:gd name="T19" fmla="*/ 86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4" h="920">
                  <a:moveTo>
                    <a:pt x="442" y="0"/>
                  </a:moveTo>
                  <a:cubicBezTo>
                    <a:pt x="196" y="0"/>
                    <a:pt x="0" y="210"/>
                    <a:pt x="0" y="460"/>
                  </a:cubicBezTo>
                  <a:cubicBezTo>
                    <a:pt x="0" y="711"/>
                    <a:pt x="196" y="920"/>
                    <a:pt x="442" y="920"/>
                  </a:cubicBezTo>
                  <a:cubicBezTo>
                    <a:pt x="688" y="920"/>
                    <a:pt x="884" y="711"/>
                    <a:pt x="884" y="460"/>
                  </a:cubicBezTo>
                  <a:cubicBezTo>
                    <a:pt x="884" y="210"/>
                    <a:pt x="688" y="0"/>
                    <a:pt x="442" y="0"/>
                  </a:cubicBezTo>
                  <a:close/>
                  <a:moveTo>
                    <a:pt x="443" y="869"/>
                  </a:moveTo>
                  <a:cubicBezTo>
                    <a:pt x="281" y="869"/>
                    <a:pt x="170" y="694"/>
                    <a:pt x="170" y="459"/>
                  </a:cubicBezTo>
                  <a:cubicBezTo>
                    <a:pt x="170" y="223"/>
                    <a:pt x="281" y="49"/>
                    <a:pt x="443" y="49"/>
                  </a:cubicBezTo>
                  <a:cubicBezTo>
                    <a:pt x="606" y="49"/>
                    <a:pt x="717" y="223"/>
                    <a:pt x="717" y="459"/>
                  </a:cubicBezTo>
                  <a:cubicBezTo>
                    <a:pt x="717" y="694"/>
                    <a:pt x="606" y="869"/>
                    <a:pt x="443" y="869"/>
                  </a:cubicBez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9EA0B8A-7358-4842-8A4E-C82B45740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5" y="1409"/>
              <a:ext cx="123" cy="130"/>
            </a:xfrm>
            <a:custGeom>
              <a:avLst/>
              <a:gdLst>
                <a:gd name="T0" fmla="*/ 99 w 123"/>
                <a:gd name="T1" fmla="*/ 0 h 130"/>
                <a:gd name="T2" fmla="*/ 63 w 123"/>
                <a:gd name="T3" fmla="*/ 86 h 130"/>
                <a:gd name="T4" fmla="*/ 26 w 123"/>
                <a:gd name="T5" fmla="*/ 1 h 130"/>
                <a:gd name="T6" fmla="*/ 0 w 123"/>
                <a:gd name="T7" fmla="*/ 1 h 130"/>
                <a:gd name="T8" fmla="*/ 0 w 123"/>
                <a:gd name="T9" fmla="*/ 127 h 130"/>
                <a:gd name="T10" fmla="*/ 10 w 123"/>
                <a:gd name="T11" fmla="*/ 127 h 130"/>
                <a:gd name="T12" fmla="*/ 10 w 123"/>
                <a:gd name="T13" fmla="*/ 25 h 130"/>
                <a:gd name="T14" fmla="*/ 57 w 123"/>
                <a:gd name="T15" fmla="*/ 130 h 130"/>
                <a:gd name="T16" fmla="*/ 100 w 123"/>
                <a:gd name="T17" fmla="*/ 24 h 130"/>
                <a:gd name="T18" fmla="*/ 100 w 123"/>
                <a:gd name="T19" fmla="*/ 125 h 130"/>
                <a:gd name="T20" fmla="*/ 123 w 123"/>
                <a:gd name="T21" fmla="*/ 125 h 130"/>
                <a:gd name="T22" fmla="*/ 123 w 123"/>
                <a:gd name="T23" fmla="*/ 0 h 130"/>
                <a:gd name="T24" fmla="*/ 99 w 123"/>
                <a:gd name="T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30">
                  <a:moveTo>
                    <a:pt x="99" y="0"/>
                  </a:moveTo>
                  <a:lnTo>
                    <a:pt x="63" y="86"/>
                  </a:lnTo>
                  <a:lnTo>
                    <a:pt x="26" y="1"/>
                  </a:lnTo>
                  <a:lnTo>
                    <a:pt x="0" y="1"/>
                  </a:lnTo>
                  <a:lnTo>
                    <a:pt x="0" y="127"/>
                  </a:lnTo>
                  <a:lnTo>
                    <a:pt x="10" y="127"/>
                  </a:lnTo>
                  <a:lnTo>
                    <a:pt x="10" y="25"/>
                  </a:lnTo>
                  <a:lnTo>
                    <a:pt x="57" y="130"/>
                  </a:lnTo>
                  <a:lnTo>
                    <a:pt x="100" y="24"/>
                  </a:lnTo>
                  <a:lnTo>
                    <a:pt x="100" y="125"/>
                  </a:lnTo>
                  <a:lnTo>
                    <a:pt x="123" y="125"/>
                  </a:lnTo>
                  <a:lnTo>
                    <a:pt x="123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F976CE1-3042-4378-B911-65A0B8770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4" y="1409"/>
              <a:ext cx="76" cy="127"/>
            </a:xfrm>
            <a:custGeom>
              <a:avLst/>
              <a:gdLst>
                <a:gd name="T0" fmla="*/ 76 w 76"/>
                <a:gd name="T1" fmla="*/ 8 h 127"/>
                <a:gd name="T2" fmla="*/ 76 w 76"/>
                <a:gd name="T3" fmla="*/ 0 h 127"/>
                <a:gd name="T4" fmla="*/ 0 w 76"/>
                <a:gd name="T5" fmla="*/ 0 h 127"/>
                <a:gd name="T6" fmla="*/ 0 w 76"/>
                <a:gd name="T7" fmla="*/ 127 h 127"/>
                <a:gd name="T8" fmla="*/ 76 w 76"/>
                <a:gd name="T9" fmla="*/ 127 h 127"/>
                <a:gd name="T10" fmla="*/ 76 w 76"/>
                <a:gd name="T11" fmla="*/ 118 h 127"/>
                <a:gd name="T12" fmla="*/ 23 w 76"/>
                <a:gd name="T13" fmla="*/ 118 h 127"/>
                <a:gd name="T14" fmla="*/ 23 w 76"/>
                <a:gd name="T15" fmla="*/ 65 h 127"/>
                <a:gd name="T16" fmla="*/ 73 w 76"/>
                <a:gd name="T17" fmla="*/ 65 h 127"/>
                <a:gd name="T18" fmla="*/ 73 w 76"/>
                <a:gd name="T19" fmla="*/ 56 h 127"/>
                <a:gd name="T20" fmla="*/ 23 w 76"/>
                <a:gd name="T21" fmla="*/ 56 h 127"/>
                <a:gd name="T22" fmla="*/ 23 w 76"/>
                <a:gd name="T23" fmla="*/ 8 h 127"/>
                <a:gd name="T24" fmla="*/ 76 w 76"/>
                <a:gd name="T25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27">
                  <a:moveTo>
                    <a:pt x="76" y="8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76" y="127"/>
                  </a:lnTo>
                  <a:lnTo>
                    <a:pt x="76" y="118"/>
                  </a:lnTo>
                  <a:lnTo>
                    <a:pt x="23" y="118"/>
                  </a:lnTo>
                  <a:lnTo>
                    <a:pt x="23" y="6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23" y="56"/>
                  </a:lnTo>
                  <a:lnTo>
                    <a:pt x="23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336B2297-BD31-4777-844B-998DE8078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1409"/>
              <a:ext cx="112" cy="127"/>
            </a:xfrm>
            <a:custGeom>
              <a:avLst/>
              <a:gdLst>
                <a:gd name="T0" fmla="*/ 0 w 112"/>
                <a:gd name="T1" fmla="*/ 0 h 127"/>
                <a:gd name="T2" fmla="*/ 44 w 112"/>
                <a:gd name="T3" fmla="*/ 62 h 127"/>
                <a:gd name="T4" fmla="*/ 44 w 112"/>
                <a:gd name="T5" fmla="*/ 127 h 127"/>
                <a:gd name="T6" fmla="*/ 68 w 112"/>
                <a:gd name="T7" fmla="*/ 127 h 127"/>
                <a:gd name="T8" fmla="*/ 68 w 112"/>
                <a:gd name="T9" fmla="*/ 62 h 127"/>
                <a:gd name="T10" fmla="*/ 112 w 112"/>
                <a:gd name="T11" fmla="*/ 0 h 127"/>
                <a:gd name="T12" fmla="*/ 98 w 112"/>
                <a:gd name="T13" fmla="*/ 0 h 127"/>
                <a:gd name="T14" fmla="*/ 63 w 112"/>
                <a:gd name="T15" fmla="*/ 51 h 127"/>
                <a:gd name="T16" fmla="*/ 28 w 112"/>
                <a:gd name="T17" fmla="*/ 0 h 127"/>
                <a:gd name="T18" fmla="*/ 0 w 112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27">
                  <a:moveTo>
                    <a:pt x="0" y="0"/>
                  </a:moveTo>
                  <a:lnTo>
                    <a:pt x="44" y="62"/>
                  </a:lnTo>
                  <a:lnTo>
                    <a:pt x="44" y="127"/>
                  </a:lnTo>
                  <a:lnTo>
                    <a:pt x="68" y="127"/>
                  </a:lnTo>
                  <a:lnTo>
                    <a:pt x="68" y="6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63" y="51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61710BE8-A1D2-44BD-9249-3ECAE4EE4AAA}"/>
              </a:ext>
            </a:extLst>
          </p:cNvPr>
          <p:cNvSpPr txBox="1"/>
          <p:nvPr userDrawn="1"/>
        </p:nvSpPr>
        <p:spPr>
          <a:xfrm>
            <a:off x="8770674" y="3195159"/>
            <a:ext cx="226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Osaka University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638A4B9F-7CB8-4C82-AD14-C6AC1D8BFEF1}"/>
              </a:ext>
            </a:extLst>
          </p:cNvPr>
          <p:cNvSpPr txBox="1"/>
          <p:nvPr userDrawn="1"/>
        </p:nvSpPr>
        <p:spPr>
          <a:xfrm>
            <a:off x="8849438" y="3997158"/>
            <a:ext cx="301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Chang Gung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8A2396-F959-47D2-B396-D9D5B281E77D}"/>
              </a:ext>
            </a:extLst>
          </p:cNvPr>
          <p:cNvGrpSpPr/>
          <p:nvPr userDrawn="1"/>
        </p:nvGrpSpPr>
        <p:grpSpPr>
          <a:xfrm>
            <a:off x="7796903" y="4965008"/>
            <a:ext cx="1040657" cy="624394"/>
            <a:chOff x="3505200" y="3381598"/>
            <a:chExt cx="3048000" cy="1828800"/>
          </a:xfrm>
        </p:grpSpPr>
        <p:pic>
          <p:nvPicPr>
            <p:cNvPr id="44" name="Picture 2" descr="Image result for 花王 ロゴ">
              <a:extLst>
                <a:ext uri="{FF2B5EF4-FFF2-40B4-BE49-F238E27FC236}">
                  <a16:creationId xmlns:a16="http://schemas.microsoft.com/office/drawing/2014/main" id="{300720BF-7CE9-49B2-B75C-592A08243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花王 ロゴ">
              <a:extLst>
                <a:ext uri="{FF2B5EF4-FFF2-40B4-BE49-F238E27FC236}">
                  <a16:creationId xmlns:a16="http://schemas.microsoft.com/office/drawing/2014/main" id="{A98D6645-7E39-4B9E-AD1F-6DD0119CAE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age result for 花王 ロゴ">
              <a:extLst>
                <a:ext uri="{FF2B5EF4-FFF2-40B4-BE49-F238E27FC236}">
                  <a16:creationId xmlns:a16="http://schemas.microsoft.com/office/drawing/2014/main" id="{A598A45C-516D-4B8F-B0B0-C49C2BFC6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Image result for 花王 ロゴ">
              <a:extLst>
                <a:ext uri="{FF2B5EF4-FFF2-40B4-BE49-F238E27FC236}">
                  <a16:creationId xmlns:a16="http://schemas.microsoft.com/office/drawing/2014/main" id="{D2BCC962-BB7D-44C3-86BB-9C1F59674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mage result for 花王 ロゴ">
              <a:extLst>
                <a:ext uri="{FF2B5EF4-FFF2-40B4-BE49-F238E27FC236}">
                  <a16:creationId xmlns:a16="http://schemas.microsoft.com/office/drawing/2014/main" id="{70CFDBC6-1EAB-4585-B34F-634A02DBC6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A6AC4D7B-BD2B-4D8F-8F89-3F5584BB8BB7}"/>
              </a:ext>
            </a:extLst>
          </p:cNvPr>
          <p:cNvSpPr txBox="1"/>
          <p:nvPr userDrawn="1"/>
        </p:nvSpPr>
        <p:spPr>
          <a:xfrm>
            <a:off x="8991600" y="5067032"/>
            <a:ext cx="64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Kao</a:t>
            </a:r>
          </a:p>
        </p:txBody>
      </p:sp>
    </p:spTree>
    <p:extLst>
      <p:ext uri="{BB962C8B-B14F-4D97-AF65-F5344CB8AC3E}">
        <p14:creationId xmlns:p14="http://schemas.microsoft.com/office/powerpoint/2010/main" val="415946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09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2127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99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72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6">
            <a:extLst>
              <a:ext uri="{FF2B5EF4-FFF2-40B4-BE49-F238E27FC236}">
                <a16:creationId xmlns:a16="http://schemas.microsoft.com/office/drawing/2014/main" id="{CE8D6233-93D2-44EE-B9BC-03C619D4A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678" y="2819400"/>
            <a:ext cx="3184645" cy="72699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 algn="ctr">
              <a:buNone/>
              <a:defRPr sz="4400" b="0" baseline="0">
                <a:solidFill>
                  <a:srgbClr val="002060"/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Section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4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rgbClr val="002060"/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70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rgbClr val="002060"/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65E5B99-039D-4C9D-805B-54D5D8155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48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59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rgbClr val="002060"/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FD5F17-B80E-4F8F-89A5-C31E7FBC2E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46631" y="476223"/>
            <a:ext cx="414337" cy="560388"/>
            <a:chOff x="5617" y="335"/>
            <a:chExt cx="288" cy="3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01E813-011A-41C7-96B7-079FA37F4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/>
                <a:buNone/>
              </a:pPr>
              <a:endParaRPr kumimoji="0" lang="ja-JP" altLang="en-US">
                <a:latin typeface="Times New Roman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E40CD81-9D24-45F7-AD4B-CDE7E9C2E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tarSymbol" charset="0"/>
                <a:buNone/>
                <a:defRPr/>
              </a:pPr>
              <a:endParaRPr kumimoji="0" lang="ja-JP" altLang="en-US">
                <a:latin typeface="+mn-lt"/>
                <a:ea typeface="+mn-ea"/>
              </a:endParaRPr>
            </a:p>
          </p:txBody>
        </p:sp>
      </p:grpSp>
      <p:pic>
        <p:nvPicPr>
          <p:cNvPr id="15" name="Picture 7">
            <a:extLst>
              <a:ext uri="{FF2B5EF4-FFF2-40B4-BE49-F238E27FC236}">
                <a16:creationId xmlns:a16="http://schemas.microsoft.com/office/drawing/2014/main" id="{10CCCF90-D4BC-43F2-9EFA-67AD12072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793" y="300011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914A2-DC4D-4640-8960-695888DB2BAD}"/>
              </a:ext>
            </a:extLst>
          </p:cNvPr>
          <p:cNvCxnSpPr/>
          <p:nvPr userDrawn="1"/>
        </p:nvCxnSpPr>
        <p:spPr bwMode="auto">
          <a:xfrm flipH="1">
            <a:off x="11353800" y="356408"/>
            <a:ext cx="838200" cy="4016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4848F-3869-4192-A98E-EB477CEA37B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0" y="756417"/>
            <a:ext cx="113538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7200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テキスト プレースホルダ 6">
            <a:extLst>
              <a:ext uri="{FF2B5EF4-FFF2-40B4-BE49-F238E27FC236}">
                <a16:creationId xmlns:a16="http://schemas.microsoft.com/office/drawing/2014/main" id="{64931B32-3A34-48BE-8B2E-AEFB0C6A0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2301391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rgbClr val="002060"/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Color wheel</a:t>
            </a:r>
            <a:endParaRPr lang="ja-JP" altLang="en-US" dirty="0"/>
          </a:p>
        </p:txBody>
      </p:sp>
      <p:sp>
        <p:nvSpPr>
          <p:cNvPr id="148" name="円/楕円 12">
            <a:extLst>
              <a:ext uri="{FF2B5EF4-FFF2-40B4-BE49-F238E27FC236}">
                <a16:creationId xmlns:a16="http://schemas.microsoft.com/office/drawing/2014/main" id="{F28C18DB-00AB-43D8-BA98-652F7764A73D}"/>
              </a:ext>
            </a:extLst>
          </p:cNvPr>
          <p:cNvSpPr/>
          <p:nvPr userDrawn="1"/>
        </p:nvSpPr>
        <p:spPr>
          <a:xfrm>
            <a:off x="3535362" y="2631450"/>
            <a:ext cx="260350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49" name="円/楕円 13">
            <a:extLst>
              <a:ext uri="{FF2B5EF4-FFF2-40B4-BE49-F238E27FC236}">
                <a16:creationId xmlns:a16="http://schemas.microsoft.com/office/drawing/2014/main" id="{424F2BC5-0A9B-49CD-B2DB-23B85BC8534C}"/>
              </a:ext>
            </a:extLst>
          </p:cNvPr>
          <p:cNvSpPr/>
          <p:nvPr userDrawn="1"/>
        </p:nvSpPr>
        <p:spPr>
          <a:xfrm>
            <a:off x="7940675" y="2631450"/>
            <a:ext cx="260350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0" name="円/楕円 14">
            <a:extLst>
              <a:ext uri="{FF2B5EF4-FFF2-40B4-BE49-F238E27FC236}">
                <a16:creationId xmlns:a16="http://schemas.microsoft.com/office/drawing/2014/main" id="{8ADF305C-2A25-4DE2-9C2E-6DF20D724500}"/>
              </a:ext>
            </a:extLst>
          </p:cNvPr>
          <p:cNvSpPr/>
          <p:nvPr userDrawn="1"/>
        </p:nvSpPr>
        <p:spPr>
          <a:xfrm>
            <a:off x="7573962" y="2631450"/>
            <a:ext cx="260350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1" name="円/楕円 15">
            <a:extLst>
              <a:ext uri="{FF2B5EF4-FFF2-40B4-BE49-F238E27FC236}">
                <a16:creationId xmlns:a16="http://schemas.microsoft.com/office/drawing/2014/main" id="{1FA661AA-F55E-4938-B63C-E6F663D5345C}"/>
              </a:ext>
            </a:extLst>
          </p:cNvPr>
          <p:cNvSpPr/>
          <p:nvPr userDrawn="1"/>
        </p:nvSpPr>
        <p:spPr>
          <a:xfrm>
            <a:off x="7207250" y="2631450"/>
            <a:ext cx="260350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2" name="円/楕円 16">
            <a:extLst>
              <a:ext uri="{FF2B5EF4-FFF2-40B4-BE49-F238E27FC236}">
                <a16:creationId xmlns:a16="http://schemas.microsoft.com/office/drawing/2014/main" id="{B8D15FFE-A616-4E0F-98A5-E5707D9E0C7C}"/>
              </a:ext>
            </a:extLst>
          </p:cNvPr>
          <p:cNvSpPr/>
          <p:nvPr userDrawn="1"/>
        </p:nvSpPr>
        <p:spPr>
          <a:xfrm>
            <a:off x="6838950" y="2631450"/>
            <a:ext cx="261937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3" name="円/楕円 17">
            <a:extLst>
              <a:ext uri="{FF2B5EF4-FFF2-40B4-BE49-F238E27FC236}">
                <a16:creationId xmlns:a16="http://schemas.microsoft.com/office/drawing/2014/main" id="{F54AA6C6-CD64-48F7-86A2-1C446459D65F}"/>
              </a:ext>
            </a:extLst>
          </p:cNvPr>
          <p:cNvSpPr/>
          <p:nvPr userDrawn="1"/>
        </p:nvSpPr>
        <p:spPr>
          <a:xfrm>
            <a:off x="6472237" y="2631450"/>
            <a:ext cx="260350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4" name="円/楕円 18">
            <a:extLst>
              <a:ext uri="{FF2B5EF4-FFF2-40B4-BE49-F238E27FC236}">
                <a16:creationId xmlns:a16="http://schemas.microsoft.com/office/drawing/2014/main" id="{F1BA1297-3C95-4B25-8FC7-F163BB57FABE}"/>
              </a:ext>
            </a:extLst>
          </p:cNvPr>
          <p:cNvSpPr/>
          <p:nvPr userDrawn="1"/>
        </p:nvSpPr>
        <p:spPr>
          <a:xfrm>
            <a:off x="6105525" y="2631450"/>
            <a:ext cx="260350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5" name="円/楕円 19">
            <a:extLst>
              <a:ext uri="{FF2B5EF4-FFF2-40B4-BE49-F238E27FC236}">
                <a16:creationId xmlns:a16="http://schemas.microsoft.com/office/drawing/2014/main" id="{02E028F5-53E3-4CA2-8C4D-8A686CC04BF4}"/>
              </a:ext>
            </a:extLst>
          </p:cNvPr>
          <p:cNvSpPr/>
          <p:nvPr userDrawn="1"/>
        </p:nvSpPr>
        <p:spPr>
          <a:xfrm>
            <a:off x="5737225" y="2631450"/>
            <a:ext cx="261937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6" name="円/楕円 20">
            <a:extLst>
              <a:ext uri="{FF2B5EF4-FFF2-40B4-BE49-F238E27FC236}">
                <a16:creationId xmlns:a16="http://schemas.microsoft.com/office/drawing/2014/main" id="{85AC4EA9-740E-4A7E-84FB-5BD92BF1582B}"/>
              </a:ext>
            </a:extLst>
          </p:cNvPr>
          <p:cNvSpPr/>
          <p:nvPr userDrawn="1"/>
        </p:nvSpPr>
        <p:spPr>
          <a:xfrm>
            <a:off x="5370512" y="2631450"/>
            <a:ext cx="260350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7" name="円/楕円 21">
            <a:extLst>
              <a:ext uri="{FF2B5EF4-FFF2-40B4-BE49-F238E27FC236}">
                <a16:creationId xmlns:a16="http://schemas.microsoft.com/office/drawing/2014/main" id="{0C897337-805E-482E-A119-5A18306979CC}"/>
              </a:ext>
            </a:extLst>
          </p:cNvPr>
          <p:cNvSpPr/>
          <p:nvPr userDrawn="1"/>
        </p:nvSpPr>
        <p:spPr>
          <a:xfrm>
            <a:off x="5003800" y="2631450"/>
            <a:ext cx="260350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8" name="円/楕円 22">
            <a:extLst>
              <a:ext uri="{FF2B5EF4-FFF2-40B4-BE49-F238E27FC236}">
                <a16:creationId xmlns:a16="http://schemas.microsoft.com/office/drawing/2014/main" id="{47939FB6-6D45-45BA-AA5C-9D2FCB68D58B}"/>
              </a:ext>
            </a:extLst>
          </p:cNvPr>
          <p:cNvSpPr/>
          <p:nvPr userDrawn="1"/>
        </p:nvSpPr>
        <p:spPr>
          <a:xfrm>
            <a:off x="4637087" y="2631450"/>
            <a:ext cx="260350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9" name="円/楕円 23">
            <a:extLst>
              <a:ext uri="{FF2B5EF4-FFF2-40B4-BE49-F238E27FC236}">
                <a16:creationId xmlns:a16="http://schemas.microsoft.com/office/drawing/2014/main" id="{C3B0A261-8909-41C3-B89D-263339D02E96}"/>
              </a:ext>
            </a:extLst>
          </p:cNvPr>
          <p:cNvSpPr/>
          <p:nvPr userDrawn="1"/>
        </p:nvSpPr>
        <p:spPr>
          <a:xfrm>
            <a:off x="4268787" y="2631450"/>
            <a:ext cx="260350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0" name="円/楕円 24">
            <a:extLst>
              <a:ext uri="{FF2B5EF4-FFF2-40B4-BE49-F238E27FC236}">
                <a16:creationId xmlns:a16="http://schemas.microsoft.com/office/drawing/2014/main" id="{49081715-32F2-4986-B0F0-76453E1DB358}"/>
              </a:ext>
            </a:extLst>
          </p:cNvPr>
          <p:cNvSpPr/>
          <p:nvPr userDrawn="1"/>
        </p:nvSpPr>
        <p:spPr>
          <a:xfrm>
            <a:off x="3902075" y="2631450"/>
            <a:ext cx="260350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1" name="円/楕円 25">
            <a:extLst>
              <a:ext uri="{FF2B5EF4-FFF2-40B4-BE49-F238E27FC236}">
                <a16:creationId xmlns:a16="http://schemas.microsoft.com/office/drawing/2014/main" id="{5F78395A-F77A-4B49-8D7D-29A3699C2AC5}"/>
              </a:ext>
            </a:extLst>
          </p:cNvPr>
          <p:cNvSpPr/>
          <p:nvPr userDrawn="1"/>
        </p:nvSpPr>
        <p:spPr>
          <a:xfrm>
            <a:off x="3719512" y="2290138"/>
            <a:ext cx="260350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2" name="円/楕円 26">
            <a:extLst>
              <a:ext uri="{FF2B5EF4-FFF2-40B4-BE49-F238E27FC236}">
                <a16:creationId xmlns:a16="http://schemas.microsoft.com/office/drawing/2014/main" id="{A1184D67-B7FB-4B51-8069-BB16E166DA31}"/>
              </a:ext>
            </a:extLst>
          </p:cNvPr>
          <p:cNvSpPr/>
          <p:nvPr userDrawn="1"/>
        </p:nvSpPr>
        <p:spPr>
          <a:xfrm>
            <a:off x="7758112" y="2290138"/>
            <a:ext cx="260350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3" name="円/楕円 27">
            <a:extLst>
              <a:ext uri="{FF2B5EF4-FFF2-40B4-BE49-F238E27FC236}">
                <a16:creationId xmlns:a16="http://schemas.microsoft.com/office/drawing/2014/main" id="{74A469A7-1700-400F-BB2E-FF50FF191ED6}"/>
              </a:ext>
            </a:extLst>
          </p:cNvPr>
          <p:cNvSpPr/>
          <p:nvPr userDrawn="1"/>
        </p:nvSpPr>
        <p:spPr>
          <a:xfrm>
            <a:off x="7391400" y="2290138"/>
            <a:ext cx="260350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4" name="円/楕円 28">
            <a:extLst>
              <a:ext uri="{FF2B5EF4-FFF2-40B4-BE49-F238E27FC236}">
                <a16:creationId xmlns:a16="http://schemas.microsoft.com/office/drawing/2014/main" id="{79076F31-3839-4443-9BB2-F9DC1543E9EE}"/>
              </a:ext>
            </a:extLst>
          </p:cNvPr>
          <p:cNvSpPr/>
          <p:nvPr userDrawn="1"/>
        </p:nvSpPr>
        <p:spPr>
          <a:xfrm>
            <a:off x="7023100" y="2290138"/>
            <a:ext cx="261937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5" name="円/楕円 29">
            <a:extLst>
              <a:ext uri="{FF2B5EF4-FFF2-40B4-BE49-F238E27FC236}">
                <a16:creationId xmlns:a16="http://schemas.microsoft.com/office/drawing/2014/main" id="{129E3EDC-B905-4717-A41B-88394EB3A783}"/>
              </a:ext>
            </a:extLst>
          </p:cNvPr>
          <p:cNvSpPr/>
          <p:nvPr userDrawn="1"/>
        </p:nvSpPr>
        <p:spPr>
          <a:xfrm>
            <a:off x="6656387" y="2290138"/>
            <a:ext cx="260350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6" name="円/楕円 30">
            <a:extLst>
              <a:ext uri="{FF2B5EF4-FFF2-40B4-BE49-F238E27FC236}">
                <a16:creationId xmlns:a16="http://schemas.microsoft.com/office/drawing/2014/main" id="{F76804D9-1E36-4B89-92C3-542D708B619F}"/>
              </a:ext>
            </a:extLst>
          </p:cNvPr>
          <p:cNvSpPr/>
          <p:nvPr userDrawn="1"/>
        </p:nvSpPr>
        <p:spPr>
          <a:xfrm>
            <a:off x="6289675" y="2290138"/>
            <a:ext cx="260350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7" name="円/楕円 31">
            <a:extLst>
              <a:ext uri="{FF2B5EF4-FFF2-40B4-BE49-F238E27FC236}">
                <a16:creationId xmlns:a16="http://schemas.microsoft.com/office/drawing/2014/main" id="{32A6F05F-4E81-4993-9BD4-1F9628D484C1}"/>
              </a:ext>
            </a:extLst>
          </p:cNvPr>
          <p:cNvSpPr/>
          <p:nvPr userDrawn="1"/>
        </p:nvSpPr>
        <p:spPr>
          <a:xfrm>
            <a:off x="5922962" y="2290138"/>
            <a:ext cx="260350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8" name="円/楕円 32">
            <a:extLst>
              <a:ext uri="{FF2B5EF4-FFF2-40B4-BE49-F238E27FC236}">
                <a16:creationId xmlns:a16="http://schemas.microsoft.com/office/drawing/2014/main" id="{C02A0794-E6ED-4C98-8DD2-A915331907F9}"/>
              </a:ext>
            </a:extLst>
          </p:cNvPr>
          <p:cNvSpPr/>
          <p:nvPr userDrawn="1"/>
        </p:nvSpPr>
        <p:spPr>
          <a:xfrm>
            <a:off x="5554662" y="2290138"/>
            <a:ext cx="260350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9" name="円/楕円 33">
            <a:extLst>
              <a:ext uri="{FF2B5EF4-FFF2-40B4-BE49-F238E27FC236}">
                <a16:creationId xmlns:a16="http://schemas.microsoft.com/office/drawing/2014/main" id="{428A1123-BD1E-43BD-A9FF-6EF70DEC84EA}"/>
              </a:ext>
            </a:extLst>
          </p:cNvPr>
          <p:cNvSpPr/>
          <p:nvPr userDrawn="1"/>
        </p:nvSpPr>
        <p:spPr>
          <a:xfrm>
            <a:off x="5187950" y="2290138"/>
            <a:ext cx="260350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0" name="円/楕円 34">
            <a:extLst>
              <a:ext uri="{FF2B5EF4-FFF2-40B4-BE49-F238E27FC236}">
                <a16:creationId xmlns:a16="http://schemas.microsoft.com/office/drawing/2014/main" id="{8FB39935-04A6-40B5-B21D-4E3A041EF070}"/>
              </a:ext>
            </a:extLst>
          </p:cNvPr>
          <p:cNvSpPr/>
          <p:nvPr userDrawn="1"/>
        </p:nvSpPr>
        <p:spPr>
          <a:xfrm>
            <a:off x="4821237" y="2290138"/>
            <a:ext cx="260350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1" name="円/楕円 35">
            <a:extLst>
              <a:ext uri="{FF2B5EF4-FFF2-40B4-BE49-F238E27FC236}">
                <a16:creationId xmlns:a16="http://schemas.microsoft.com/office/drawing/2014/main" id="{156B03E7-EEB6-40F3-A867-070AB8644415}"/>
              </a:ext>
            </a:extLst>
          </p:cNvPr>
          <p:cNvSpPr/>
          <p:nvPr userDrawn="1"/>
        </p:nvSpPr>
        <p:spPr>
          <a:xfrm>
            <a:off x="4452937" y="2290138"/>
            <a:ext cx="261938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2" name="円/楕円 36">
            <a:extLst>
              <a:ext uri="{FF2B5EF4-FFF2-40B4-BE49-F238E27FC236}">
                <a16:creationId xmlns:a16="http://schemas.microsoft.com/office/drawing/2014/main" id="{DBA8E8AA-9488-440B-BDC1-9E2B7F167AF2}"/>
              </a:ext>
            </a:extLst>
          </p:cNvPr>
          <p:cNvSpPr/>
          <p:nvPr userDrawn="1"/>
        </p:nvSpPr>
        <p:spPr>
          <a:xfrm>
            <a:off x="4086225" y="2290138"/>
            <a:ext cx="260350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3" name="円/楕円 37">
            <a:extLst>
              <a:ext uri="{FF2B5EF4-FFF2-40B4-BE49-F238E27FC236}">
                <a16:creationId xmlns:a16="http://schemas.microsoft.com/office/drawing/2014/main" id="{9E549857-BC1D-4E02-9CF4-419E627B88EA}"/>
              </a:ext>
            </a:extLst>
          </p:cNvPr>
          <p:cNvSpPr/>
          <p:nvPr userDrawn="1"/>
        </p:nvSpPr>
        <p:spPr>
          <a:xfrm>
            <a:off x="7573962" y="1950413"/>
            <a:ext cx="260350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4" name="円/楕円 38">
            <a:extLst>
              <a:ext uri="{FF2B5EF4-FFF2-40B4-BE49-F238E27FC236}">
                <a16:creationId xmlns:a16="http://schemas.microsoft.com/office/drawing/2014/main" id="{50AA0E81-0E10-4C58-AF52-6431D1D0CED3}"/>
              </a:ext>
            </a:extLst>
          </p:cNvPr>
          <p:cNvSpPr/>
          <p:nvPr userDrawn="1"/>
        </p:nvSpPr>
        <p:spPr>
          <a:xfrm>
            <a:off x="7207250" y="1950413"/>
            <a:ext cx="260350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5" name="円/楕円 39">
            <a:extLst>
              <a:ext uri="{FF2B5EF4-FFF2-40B4-BE49-F238E27FC236}">
                <a16:creationId xmlns:a16="http://schemas.microsoft.com/office/drawing/2014/main" id="{9C174907-564C-4F52-8B76-FCEAAF5FBFB0}"/>
              </a:ext>
            </a:extLst>
          </p:cNvPr>
          <p:cNvSpPr/>
          <p:nvPr userDrawn="1"/>
        </p:nvSpPr>
        <p:spPr>
          <a:xfrm>
            <a:off x="6838950" y="1950413"/>
            <a:ext cx="261937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6" name="円/楕円 40">
            <a:extLst>
              <a:ext uri="{FF2B5EF4-FFF2-40B4-BE49-F238E27FC236}">
                <a16:creationId xmlns:a16="http://schemas.microsoft.com/office/drawing/2014/main" id="{097B3A5C-41D3-411B-A3F3-C16663A419CC}"/>
              </a:ext>
            </a:extLst>
          </p:cNvPr>
          <p:cNvSpPr/>
          <p:nvPr userDrawn="1"/>
        </p:nvSpPr>
        <p:spPr>
          <a:xfrm>
            <a:off x="6472237" y="1950413"/>
            <a:ext cx="260350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7" name="円/楕円 41">
            <a:extLst>
              <a:ext uri="{FF2B5EF4-FFF2-40B4-BE49-F238E27FC236}">
                <a16:creationId xmlns:a16="http://schemas.microsoft.com/office/drawing/2014/main" id="{B581D049-766D-435F-BB6C-283BBE6111B9}"/>
              </a:ext>
            </a:extLst>
          </p:cNvPr>
          <p:cNvSpPr/>
          <p:nvPr userDrawn="1"/>
        </p:nvSpPr>
        <p:spPr>
          <a:xfrm>
            <a:off x="6105525" y="1950413"/>
            <a:ext cx="260350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8" name="円/楕円 42">
            <a:extLst>
              <a:ext uri="{FF2B5EF4-FFF2-40B4-BE49-F238E27FC236}">
                <a16:creationId xmlns:a16="http://schemas.microsoft.com/office/drawing/2014/main" id="{EE00BAB7-E71A-47DA-8343-A635AEF20E0F}"/>
              </a:ext>
            </a:extLst>
          </p:cNvPr>
          <p:cNvSpPr/>
          <p:nvPr userDrawn="1"/>
        </p:nvSpPr>
        <p:spPr>
          <a:xfrm>
            <a:off x="5737225" y="1950413"/>
            <a:ext cx="261937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9" name="円/楕円 43">
            <a:extLst>
              <a:ext uri="{FF2B5EF4-FFF2-40B4-BE49-F238E27FC236}">
                <a16:creationId xmlns:a16="http://schemas.microsoft.com/office/drawing/2014/main" id="{D0FC5737-1D4E-4449-8EDD-2535711EFFBF}"/>
              </a:ext>
            </a:extLst>
          </p:cNvPr>
          <p:cNvSpPr/>
          <p:nvPr userDrawn="1"/>
        </p:nvSpPr>
        <p:spPr>
          <a:xfrm>
            <a:off x="5370512" y="1950413"/>
            <a:ext cx="260350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0" name="円/楕円 44">
            <a:extLst>
              <a:ext uri="{FF2B5EF4-FFF2-40B4-BE49-F238E27FC236}">
                <a16:creationId xmlns:a16="http://schemas.microsoft.com/office/drawing/2014/main" id="{2B62DA03-B6BB-45A0-B875-7C3A47F78C20}"/>
              </a:ext>
            </a:extLst>
          </p:cNvPr>
          <p:cNvSpPr/>
          <p:nvPr userDrawn="1"/>
        </p:nvSpPr>
        <p:spPr>
          <a:xfrm>
            <a:off x="5003800" y="1950413"/>
            <a:ext cx="260350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1" name="円/楕円 45">
            <a:extLst>
              <a:ext uri="{FF2B5EF4-FFF2-40B4-BE49-F238E27FC236}">
                <a16:creationId xmlns:a16="http://schemas.microsoft.com/office/drawing/2014/main" id="{506A5A13-3468-45D5-BC9C-95970286C1AD}"/>
              </a:ext>
            </a:extLst>
          </p:cNvPr>
          <p:cNvSpPr/>
          <p:nvPr userDrawn="1"/>
        </p:nvSpPr>
        <p:spPr>
          <a:xfrm>
            <a:off x="4637087" y="1950413"/>
            <a:ext cx="260350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2" name="円/楕円 46">
            <a:extLst>
              <a:ext uri="{FF2B5EF4-FFF2-40B4-BE49-F238E27FC236}">
                <a16:creationId xmlns:a16="http://schemas.microsoft.com/office/drawing/2014/main" id="{AF128DDD-D064-4038-8A96-556CDC6F66D5}"/>
              </a:ext>
            </a:extLst>
          </p:cNvPr>
          <p:cNvSpPr/>
          <p:nvPr userDrawn="1"/>
        </p:nvSpPr>
        <p:spPr>
          <a:xfrm>
            <a:off x="4268787" y="1950413"/>
            <a:ext cx="260350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3" name="円/楕円 47">
            <a:extLst>
              <a:ext uri="{FF2B5EF4-FFF2-40B4-BE49-F238E27FC236}">
                <a16:creationId xmlns:a16="http://schemas.microsoft.com/office/drawing/2014/main" id="{EEBC639F-A368-4CD9-B8EF-84F311BA81FA}"/>
              </a:ext>
            </a:extLst>
          </p:cNvPr>
          <p:cNvSpPr/>
          <p:nvPr userDrawn="1"/>
        </p:nvSpPr>
        <p:spPr>
          <a:xfrm>
            <a:off x="3902075" y="1950413"/>
            <a:ext cx="260350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4" name="円/楕円 48">
            <a:extLst>
              <a:ext uri="{FF2B5EF4-FFF2-40B4-BE49-F238E27FC236}">
                <a16:creationId xmlns:a16="http://schemas.microsoft.com/office/drawing/2014/main" id="{B37E1846-B77F-4473-828D-57E4A161E339}"/>
              </a:ext>
            </a:extLst>
          </p:cNvPr>
          <p:cNvSpPr/>
          <p:nvPr userDrawn="1"/>
        </p:nvSpPr>
        <p:spPr>
          <a:xfrm>
            <a:off x="7391400" y="1609100"/>
            <a:ext cx="260350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5" name="円/楕円 49">
            <a:extLst>
              <a:ext uri="{FF2B5EF4-FFF2-40B4-BE49-F238E27FC236}">
                <a16:creationId xmlns:a16="http://schemas.microsoft.com/office/drawing/2014/main" id="{CCE15DAC-1104-4D76-BD0C-D66A8FF2CC62}"/>
              </a:ext>
            </a:extLst>
          </p:cNvPr>
          <p:cNvSpPr/>
          <p:nvPr userDrawn="1"/>
        </p:nvSpPr>
        <p:spPr>
          <a:xfrm>
            <a:off x="7023100" y="1609100"/>
            <a:ext cx="261937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6" name="円/楕円 50">
            <a:extLst>
              <a:ext uri="{FF2B5EF4-FFF2-40B4-BE49-F238E27FC236}">
                <a16:creationId xmlns:a16="http://schemas.microsoft.com/office/drawing/2014/main" id="{E8211E64-0AC1-4768-85B0-6B4F6C741BF9}"/>
              </a:ext>
            </a:extLst>
          </p:cNvPr>
          <p:cNvSpPr/>
          <p:nvPr userDrawn="1"/>
        </p:nvSpPr>
        <p:spPr>
          <a:xfrm>
            <a:off x="6656387" y="1609100"/>
            <a:ext cx="260350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7" name="円/楕円 51">
            <a:extLst>
              <a:ext uri="{FF2B5EF4-FFF2-40B4-BE49-F238E27FC236}">
                <a16:creationId xmlns:a16="http://schemas.microsoft.com/office/drawing/2014/main" id="{1EEC4F20-C548-4959-A5A8-C8ECA1566D66}"/>
              </a:ext>
            </a:extLst>
          </p:cNvPr>
          <p:cNvSpPr/>
          <p:nvPr userDrawn="1"/>
        </p:nvSpPr>
        <p:spPr>
          <a:xfrm>
            <a:off x="6289675" y="1609100"/>
            <a:ext cx="260350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8" name="円/楕円 52">
            <a:extLst>
              <a:ext uri="{FF2B5EF4-FFF2-40B4-BE49-F238E27FC236}">
                <a16:creationId xmlns:a16="http://schemas.microsoft.com/office/drawing/2014/main" id="{186CF217-BA2F-499F-A5BC-56E7877B8524}"/>
              </a:ext>
            </a:extLst>
          </p:cNvPr>
          <p:cNvSpPr/>
          <p:nvPr userDrawn="1"/>
        </p:nvSpPr>
        <p:spPr>
          <a:xfrm>
            <a:off x="5922962" y="1609100"/>
            <a:ext cx="260350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9" name="円/楕円 53">
            <a:extLst>
              <a:ext uri="{FF2B5EF4-FFF2-40B4-BE49-F238E27FC236}">
                <a16:creationId xmlns:a16="http://schemas.microsoft.com/office/drawing/2014/main" id="{7C1725A4-D017-4491-AE58-0E3DC4FF7204}"/>
              </a:ext>
            </a:extLst>
          </p:cNvPr>
          <p:cNvSpPr/>
          <p:nvPr userDrawn="1"/>
        </p:nvSpPr>
        <p:spPr>
          <a:xfrm>
            <a:off x="5554662" y="1609100"/>
            <a:ext cx="260350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0" name="円/楕円 54">
            <a:extLst>
              <a:ext uri="{FF2B5EF4-FFF2-40B4-BE49-F238E27FC236}">
                <a16:creationId xmlns:a16="http://schemas.microsoft.com/office/drawing/2014/main" id="{2F622DD7-EABA-481E-9314-80FA02AF28A4}"/>
              </a:ext>
            </a:extLst>
          </p:cNvPr>
          <p:cNvSpPr/>
          <p:nvPr userDrawn="1"/>
        </p:nvSpPr>
        <p:spPr>
          <a:xfrm>
            <a:off x="5187950" y="1609100"/>
            <a:ext cx="260350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1" name="円/楕円 55">
            <a:extLst>
              <a:ext uri="{FF2B5EF4-FFF2-40B4-BE49-F238E27FC236}">
                <a16:creationId xmlns:a16="http://schemas.microsoft.com/office/drawing/2014/main" id="{4DAB2182-4BCC-4177-8A5E-09A6D8094EEF}"/>
              </a:ext>
            </a:extLst>
          </p:cNvPr>
          <p:cNvSpPr/>
          <p:nvPr userDrawn="1"/>
        </p:nvSpPr>
        <p:spPr>
          <a:xfrm>
            <a:off x="4821237" y="1609100"/>
            <a:ext cx="260350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2" name="円/楕円 56">
            <a:extLst>
              <a:ext uri="{FF2B5EF4-FFF2-40B4-BE49-F238E27FC236}">
                <a16:creationId xmlns:a16="http://schemas.microsoft.com/office/drawing/2014/main" id="{527F8349-7F23-42CE-9477-C282FEE71C6C}"/>
              </a:ext>
            </a:extLst>
          </p:cNvPr>
          <p:cNvSpPr/>
          <p:nvPr userDrawn="1"/>
        </p:nvSpPr>
        <p:spPr>
          <a:xfrm>
            <a:off x="4452937" y="1609100"/>
            <a:ext cx="261938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3" name="円/楕円 57">
            <a:extLst>
              <a:ext uri="{FF2B5EF4-FFF2-40B4-BE49-F238E27FC236}">
                <a16:creationId xmlns:a16="http://schemas.microsoft.com/office/drawing/2014/main" id="{069111EF-F3E2-4E52-A0C1-93FACA9BA877}"/>
              </a:ext>
            </a:extLst>
          </p:cNvPr>
          <p:cNvSpPr/>
          <p:nvPr userDrawn="1"/>
        </p:nvSpPr>
        <p:spPr>
          <a:xfrm>
            <a:off x="4086225" y="1609100"/>
            <a:ext cx="260350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4" name="円/楕円 58">
            <a:extLst>
              <a:ext uri="{FF2B5EF4-FFF2-40B4-BE49-F238E27FC236}">
                <a16:creationId xmlns:a16="http://schemas.microsoft.com/office/drawing/2014/main" id="{9942ACF7-AD17-4D0A-B59D-0B32FCADEF23}"/>
              </a:ext>
            </a:extLst>
          </p:cNvPr>
          <p:cNvSpPr/>
          <p:nvPr userDrawn="1"/>
        </p:nvSpPr>
        <p:spPr>
          <a:xfrm>
            <a:off x="7207250" y="1267788"/>
            <a:ext cx="260350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5" name="円/楕円 59">
            <a:extLst>
              <a:ext uri="{FF2B5EF4-FFF2-40B4-BE49-F238E27FC236}">
                <a16:creationId xmlns:a16="http://schemas.microsoft.com/office/drawing/2014/main" id="{F4E97986-A594-4A1E-A061-96B322267998}"/>
              </a:ext>
            </a:extLst>
          </p:cNvPr>
          <p:cNvSpPr/>
          <p:nvPr userDrawn="1"/>
        </p:nvSpPr>
        <p:spPr>
          <a:xfrm>
            <a:off x="6838950" y="1267788"/>
            <a:ext cx="261937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6" name="円/楕円 60">
            <a:extLst>
              <a:ext uri="{FF2B5EF4-FFF2-40B4-BE49-F238E27FC236}">
                <a16:creationId xmlns:a16="http://schemas.microsoft.com/office/drawing/2014/main" id="{1F43C08B-B4C2-4B76-94B4-CB30704FC564}"/>
              </a:ext>
            </a:extLst>
          </p:cNvPr>
          <p:cNvSpPr/>
          <p:nvPr userDrawn="1"/>
        </p:nvSpPr>
        <p:spPr>
          <a:xfrm>
            <a:off x="6472237" y="1267788"/>
            <a:ext cx="260350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7" name="円/楕円 61">
            <a:extLst>
              <a:ext uri="{FF2B5EF4-FFF2-40B4-BE49-F238E27FC236}">
                <a16:creationId xmlns:a16="http://schemas.microsoft.com/office/drawing/2014/main" id="{73094C90-45BB-471F-B5BD-76B9E9A4FD01}"/>
              </a:ext>
            </a:extLst>
          </p:cNvPr>
          <p:cNvSpPr/>
          <p:nvPr userDrawn="1"/>
        </p:nvSpPr>
        <p:spPr>
          <a:xfrm>
            <a:off x="6105525" y="1267788"/>
            <a:ext cx="260350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8" name="円/楕円 62">
            <a:extLst>
              <a:ext uri="{FF2B5EF4-FFF2-40B4-BE49-F238E27FC236}">
                <a16:creationId xmlns:a16="http://schemas.microsoft.com/office/drawing/2014/main" id="{38BC6B0C-0017-4522-887C-A21C21F986FC}"/>
              </a:ext>
            </a:extLst>
          </p:cNvPr>
          <p:cNvSpPr/>
          <p:nvPr userDrawn="1"/>
        </p:nvSpPr>
        <p:spPr>
          <a:xfrm>
            <a:off x="5737225" y="1267788"/>
            <a:ext cx="261937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9" name="円/楕円 63">
            <a:extLst>
              <a:ext uri="{FF2B5EF4-FFF2-40B4-BE49-F238E27FC236}">
                <a16:creationId xmlns:a16="http://schemas.microsoft.com/office/drawing/2014/main" id="{DF162D7C-D820-45FF-B952-F00CEC40CBEB}"/>
              </a:ext>
            </a:extLst>
          </p:cNvPr>
          <p:cNvSpPr/>
          <p:nvPr userDrawn="1"/>
        </p:nvSpPr>
        <p:spPr>
          <a:xfrm>
            <a:off x="5370512" y="1267788"/>
            <a:ext cx="260350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0" name="円/楕円 64">
            <a:extLst>
              <a:ext uri="{FF2B5EF4-FFF2-40B4-BE49-F238E27FC236}">
                <a16:creationId xmlns:a16="http://schemas.microsoft.com/office/drawing/2014/main" id="{6588591C-F149-4053-968E-29C8E0E2B70E}"/>
              </a:ext>
            </a:extLst>
          </p:cNvPr>
          <p:cNvSpPr/>
          <p:nvPr userDrawn="1"/>
        </p:nvSpPr>
        <p:spPr>
          <a:xfrm>
            <a:off x="5003800" y="1267788"/>
            <a:ext cx="260350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1" name="円/楕円 65">
            <a:extLst>
              <a:ext uri="{FF2B5EF4-FFF2-40B4-BE49-F238E27FC236}">
                <a16:creationId xmlns:a16="http://schemas.microsoft.com/office/drawing/2014/main" id="{BB11660A-3B1E-4B6C-80CA-9C7E5F4C9DF3}"/>
              </a:ext>
            </a:extLst>
          </p:cNvPr>
          <p:cNvSpPr/>
          <p:nvPr userDrawn="1"/>
        </p:nvSpPr>
        <p:spPr>
          <a:xfrm>
            <a:off x="4637087" y="1267788"/>
            <a:ext cx="260350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2" name="円/楕円 66">
            <a:extLst>
              <a:ext uri="{FF2B5EF4-FFF2-40B4-BE49-F238E27FC236}">
                <a16:creationId xmlns:a16="http://schemas.microsoft.com/office/drawing/2014/main" id="{77B2BD12-AF88-42E7-A1A3-12DEAC603F7F}"/>
              </a:ext>
            </a:extLst>
          </p:cNvPr>
          <p:cNvSpPr/>
          <p:nvPr userDrawn="1"/>
        </p:nvSpPr>
        <p:spPr>
          <a:xfrm>
            <a:off x="4268787" y="1267788"/>
            <a:ext cx="260350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3" name="円/楕円 67">
            <a:extLst>
              <a:ext uri="{FF2B5EF4-FFF2-40B4-BE49-F238E27FC236}">
                <a16:creationId xmlns:a16="http://schemas.microsoft.com/office/drawing/2014/main" id="{B6F52F16-A54B-4D43-9136-F643F9DB437B}"/>
              </a:ext>
            </a:extLst>
          </p:cNvPr>
          <p:cNvSpPr/>
          <p:nvPr userDrawn="1"/>
        </p:nvSpPr>
        <p:spPr>
          <a:xfrm>
            <a:off x="7023100" y="926475"/>
            <a:ext cx="261937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4" name="円/楕円 68">
            <a:extLst>
              <a:ext uri="{FF2B5EF4-FFF2-40B4-BE49-F238E27FC236}">
                <a16:creationId xmlns:a16="http://schemas.microsoft.com/office/drawing/2014/main" id="{7A75B657-FE38-41B2-BD6A-4B85A31E318D}"/>
              </a:ext>
            </a:extLst>
          </p:cNvPr>
          <p:cNvSpPr/>
          <p:nvPr userDrawn="1"/>
        </p:nvSpPr>
        <p:spPr>
          <a:xfrm>
            <a:off x="6656387" y="926475"/>
            <a:ext cx="260350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5" name="円/楕円 69">
            <a:extLst>
              <a:ext uri="{FF2B5EF4-FFF2-40B4-BE49-F238E27FC236}">
                <a16:creationId xmlns:a16="http://schemas.microsoft.com/office/drawing/2014/main" id="{F4F555E5-2881-4192-901F-E10A474CB3F3}"/>
              </a:ext>
            </a:extLst>
          </p:cNvPr>
          <p:cNvSpPr/>
          <p:nvPr userDrawn="1"/>
        </p:nvSpPr>
        <p:spPr>
          <a:xfrm>
            <a:off x="6289675" y="926475"/>
            <a:ext cx="260350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6" name="円/楕円 70">
            <a:extLst>
              <a:ext uri="{FF2B5EF4-FFF2-40B4-BE49-F238E27FC236}">
                <a16:creationId xmlns:a16="http://schemas.microsoft.com/office/drawing/2014/main" id="{9AD590C0-EF5F-46AA-9AB0-30B86772BDAA}"/>
              </a:ext>
            </a:extLst>
          </p:cNvPr>
          <p:cNvSpPr/>
          <p:nvPr userDrawn="1"/>
        </p:nvSpPr>
        <p:spPr>
          <a:xfrm>
            <a:off x="5922962" y="926475"/>
            <a:ext cx="260350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7" name="円/楕円 71">
            <a:extLst>
              <a:ext uri="{FF2B5EF4-FFF2-40B4-BE49-F238E27FC236}">
                <a16:creationId xmlns:a16="http://schemas.microsoft.com/office/drawing/2014/main" id="{05695C1A-F466-4196-A8A3-ED76A69ADD05}"/>
              </a:ext>
            </a:extLst>
          </p:cNvPr>
          <p:cNvSpPr/>
          <p:nvPr userDrawn="1"/>
        </p:nvSpPr>
        <p:spPr>
          <a:xfrm>
            <a:off x="5554662" y="926475"/>
            <a:ext cx="260350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8" name="円/楕円 72">
            <a:extLst>
              <a:ext uri="{FF2B5EF4-FFF2-40B4-BE49-F238E27FC236}">
                <a16:creationId xmlns:a16="http://schemas.microsoft.com/office/drawing/2014/main" id="{01D04E6B-A1FE-4ED6-8F33-BF9081B2B698}"/>
              </a:ext>
            </a:extLst>
          </p:cNvPr>
          <p:cNvSpPr/>
          <p:nvPr userDrawn="1"/>
        </p:nvSpPr>
        <p:spPr>
          <a:xfrm>
            <a:off x="5187950" y="926475"/>
            <a:ext cx="260350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9" name="円/楕円 73">
            <a:extLst>
              <a:ext uri="{FF2B5EF4-FFF2-40B4-BE49-F238E27FC236}">
                <a16:creationId xmlns:a16="http://schemas.microsoft.com/office/drawing/2014/main" id="{FB2689CF-E237-49C5-8B2B-E5CB18A564F5}"/>
              </a:ext>
            </a:extLst>
          </p:cNvPr>
          <p:cNvSpPr/>
          <p:nvPr userDrawn="1"/>
        </p:nvSpPr>
        <p:spPr>
          <a:xfrm>
            <a:off x="4821237" y="926475"/>
            <a:ext cx="260350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0" name="円/楕円 74">
            <a:extLst>
              <a:ext uri="{FF2B5EF4-FFF2-40B4-BE49-F238E27FC236}">
                <a16:creationId xmlns:a16="http://schemas.microsoft.com/office/drawing/2014/main" id="{15DC8590-D598-4B5A-BCA1-F891483616BF}"/>
              </a:ext>
            </a:extLst>
          </p:cNvPr>
          <p:cNvSpPr/>
          <p:nvPr userDrawn="1"/>
        </p:nvSpPr>
        <p:spPr>
          <a:xfrm>
            <a:off x="4452937" y="926475"/>
            <a:ext cx="261938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1" name="円/楕円 75">
            <a:extLst>
              <a:ext uri="{FF2B5EF4-FFF2-40B4-BE49-F238E27FC236}">
                <a16:creationId xmlns:a16="http://schemas.microsoft.com/office/drawing/2014/main" id="{3D2EEA3C-DBB4-4AD8-8B5C-44FCA34FAE76}"/>
              </a:ext>
            </a:extLst>
          </p:cNvPr>
          <p:cNvSpPr/>
          <p:nvPr userDrawn="1"/>
        </p:nvSpPr>
        <p:spPr>
          <a:xfrm>
            <a:off x="6838950" y="585163"/>
            <a:ext cx="261937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2" name="円/楕円 76">
            <a:extLst>
              <a:ext uri="{FF2B5EF4-FFF2-40B4-BE49-F238E27FC236}">
                <a16:creationId xmlns:a16="http://schemas.microsoft.com/office/drawing/2014/main" id="{3F0A8E4A-106E-4C91-AE10-52484E7969F0}"/>
              </a:ext>
            </a:extLst>
          </p:cNvPr>
          <p:cNvSpPr/>
          <p:nvPr userDrawn="1"/>
        </p:nvSpPr>
        <p:spPr>
          <a:xfrm>
            <a:off x="6472237" y="585163"/>
            <a:ext cx="260350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3" name="円/楕円 77">
            <a:extLst>
              <a:ext uri="{FF2B5EF4-FFF2-40B4-BE49-F238E27FC236}">
                <a16:creationId xmlns:a16="http://schemas.microsoft.com/office/drawing/2014/main" id="{A470301C-DEF0-4710-8808-072FEB1D743D}"/>
              </a:ext>
            </a:extLst>
          </p:cNvPr>
          <p:cNvSpPr/>
          <p:nvPr userDrawn="1"/>
        </p:nvSpPr>
        <p:spPr>
          <a:xfrm>
            <a:off x="6105525" y="585163"/>
            <a:ext cx="260350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4" name="円/楕円 78">
            <a:extLst>
              <a:ext uri="{FF2B5EF4-FFF2-40B4-BE49-F238E27FC236}">
                <a16:creationId xmlns:a16="http://schemas.microsoft.com/office/drawing/2014/main" id="{5B48C425-29AA-4016-93A4-F40409B19FD7}"/>
              </a:ext>
            </a:extLst>
          </p:cNvPr>
          <p:cNvSpPr/>
          <p:nvPr userDrawn="1"/>
        </p:nvSpPr>
        <p:spPr>
          <a:xfrm>
            <a:off x="5737225" y="585163"/>
            <a:ext cx="261937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5" name="円/楕円 79">
            <a:extLst>
              <a:ext uri="{FF2B5EF4-FFF2-40B4-BE49-F238E27FC236}">
                <a16:creationId xmlns:a16="http://schemas.microsoft.com/office/drawing/2014/main" id="{C8819790-F74B-46F6-BF53-6913D85E1F37}"/>
              </a:ext>
            </a:extLst>
          </p:cNvPr>
          <p:cNvSpPr/>
          <p:nvPr userDrawn="1"/>
        </p:nvSpPr>
        <p:spPr>
          <a:xfrm>
            <a:off x="5370512" y="585163"/>
            <a:ext cx="260350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6" name="円/楕円 80">
            <a:extLst>
              <a:ext uri="{FF2B5EF4-FFF2-40B4-BE49-F238E27FC236}">
                <a16:creationId xmlns:a16="http://schemas.microsoft.com/office/drawing/2014/main" id="{13A30243-9C8C-4A97-8764-376B29522867}"/>
              </a:ext>
            </a:extLst>
          </p:cNvPr>
          <p:cNvSpPr/>
          <p:nvPr userDrawn="1"/>
        </p:nvSpPr>
        <p:spPr>
          <a:xfrm>
            <a:off x="5003800" y="585163"/>
            <a:ext cx="260350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7" name="円/楕円 81">
            <a:extLst>
              <a:ext uri="{FF2B5EF4-FFF2-40B4-BE49-F238E27FC236}">
                <a16:creationId xmlns:a16="http://schemas.microsoft.com/office/drawing/2014/main" id="{DEEC14B4-E666-4975-8BDF-5C31724F7C2D}"/>
              </a:ext>
            </a:extLst>
          </p:cNvPr>
          <p:cNvSpPr/>
          <p:nvPr userDrawn="1"/>
        </p:nvSpPr>
        <p:spPr>
          <a:xfrm>
            <a:off x="4637087" y="585163"/>
            <a:ext cx="260350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8" name="円/楕円 82">
            <a:extLst>
              <a:ext uri="{FF2B5EF4-FFF2-40B4-BE49-F238E27FC236}">
                <a16:creationId xmlns:a16="http://schemas.microsoft.com/office/drawing/2014/main" id="{EF07B1DB-3F73-435F-8AEB-088955D1FEA9}"/>
              </a:ext>
            </a:extLst>
          </p:cNvPr>
          <p:cNvSpPr/>
          <p:nvPr userDrawn="1"/>
        </p:nvSpPr>
        <p:spPr>
          <a:xfrm>
            <a:off x="6840537" y="4679325"/>
            <a:ext cx="260350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9" name="円/楕円 83">
            <a:extLst>
              <a:ext uri="{FF2B5EF4-FFF2-40B4-BE49-F238E27FC236}">
                <a16:creationId xmlns:a16="http://schemas.microsoft.com/office/drawing/2014/main" id="{B9491AE1-6507-4374-8467-DC42193F6EF3}"/>
              </a:ext>
            </a:extLst>
          </p:cNvPr>
          <p:cNvSpPr/>
          <p:nvPr userDrawn="1"/>
        </p:nvSpPr>
        <p:spPr>
          <a:xfrm>
            <a:off x="6473825" y="4679325"/>
            <a:ext cx="260350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0" name="円/楕円 84">
            <a:extLst>
              <a:ext uri="{FF2B5EF4-FFF2-40B4-BE49-F238E27FC236}">
                <a16:creationId xmlns:a16="http://schemas.microsoft.com/office/drawing/2014/main" id="{3B230F21-0C9F-41E0-AAE5-EF8C47E436FC}"/>
              </a:ext>
            </a:extLst>
          </p:cNvPr>
          <p:cNvSpPr/>
          <p:nvPr userDrawn="1"/>
        </p:nvSpPr>
        <p:spPr>
          <a:xfrm>
            <a:off x="6107112" y="4679325"/>
            <a:ext cx="260350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1" name="円/楕円 85">
            <a:extLst>
              <a:ext uri="{FF2B5EF4-FFF2-40B4-BE49-F238E27FC236}">
                <a16:creationId xmlns:a16="http://schemas.microsoft.com/office/drawing/2014/main" id="{6E384F83-8659-4D7F-964B-527247042DF0}"/>
              </a:ext>
            </a:extLst>
          </p:cNvPr>
          <p:cNvSpPr/>
          <p:nvPr userDrawn="1"/>
        </p:nvSpPr>
        <p:spPr>
          <a:xfrm>
            <a:off x="5738812" y="4679325"/>
            <a:ext cx="261938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2" name="円/楕円 86">
            <a:extLst>
              <a:ext uri="{FF2B5EF4-FFF2-40B4-BE49-F238E27FC236}">
                <a16:creationId xmlns:a16="http://schemas.microsoft.com/office/drawing/2014/main" id="{99FEA48D-B83A-4049-BEE2-13D5B3799841}"/>
              </a:ext>
            </a:extLst>
          </p:cNvPr>
          <p:cNvSpPr/>
          <p:nvPr userDrawn="1"/>
        </p:nvSpPr>
        <p:spPr>
          <a:xfrm>
            <a:off x="5372100" y="4679325"/>
            <a:ext cx="260350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3" name="円/楕円 87">
            <a:extLst>
              <a:ext uri="{FF2B5EF4-FFF2-40B4-BE49-F238E27FC236}">
                <a16:creationId xmlns:a16="http://schemas.microsoft.com/office/drawing/2014/main" id="{508CF4A1-522F-4895-9B89-CB71C7D6AF9C}"/>
              </a:ext>
            </a:extLst>
          </p:cNvPr>
          <p:cNvSpPr/>
          <p:nvPr userDrawn="1"/>
        </p:nvSpPr>
        <p:spPr>
          <a:xfrm>
            <a:off x="5005387" y="4679325"/>
            <a:ext cx="260350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4" name="円/楕円 88">
            <a:extLst>
              <a:ext uri="{FF2B5EF4-FFF2-40B4-BE49-F238E27FC236}">
                <a16:creationId xmlns:a16="http://schemas.microsoft.com/office/drawing/2014/main" id="{58259E9F-A1D1-4AA4-9528-B63A66F8EF37}"/>
              </a:ext>
            </a:extLst>
          </p:cNvPr>
          <p:cNvSpPr/>
          <p:nvPr userDrawn="1"/>
        </p:nvSpPr>
        <p:spPr>
          <a:xfrm>
            <a:off x="4637087" y="4679325"/>
            <a:ext cx="261938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5" name="円/楕円 89">
            <a:extLst>
              <a:ext uri="{FF2B5EF4-FFF2-40B4-BE49-F238E27FC236}">
                <a16:creationId xmlns:a16="http://schemas.microsoft.com/office/drawing/2014/main" id="{739EF6EC-328E-48B1-8915-D7669CA47C32}"/>
              </a:ext>
            </a:extLst>
          </p:cNvPr>
          <p:cNvSpPr/>
          <p:nvPr userDrawn="1"/>
        </p:nvSpPr>
        <p:spPr>
          <a:xfrm>
            <a:off x="7023100" y="4338013"/>
            <a:ext cx="261937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6" name="円/楕円 90">
            <a:extLst>
              <a:ext uri="{FF2B5EF4-FFF2-40B4-BE49-F238E27FC236}">
                <a16:creationId xmlns:a16="http://schemas.microsoft.com/office/drawing/2014/main" id="{7A957411-3700-4160-A9A3-5CC0777AA9B6}"/>
              </a:ext>
            </a:extLst>
          </p:cNvPr>
          <p:cNvSpPr/>
          <p:nvPr userDrawn="1"/>
        </p:nvSpPr>
        <p:spPr>
          <a:xfrm>
            <a:off x="6656387" y="4338013"/>
            <a:ext cx="260350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7" name="円/楕円 91">
            <a:extLst>
              <a:ext uri="{FF2B5EF4-FFF2-40B4-BE49-F238E27FC236}">
                <a16:creationId xmlns:a16="http://schemas.microsoft.com/office/drawing/2014/main" id="{FC77E648-995E-4C16-A19D-FC617EE9D164}"/>
              </a:ext>
            </a:extLst>
          </p:cNvPr>
          <p:cNvSpPr/>
          <p:nvPr userDrawn="1"/>
        </p:nvSpPr>
        <p:spPr>
          <a:xfrm>
            <a:off x="6289675" y="4338013"/>
            <a:ext cx="260350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8" name="円/楕円 92">
            <a:extLst>
              <a:ext uri="{FF2B5EF4-FFF2-40B4-BE49-F238E27FC236}">
                <a16:creationId xmlns:a16="http://schemas.microsoft.com/office/drawing/2014/main" id="{369E12B6-1E2A-4492-B105-6538BBAC8B95}"/>
              </a:ext>
            </a:extLst>
          </p:cNvPr>
          <p:cNvSpPr/>
          <p:nvPr userDrawn="1"/>
        </p:nvSpPr>
        <p:spPr>
          <a:xfrm>
            <a:off x="5922962" y="4338013"/>
            <a:ext cx="260350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9" name="円/楕円 93">
            <a:extLst>
              <a:ext uri="{FF2B5EF4-FFF2-40B4-BE49-F238E27FC236}">
                <a16:creationId xmlns:a16="http://schemas.microsoft.com/office/drawing/2014/main" id="{08ECE323-2793-4A86-80FE-903B18554B80}"/>
              </a:ext>
            </a:extLst>
          </p:cNvPr>
          <p:cNvSpPr/>
          <p:nvPr userDrawn="1"/>
        </p:nvSpPr>
        <p:spPr>
          <a:xfrm>
            <a:off x="5554662" y="4338013"/>
            <a:ext cx="260350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0" name="円/楕円 94">
            <a:extLst>
              <a:ext uri="{FF2B5EF4-FFF2-40B4-BE49-F238E27FC236}">
                <a16:creationId xmlns:a16="http://schemas.microsoft.com/office/drawing/2014/main" id="{D97D2DB8-D3ED-4FEB-B062-0054F6B6B167}"/>
              </a:ext>
            </a:extLst>
          </p:cNvPr>
          <p:cNvSpPr/>
          <p:nvPr userDrawn="1"/>
        </p:nvSpPr>
        <p:spPr>
          <a:xfrm>
            <a:off x="5187950" y="4338013"/>
            <a:ext cx="260350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1" name="円/楕円 95">
            <a:extLst>
              <a:ext uri="{FF2B5EF4-FFF2-40B4-BE49-F238E27FC236}">
                <a16:creationId xmlns:a16="http://schemas.microsoft.com/office/drawing/2014/main" id="{C1378AF7-2BAE-4950-B8FE-928142351FA6}"/>
              </a:ext>
            </a:extLst>
          </p:cNvPr>
          <p:cNvSpPr/>
          <p:nvPr userDrawn="1"/>
        </p:nvSpPr>
        <p:spPr>
          <a:xfrm>
            <a:off x="4821237" y="4338013"/>
            <a:ext cx="260350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2" name="円/楕円 96">
            <a:extLst>
              <a:ext uri="{FF2B5EF4-FFF2-40B4-BE49-F238E27FC236}">
                <a16:creationId xmlns:a16="http://schemas.microsoft.com/office/drawing/2014/main" id="{60663432-E838-46E1-A084-BE0B17FB5986}"/>
              </a:ext>
            </a:extLst>
          </p:cNvPr>
          <p:cNvSpPr/>
          <p:nvPr userDrawn="1"/>
        </p:nvSpPr>
        <p:spPr>
          <a:xfrm>
            <a:off x="4452937" y="4338013"/>
            <a:ext cx="261938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3" name="円/楕円 97">
            <a:extLst>
              <a:ext uri="{FF2B5EF4-FFF2-40B4-BE49-F238E27FC236}">
                <a16:creationId xmlns:a16="http://schemas.microsoft.com/office/drawing/2014/main" id="{34EA4ACA-5F7B-4EEC-B500-201701B15B3F}"/>
              </a:ext>
            </a:extLst>
          </p:cNvPr>
          <p:cNvSpPr/>
          <p:nvPr userDrawn="1"/>
        </p:nvSpPr>
        <p:spPr>
          <a:xfrm>
            <a:off x="7208837" y="3996700"/>
            <a:ext cx="260350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4" name="円/楕円 98">
            <a:extLst>
              <a:ext uri="{FF2B5EF4-FFF2-40B4-BE49-F238E27FC236}">
                <a16:creationId xmlns:a16="http://schemas.microsoft.com/office/drawing/2014/main" id="{B782E223-8C69-4183-8BEF-A2CFE5F708AE}"/>
              </a:ext>
            </a:extLst>
          </p:cNvPr>
          <p:cNvSpPr/>
          <p:nvPr userDrawn="1"/>
        </p:nvSpPr>
        <p:spPr>
          <a:xfrm>
            <a:off x="6840537" y="3996700"/>
            <a:ext cx="260350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5" name="円/楕円 99">
            <a:extLst>
              <a:ext uri="{FF2B5EF4-FFF2-40B4-BE49-F238E27FC236}">
                <a16:creationId xmlns:a16="http://schemas.microsoft.com/office/drawing/2014/main" id="{2FDCCF6E-BEBA-4A81-8EA5-F93D42DA561B}"/>
              </a:ext>
            </a:extLst>
          </p:cNvPr>
          <p:cNvSpPr/>
          <p:nvPr userDrawn="1"/>
        </p:nvSpPr>
        <p:spPr>
          <a:xfrm>
            <a:off x="6473825" y="3996700"/>
            <a:ext cx="260350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6" name="円/楕円 100">
            <a:extLst>
              <a:ext uri="{FF2B5EF4-FFF2-40B4-BE49-F238E27FC236}">
                <a16:creationId xmlns:a16="http://schemas.microsoft.com/office/drawing/2014/main" id="{A2A9AC25-1934-4781-AE05-70FF6A8B2A4C}"/>
              </a:ext>
            </a:extLst>
          </p:cNvPr>
          <p:cNvSpPr/>
          <p:nvPr userDrawn="1"/>
        </p:nvSpPr>
        <p:spPr>
          <a:xfrm>
            <a:off x="6107112" y="3996700"/>
            <a:ext cx="260350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7" name="円/楕円 101">
            <a:extLst>
              <a:ext uri="{FF2B5EF4-FFF2-40B4-BE49-F238E27FC236}">
                <a16:creationId xmlns:a16="http://schemas.microsoft.com/office/drawing/2014/main" id="{7A710C9E-1FE8-4D54-BC61-8CEEB9B179A1}"/>
              </a:ext>
            </a:extLst>
          </p:cNvPr>
          <p:cNvSpPr/>
          <p:nvPr userDrawn="1"/>
        </p:nvSpPr>
        <p:spPr>
          <a:xfrm>
            <a:off x="5738812" y="3996700"/>
            <a:ext cx="261938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8" name="円/楕円 102">
            <a:extLst>
              <a:ext uri="{FF2B5EF4-FFF2-40B4-BE49-F238E27FC236}">
                <a16:creationId xmlns:a16="http://schemas.microsoft.com/office/drawing/2014/main" id="{1D5B9CEC-EBB2-40C7-8822-DA34B34F0E54}"/>
              </a:ext>
            </a:extLst>
          </p:cNvPr>
          <p:cNvSpPr/>
          <p:nvPr userDrawn="1"/>
        </p:nvSpPr>
        <p:spPr>
          <a:xfrm>
            <a:off x="5372100" y="3996700"/>
            <a:ext cx="260350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9" name="円/楕円 103">
            <a:extLst>
              <a:ext uri="{FF2B5EF4-FFF2-40B4-BE49-F238E27FC236}">
                <a16:creationId xmlns:a16="http://schemas.microsoft.com/office/drawing/2014/main" id="{C473A8E0-2154-4ED5-97CA-39BE87A828A6}"/>
              </a:ext>
            </a:extLst>
          </p:cNvPr>
          <p:cNvSpPr/>
          <p:nvPr userDrawn="1"/>
        </p:nvSpPr>
        <p:spPr>
          <a:xfrm>
            <a:off x="5005387" y="3996700"/>
            <a:ext cx="260350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0" name="円/楕円 104">
            <a:extLst>
              <a:ext uri="{FF2B5EF4-FFF2-40B4-BE49-F238E27FC236}">
                <a16:creationId xmlns:a16="http://schemas.microsoft.com/office/drawing/2014/main" id="{9BA73309-66DC-48C9-990F-76B0D100927C}"/>
              </a:ext>
            </a:extLst>
          </p:cNvPr>
          <p:cNvSpPr/>
          <p:nvPr userDrawn="1"/>
        </p:nvSpPr>
        <p:spPr>
          <a:xfrm>
            <a:off x="4637087" y="3996700"/>
            <a:ext cx="261938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1" name="円/楕円 105">
            <a:extLst>
              <a:ext uri="{FF2B5EF4-FFF2-40B4-BE49-F238E27FC236}">
                <a16:creationId xmlns:a16="http://schemas.microsoft.com/office/drawing/2014/main" id="{7399BA15-AAD0-455A-8068-BA759CEAAB98}"/>
              </a:ext>
            </a:extLst>
          </p:cNvPr>
          <p:cNvSpPr/>
          <p:nvPr userDrawn="1"/>
        </p:nvSpPr>
        <p:spPr>
          <a:xfrm>
            <a:off x="4270375" y="3996700"/>
            <a:ext cx="260350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2" name="円/楕円 106">
            <a:extLst>
              <a:ext uri="{FF2B5EF4-FFF2-40B4-BE49-F238E27FC236}">
                <a16:creationId xmlns:a16="http://schemas.microsoft.com/office/drawing/2014/main" id="{0A1BFCC0-A53B-43CC-83AF-6B739BE515A7}"/>
              </a:ext>
            </a:extLst>
          </p:cNvPr>
          <p:cNvSpPr/>
          <p:nvPr userDrawn="1"/>
        </p:nvSpPr>
        <p:spPr>
          <a:xfrm>
            <a:off x="7391400" y="3655388"/>
            <a:ext cx="260350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3" name="円/楕円 107">
            <a:extLst>
              <a:ext uri="{FF2B5EF4-FFF2-40B4-BE49-F238E27FC236}">
                <a16:creationId xmlns:a16="http://schemas.microsoft.com/office/drawing/2014/main" id="{AF65F9F9-D3E5-4C39-9196-E0ADBB56E8B6}"/>
              </a:ext>
            </a:extLst>
          </p:cNvPr>
          <p:cNvSpPr/>
          <p:nvPr userDrawn="1"/>
        </p:nvSpPr>
        <p:spPr>
          <a:xfrm>
            <a:off x="7023100" y="3655388"/>
            <a:ext cx="261937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4" name="円/楕円 108">
            <a:extLst>
              <a:ext uri="{FF2B5EF4-FFF2-40B4-BE49-F238E27FC236}">
                <a16:creationId xmlns:a16="http://schemas.microsoft.com/office/drawing/2014/main" id="{5EACAECD-21CE-4F33-98F6-8745C8FC95EB}"/>
              </a:ext>
            </a:extLst>
          </p:cNvPr>
          <p:cNvSpPr/>
          <p:nvPr userDrawn="1"/>
        </p:nvSpPr>
        <p:spPr>
          <a:xfrm>
            <a:off x="6656387" y="3655388"/>
            <a:ext cx="260350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5" name="円/楕円 109">
            <a:extLst>
              <a:ext uri="{FF2B5EF4-FFF2-40B4-BE49-F238E27FC236}">
                <a16:creationId xmlns:a16="http://schemas.microsoft.com/office/drawing/2014/main" id="{7315735F-C9C0-4F01-B84B-B855685E8E89}"/>
              </a:ext>
            </a:extLst>
          </p:cNvPr>
          <p:cNvSpPr/>
          <p:nvPr userDrawn="1"/>
        </p:nvSpPr>
        <p:spPr>
          <a:xfrm>
            <a:off x="6289675" y="3655388"/>
            <a:ext cx="260350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6" name="円/楕円 110">
            <a:extLst>
              <a:ext uri="{FF2B5EF4-FFF2-40B4-BE49-F238E27FC236}">
                <a16:creationId xmlns:a16="http://schemas.microsoft.com/office/drawing/2014/main" id="{16B4E968-0B34-4047-974F-21E11F05C6C4}"/>
              </a:ext>
            </a:extLst>
          </p:cNvPr>
          <p:cNvSpPr/>
          <p:nvPr userDrawn="1"/>
        </p:nvSpPr>
        <p:spPr>
          <a:xfrm>
            <a:off x="5922962" y="3655388"/>
            <a:ext cx="260350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7" name="円/楕円 111">
            <a:extLst>
              <a:ext uri="{FF2B5EF4-FFF2-40B4-BE49-F238E27FC236}">
                <a16:creationId xmlns:a16="http://schemas.microsoft.com/office/drawing/2014/main" id="{0BBEC98E-B8C8-4083-A4F6-229215399928}"/>
              </a:ext>
            </a:extLst>
          </p:cNvPr>
          <p:cNvSpPr/>
          <p:nvPr userDrawn="1"/>
        </p:nvSpPr>
        <p:spPr>
          <a:xfrm>
            <a:off x="5554662" y="3655388"/>
            <a:ext cx="260350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8" name="円/楕円 112">
            <a:extLst>
              <a:ext uri="{FF2B5EF4-FFF2-40B4-BE49-F238E27FC236}">
                <a16:creationId xmlns:a16="http://schemas.microsoft.com/office/drawing/2014/main" id="{BD175C69-D154-4893-AC9D-38512312D5A6}"/>
              </a:ext>
            </a:extLst>
          </p:cNvPr>
          <p:cNvSpPr/>
          <p:nvPr userDrawn="1"/>
        </p:nvSpPr>
        <p:spPr>
          <a:xfrm>
            <a:off x="5187950" y="3655388"/>
            <a:ext cx="260350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9" name="円/楕円 113">
            <a:extLst>
              <a:ext uri="{FF2B5EF4-FFF2-40B4-BE49-F238E27FC236}">
                <a16:creationId xmlns:a16="http://schemas.microsoft.com/office/drawing/2014/main" id="{5E37ADC2-FC66-4751-9EF3-0C279456C9CE}"/>
              </a:ext>
            </a:extLst>
          </p:cNvPr>
          <p:cNvSpPr/>
          <p:nvPr userDrawn="1"/>
        </p:nvSpPr>
        <p:spPr>
          <a:xfrm>
            <a:off x="4821237" y="3655388"/>
            <a:ext cx="260350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0" name="円/楕円 114">
            <a:extLst>
              <a:ext uri="{FF2B5EF4-FFF2-40B4-BE49-F238E27FC236}">
                <a16:creationId xmlns:a16="http://schemas.microsoft.com/office/drawing/2014/main" id="{204C992E-DA2D-4D29-B72B-49A7BE071F0E}"/>
              </a:ext>
            </a:extLst>
          </p:cNvPr>
          <p:cNvSpPr/>
          <p:nvPr userDrawn="1"/>
        </p:nvSpPr>
        <p:spPr>
          <a:xfrm>
            <a:off x="4452937" y="3655388"/>
            <a:ext cx="261938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1" name="円/楕円 115">
            <a:extLst>
              <a:ext uri="{FF2B5EF4-FFF2-40B4-BE49-F238E27FC236}">
                <a16:creationId xmlns:a16="http://schemas.microsoft.com/office/drawing/2014/main" id="{70A37B67-7849-43D3-AD7D-60F79F853FE9}"/>
              </a:ext>
            </a:extLst>
          </p:cNvPr>
          <p:cNvSpPr/>
          <p:nvPr userDrawn="1"/>
        </p:nvSpPr>
        <p:spPr>
          <a:xfrm>
            <a:off x="4086225" y="3655388"/>
            <a:ext cx="260350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2" name="円/楕円 116">
            <a:extLst>
              <a:ext uri="{FF2B5EF4-FFF2-40B4-BE49-F238E27FC236}">
                <a16:creationId xmlns:a16="http://schemas.microsoft.com/office/drawing/2014/main" id="{C5A1F7D2-5A82-4478-9202-E46C7E5659EB}"/>
              </a:ext>
            </a:extLst>
          </p:cNvPr>
          <p:cNvSpPr/>
          <p:nvPr userDrawn="1"/>
        </p:nvSpPr>
        <p:spPr>
          <a:xfrm>
            <a:off x="7575550" y="3314075"/>
            <a:ext cx="260350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3" name="円/楕円 117">
            <a:extLst>
              <a:ext uri="{FF2B5EF4-FFF2-40B4-BE49-F238E27FC236}">
                <a16:creationId xmlns:a16="http://schemas.microsoft.com/office/drawing/2014/main" id="{51756CF5-9427-4729-B861-74569D14CAC7}"/>
              </a:ext>
            </a:extLst>
          </p:cNvPr>
          <p:cNvSpPr/>
          <p:nvPr userDrawn="1"/>
        </p:nvSpPr>
        <p:spPr>
          <a:xfrm>
            <a:off x="7208837" y="3314075"/>
            <a:ext cx="260350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4" name="円/楕円 118">
            <a:extLst>
              <a:ext uri="{FF2B5EF4-FFF2-40B4-BE49-F238E27FC236}">
                <a16:creationId xmlns:a16="http://schemas.microsoft.com/office/drawing/2014/main" id="{44E841A6-1BAF-4732-ABA6-4F58CB46FD1E}"/>
              </a:ext>
            </a:extLst>
          </p:cNvPr>
          <p:cNvSpPr/>
          <p:nvPr userDrawn="1"/>
        </p:nvSpPr>
        <p:spPr>
          <a:xfrm>
            <a:off x="6840537" y="3314075"/>
            <a:ext cx="260350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5" name="円/楕円 119">
            <a:extLst>
              <a:ext uri="{FF2B5EF4-FFF2-40B4-BE49-F238E27FC236}">
                <a16:creationId xmlns:a16="http://schemas.microsoft.com/office/drawing/2014/main" id="{8D47B09F-9492-4615-9A46-3A947F46FD34}"/>
              </a:ext>
            </a:extLst>
          </p:cNvPr>
          <p:cNvSpPr/>
          <p:nvPr userDrawn="1"/>
        </p:nvSpPr>
        <p:spPr>
          <a:xfrm>
            <a:off x="6473825" y="3314075"/>
            <a:ext cx="260350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6" name="円/楕円 120">
            <a:extLst>
              <a:ext uri="{FF2B5EF4-FFF2-40B4-BE49-F238E27FC236}">
                <a16:creationId xmlns:a16="http://schemas.microsoft.com/office/drawing/2014/main" id="{E7D38692-1986-4847-BC74-3FE1759A29F7}"/>
              </a:ext>
            </a:extLst>
          </p:cNvPr>
          <p:cNvSpPr/>
          <p:nvPr userDrawn="1"/>
        </p:nvSpPr>
        <p:spPr>
          <a:xfrm>
            <a:off x="6107112" y="3314075"/>
            <a:ext cx="260350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7" name="円/楕円 121">
            <a:extLst>
              <a:ext uri="{FF2B5EF4-FFF2-40B4-BE49-F238E27FC236}">
                <a16:creationId xmlns:a16="http://schemas.microsoft.com/office/drawing/2014/main" id="{1288A193-A1B1-4380-A2F2-9ED9380F89A6}"/>
              </a:ext>
            </a:extLst>
          </p:cNvPr>
          <p:cNvSpPr/>
          <p:nvPr userDrawn="1"/>
        </p:nvSpPr>
        <p:spPr>
          <a:xfrm>
            <a:off x="5738812" y="3314075"/>
            <a:ext cx="261938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8" name="円/楕円 122">
            <a:extLst>
              <a:ext uri="{FF2B5EF4-FFF2-40B4-BE49-F238E27FC236}">
                <a16:creationId xmlns:a16="http://schemas.microsoft.com/office/drawing/2014/main" id="{F5577929-3759-4AC0-95AC-086BAAEFCCC0}"/>
              </a:ext>
            </a:extLst>
          </p:cNvPr>
          <p:cNvSpPr/>
          <p:nvPr userDrawn="1"/>
        </p:nvSpPr>
        <p:spPr>
          <a:xfrm>
            <a:off x="5372100" y="3314075"/>
            <a:ext cx="260350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9" name="円/楕円 123">
            <a:extLst>
              <a:ext uri="{FF2B5EF4-FFF2-40B4-BE49-F238E27FC236}">
                <a16:creationId xmlns:a16="http://schemas.microsoft.com/office/drawing/2014/main" id="{2786C85F-B02B-4E24-B78B-D55E4987E4D4}"/>
              </a:ext>
            </a:extLst>
          </p:cNvPr>
          <p:cNvSpPr/>
          <p:nvPr userDrawn="1"/>
        </p:nvSpPr>
        <p:spPr>
          <a:xfrm>
            <a:off x="5005387" y="3314075"/>
            <a:ext cx="260350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0" name="円/楕円 124">
            <a:extLst>
              <a:ext uri="{FF2B5EF4-FFF2-40B4-BE49-F238E27FC236}">
                <a16:creationId xmlns:a16="http://schemas.microsoft.com/office/drawing/2014/main" id="{F46FA1CE-BECC-40B9-A263-44684E3CEF98}"/>
              </a:ext>
            </a:extLst>
          </p:cNvPr>
          <p:cNvSpPr/>
          <p:nvPr userDrawn="1"/>
        </p:nvSpPr>
        <p:spPr>
          <a:xfrm>
            <a:off x="4637087" y="3314075"/>
            <a:ext cx="261938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1" name="円/楕円 125">
            <a:extLst>
              <a:ext uri="{FF2B5EF4-FFF2-40B4-BE49-F238E27FC236}">
                <a16:creationId xmlns:a16="http://schemas.microsoft.com/office/drawing/2014/main" id="{9B61206F-12E8-49F7-8DFC-F5302CFD66AB}"/>
              </a:ext>
            </a:extLst>
          </p:cNvPr>
          <p:cNvSpPr/>
          <p:nvPr userDrawn="1"/>
        </p:nvSpPr>
        <p:spPr>
          <a:xfrm>
            <a:off x="4270375" y="3314075"/>
            <a:ext cx="260350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2" name="円/楕円 126">
            <a:extLst>
              <a:ext uri="{FF2B5EF4-FFF2-40B4-BE49-F238E27FC236}">
                <a16:creationId xmlns:a16="http://schemas.microsoft.com/office/drawing/2014/main" id="{9D8DE350-8FF2-4731-B3F5-0FB2B6A009F6}"/>
              </a:ext>
            </a:extLst>
          </p:cNvPr>
          <p:cNvSpPr/>
          <p:nvPr userDrawn="1"/>
        </p:nvSpPr>
        <p:spPr>
          <a:xfrm>
            <a:off x="3903662" y="3314075"/>
            <a:ext cx="260350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3" name="円/楕円 127">
            <a:extLst>
              <a:ext uri="{FF2B5EF4-FFF2-40B4-BE49-F238E27FC236}">
                <a16:creationId xmlns:a16="http://schemas.microsoft.com/office/drawing/2014/main" id="{FB53C5FD-F11B-42EF-8E11-6A84EA930F18}"/>
              </a:ext>
            </a:extLst>
          </p:cNvPr>
          <p:cNvSpPr/>
          <p:nvPr userDrawn="1"/>
        </p:nvSpPr>
        <p:spPr>
          <a:xfrm>
            <a:off x="3719512" y="2972763"/>
            <a:ext cx="260350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4" name="円/楕円 128">
            <a:extLst>
              <a:ext uri="{FF2B5EF4-FFF2-40B4-BE49-F238E27FC236}">
                <a16:creationId xmlns:a16="http://schemas.microsoft.com/office/drawing/2014/main" id="{D629A822-83C7-47D6-9B3D-E8B8EDF9B61D}"/>
              </a:ext>
            </a:extLst>
          </p:cNvPr>
          <p:cNvSpPr/>
          <p:nvPr userDrawn="1"/>
        </p:nvSpPr>
        <p:spPr>
          <a:xfrm>
            <a:off x="7758112" y="2972763"/>
            <a:ext cx="260350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5" name="円/楕円 129">
            <a:extLst>
              <a:ext uri="{FF2B5EF4-FFF2-40B4-BE49-F238E27FC236}">
                <a16:creationId xmlns:a16="http://schemas.microsoft.com/office/drawing/2014/main" id="{6EBC76A4-4F2C-4B8E-908C-FC36DAFCE273}"/>
              </a:ext>
            </a:extLst>
          </p:cNvPr>
          <p:cNvSpPr/>
          <p:nvPr userDrawn="1"/>
        </p:nvSpPr>
        <p:spPr>
          <a:xfrm>
            <a:off x="7391400" y="2972763"/>
            <a:ext cx="260350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6" name="円/楕円 130">
            <a:extLst>
              <a:ext uri="{FF2B5EF4-FFF2-40B4-BE49-F238E27FC236}">
                <a16:creationId xmlns:a16="http://schemas.microsoft.com/office/drawing/2014/main" id="{9CCDB723-9682-4E2D-B97A-919536585AED}"/>
              </a:ext>
            </a:extLst>
          </p:cNvPr>
          <p:cNvSpPr/>
          <p:nvPr userDrawn="1"/>
        </p:nvSpPr>
        <p:spPr>
          <a:xfrm>
            <a:off x="7023100" y="2972763"/>
            <a:ext cx="261937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7" name="円/楕円 131">
            <a:extLst>
              <a:ext uri="{FF2B5EF4-FFF2-40B4-BE49-F238E27FC236}">
                <a16:creationId xmlns:a16="http://schemas.microsoft.com/office/drawing/2014/main" id="{4FFCD2F4-530C-4BF2-B4CA-75182F0A6F3E}"/>
              </a:ext>
            </a:extLst>
          </p:cNvPr>
          <p:cNvSpPr/>
          <p:nvPr userDrawn="1"/>
        </p:nvSpPr>
        <p:spPr>
          <a:xfrm>
            <a:off x="6656387" y="2972763"/>
            <a:ext cx="260350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8" name="円/楕円 132">
            <a:extLst>
              <a:ext uri="{FF2B5EF4-FFF2-40B4-BE49-F238E27FC236}">
                <a16:creationId xmlns:a16="http://schemas.microsoft.com/office/drawing/2014/main" id="{E6594723-65DD-4C74-99AC-3EC2CBF9E52D}"/>
              </a:ext>
            </a:extLst>
          </p:cNvPr>
          <p:cNvSpPr/>
          <p:nvPr userDrawn="1"/>
        </p:nvSpPr>
        <p:spPr>
          <a:xfrm>
            <a:off x="6289675" y="2972763"/>
            <a:ext cx="260350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9" name="円/楕円 133">
            <a:extLst>
              <a:ext uri="{FF2B5EF4-FFF2-40B4-BE49-F238E27FC236}">
                <a16:creationId xmlns:a16="http://schemas.microsoft.com/office/drawing/2014/main" id="{784DF5E5-5A1E-4E8C-B76A-FCA87DDB50EE}"/>
              </a:ext>
            </a:extLst>
          </p:cNvPr>
          <p:cNvSpPr/>
          <p:nvPr userDrawn="1"/>
        </p:nvSpPr>
        <p:spPr>
          <a:xfrm>
            <a:off x="5922962" y="2972763"/>
            <a:ext cx="260350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0" name="円/楕円 134">
            <a:extLst>
              <a:ext uri="{FF2B5EF4-FFF2-40B4-BE49-F238E27FC236}">
                <a16:creationId xmlns:a16="http://schemas.microsoft.com/office/drawing/2014/main" id="{A8B5E8C4-EF64-4457-BA31-E28E704845CD}"/>
              </a:ext>
            </a:extLst>
          </p:cNvPr>
          <p:cNvSpPr/>
          <p:nvPr userDrawn="1"/>
        </p:nvSpPr>
        <p:spPr>
          <a:xfrm>
            <a:off x="5554662" y="2972763"/>
            <a:ext cx="260350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1" name="円/楕円 135">
            <a:extLst>
              <a:ext uri="{FF2B5EF4-FFF2-40B4-BE49-F238E27FC236}">
                <a16:creationId xmlns:a16="http://schemas.microsoft.com/office/drawing/2014/main" id="{DC7356B1-7C7F-41EA-886A-6C3B24431D6C}"/>
              </a:ext>
            </a:extLst>
          </p:cNvPr>
          <p:cNvSpPr/>
          <p:nvPr userDrawn="1"/>
        </p:nvSpPr>
        <p:spPr>
          <a:xfrm>
            <a:off x="5187950" y="2972763"/>
            <a:ext cx="260350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2" name="円/楕円 136">
            <a:extLst>
              <a:ext uri="{FF2B5EF4-FFF2-40B4-BE49-F238E27FC236}">
                <a16:creationId xmlns:a16="http://schemas.microsoft.com/office/drawing/2014/main" id="{C7745CA8-D46C-41C4-9A0D-CC11A3E01CC9}"/>
              </a:ext>
            </a:extLst>
          </p:cNvPr>
          <p:cNvSpPr/>
          <p:nvPr userDrawn="1"/>
        </p:nvSpPr>
        <p:spPr>
          <a:xfrm>
            <a:off x="4821237" y="2972763"/>
            <a:ext cx="260350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3" name="円/楕円 137">
            <a:extLst>
              <a:ext uri="{FF2B5EF4-FFF2-40B4-BE49-F238E27FC236}">
                <a16:creationId xmlns:a16="http://schemas.microsoft.com/office/drawing/2014/main" id="{857A0651-D822-4E69-ABB1-5A1F9DB9F5D1}"/>
              </a:ext>
            </a:extLst>
          </p:cNvPr>
          <p:cNvSpPr/>
          <p:nvPr userDrawn="1"/>
        </p:nvSpPr>
        <p:spPr>
          <a:xfrm>
            <a:off x="4452937" y="2972763"/>
            <a:ext cx="261938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4" name="円/楕円 138">
            <a:extLst>
              <a:ext uri="{FF2B5EF4-FFF2-40B4-BE49-F238E27FC236}">
                <a16:creationId xmlns:a16="http://schemas.microsoft.com/office/drawing/2014/main" id="{305AF2A9-8521-4A13-B6E1-657E6BBD64D2}"/>
              </a:ext>
            </a:extLst>
          </p:cNvPr>
          <p:cNvSpPr/>
          <p:nvPr userDrawn="1"/>
        </p:nvSpPr>
        <p:spPr>
          <a:xfrm>
            <a:off x="4086225" y="2972763"/>
            <a:ext cx="260350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5" name="円/楕円 139">
            <a:extLst>
              <a:ext uri="{FF2B5EF4-FFF2-40B4-BE49-F238E27FC236}">
                <a16:creationId xmlns:a16="http://schemas.microsoft.com/office/drawing/2014/main" id="{0DFDE8DB-AFCD-4C36-A131-D0C0AE8EDC9E}"/>
              </a:ext>
            </a:extLst>
          </p:cNvPr>
          <p:cNvSpPr/>
          <p:nvPr userDrawn="1"/>
        </p:nvSpPr>
        <p:spPr>
          <a:xfrm>
            <a:off x="6851650" y="5715963"/>
            <a:ext cx="260350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6" name="円/楕円 140">
            <a:extLst>
              <a:ext uri="{FF2B5EF4-FFF2-40B4-BE49-F238E27FC236}">
                <a16:creationId xmlns:a16="http://schemas.microsoft.com/office/drawing/2014/main" id="{6E3B48AF-E88E-49F7-B328-0BF242EFB15F}"/>
              </a:ext>
            </a:extLst>
          </p:cNvPr>
          <p:cNvSpPr/>
          <p:nvPr userDrawn="1"/>
        </p:nvSpPr>
        <p:spPr>
          <a:xfrm>
            <a:off x="6483350" y="5715963"/>
            <a:ext cx="261937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7" name="円/楕円 141">
            <a:extLst>
              <a:ext uri="{FF2B5EF4-FFF2-40B4-BE49-F238E27FC236}">
                <a16:creationId xmlns:a16="http://schemas.microsoft.com/office/drawing/2014/main" id="{74BECE6D-3C0A-4644-96E8-48FA2D94D672}"/>
              </a:ext>
            </a:extLst>
          </p:cNvPr>
          <p:cNvSpPr/>
          <p:nvPr userDrawn="1"/>
        </p:nvSpPr>
        <p:spPr>
          <a:xfrm>
            <a:off x="6116637" y="5715963"/>
            <a:ext cx="260350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8" name="円/楕円 142">
            <a:extLst>
              <a:ext uri="{FF2B5EF4-FFF2-40B4-BE49-F238E27FC236}">
                <a16:creationId xmlns:a16="http://schemas.microsoft.com/office/drawing/2014/main" id="{150E5264-F596-4039-A656-FF9F394F7793}"/>
              </a:ext>
            </a:extLst>
          </p:cNvPr>
          <p:cNvSpPr/>
          <p:nvPr userDrawn="1"/>
        </p:nvSpPr>
        <p:spPr>
          <a:xfrm>
            <a:off x="5749925" y="5715963"/>
            <a:ext cx="260350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9" name="円/楕円 143">
            <a:extLst>
              <a:ext uri="{FF2B5EF4-FFF2-40B4-BE49-F238E27FC236}">
                <a16:creationId xmlns:a16="http://schemas.microsoft.com/office/drawing/2014/main" id="{327A6EAA-E978-46A6-A01C-87B5665B0419}"/>
              </a:ext>
            </a:extLst>
          </p:cNvPr>
          <p:cNvSpPr/>
          <p:nvPr userDrawn="1"/>
        </p:nvSpPr>
        <p:spPr>
          <a:xfrm>
            <a:off x="5381625" y="5715963"/>
            <a:ext cx="261937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0" name="円/楕円 144">
            <a:extLst>
              <a:ext uri="{FF2B5EF4-FFF2-40B4-BE49-F238E27FC236}">
                <a16:creationId xmlns:a16="http://schemas.microsoft.com/office/drawing/2014/main" id="{C96596D4-B072-4B31-958D-F173E4B7908D}"/>
              </a:ext>
            </a:extLst>
          </p:cNvPr>
          <p:cNvSpPr/>
          <p:nvPr userDrawn="1"/>
        </p:nvSpPr>
        <p:spPr>
          <a:xfrm>
            <a:off x="5014912" y="5715963"/>
            <a:ext cx="260350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1" name="円/楕円 145">
            <a:extLst>
              <a:ext uri="{FF2B5EF4-FFF2-40B4-BE49-F238E27FC236}">
                <a16:creationId xmlns:a16="http://schemas.microsoft.com/office/drawing/2014/main" id="{774031E4-4AAE-4B17-BCDA-FC32315FB569}"/>
              </a:ext>
            </a:extLst>
          </p:cNvPr>
          <p:cNvSpPr/>
          <p:nvPr userDrawn="1"/>
        </p:nvSpPr>
        <p:spPr>
          <a:xfrm>
            <a:off x="4648200" y="5715963"/>
            <a:ext cx="260350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2" name="円/楕円 146">
            <a:extLst>
              <a:ext uri="{FF2B5EF4-FFF2-40B4-BE49-F238E27FC236}">
                <a16:creationId xmlns:a16="http://schemas.microsoft.com/office/drawing/2014/main" id="{36734946-35C7-4EAA-BCED-9F055DDF6BBA}"/>
              </a:ext>
            </a:extLst>
          </p:cNvPr>
          <p:cNvSpPr/>
          <p:nvPr userDrawn="1"/>
        </p:nvSpPr>
        <p:spPr>
          <a:xfrm>
            <a:off x="7034212" y="5374650"/>
            <a:ext cx="260350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3" name="円/楕円 147">
            <a:extLst>
              <a:ext uri="{FF2B5EF4-FFF2-40B4-BE49-F238E27FC236}">
                <a16:creationId xmlns:a16="http://schemas.microsoft.com/office/drawing/2014/main" id="{5280BED0-AC8F-4B64-BE7C-F847FF58B06D}"/>
              </a:ext>
            </a:extLst>
          </p:cNvPr>
          <p:cNvSpPr/>
          <p:nvPr userDrawn="1"/>
        </p:nvSpPr>
        <p:spPr>
          <a:xfrm>
            <a:off x="6667500" y="5374650"/>
            <a:ext cx="260350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4" name="円/楕円 148">
            <a:extLst>
              <a:ext uri="{FF2B5EF4-FFF2-40B4-BE49-F238E27FC236}">
                <a16:creationId xmlns:a16="http://schemas.microsoft.com/office/drawing/2014/main" id="{FB72A47D-18B3-4A09-80F9-221DA0928326}"/>
              </a:ext>
            </a:extLst>
          </p:cNvPr>
          <p:cNvSpPr/>
          <p:nvPr userDrawn="1"/>
        </p:nvSpPr>
        <p:spPr>
          <a:xfrm>
            <a:off x="6299200" y="5374650"/>
            <a:ext cx="260350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5" name="円/楕円 149">
            <a:extLst>
              <a:ext uri="{FF2B5EF4-FFF2-40B4-BE49-F238E27FC236}">
                <a16:creationId xmlns:a16="http://schemas.microsoft.com/office/drawing/2014/main" id="{12D4DF46-5E6D-4B09-8A6C-4D95CAF543E7}"/>
              </a:ext>
            </a:extLst>
          </p:cNvPr>
          <p:cNvSpPr/>
          <p:nvPr userDrawn="1"/>
        </p:nvSpPr>
        <p:spPr>
          <a:xfrm>
            <a:off x="5932487" y="5374650"/>
            <a:ext cx="260350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6" name="円/楕円 150">
            <a:extLst>
              <a:ext uri="{FF2B5EF4-FFF2-40B4-BE49-F238E27FC236}">
                <a16:creationId xmlns:a16="http://schemas.microsoft.com/office/drawing/2014/main" id="{EB7F1AB6-A90E-453A-BCFB-E4BE53DCA37C}"/>
              </a:ext>
            </a:extLst>
          </p:cNvPr>
          <p:cNvSpPr/>
          <p:nvPr userDrawn="1"/>
        </p:nvSpPr>
        <p:spPr>
          <a:xfrm>
            <a:off x="5565775" y="5374650"/>
            <a:ext cx="260350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7" name="円/楕円 151">
            <a:extLst>
              <a:ext uri="{FF2B5EF4-FFF2-40B4-BE49-F238E27FC236}">
                <a16:creationId xmlns:a16="http://schemas.microsoft.com/office/drawing/2014/main" id="{123A5B9B-E345-4334-BE4C-0B2666C0D39A}"/>
              </a:ext>
            </a:extLst>
          </p:cNvPr>
          <p:cNvSpPr/>
          <p:nvPr userDrawn="1"/>
        </p:nvSpPr>
        <p:spPr>
          <a:xfrm>
            <a:off x="5197475" y="5374650"/>
            <a:ext cx="260350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8" name="円/楕円 152">
            <a:extLst>
              <a:ext uri="{FF2B5EF4-FFF2-40B4-BE49-F238E27FC236}">
                <a16:creationId xmlns:a16="http://schemas.microsoft.com/office/drawing/2014/main" id="{C24205F7-CF71-442A-85EE-DCB087E8EFAE}"/>
              </a:ext>
            </a:extLst>
          </p:cNvPr>
          <p:cNvSpPr/>
          <p:nvPr userDrawn="1"/>
        </p:nvSpPr>
        <p:spPr>
          <a:xfrm>
            <a:off x="4830762" y="5374650"/>
            <a:ext cx="260350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9" name="円/楕円 153">
            <a:extLst>
              <a:ext uri="{FF2B5EF4-FFF2-40B4-BE49-F238E27FC236}">
                <a16:creationId xmlns:a16="http://schemas.microsoft.com/office/drawing/2014/main" id="{E4E31EDA-E932-43D2-A86A-8C551F2091AF}"/>
              </a:ext>
            </a:extLst>
          </p:cNvPr>
          <p:cNvSpPr/>
          <p:nvPr userDrawn="1"/>
        </p:nvSpPr>
        <p:spPr>
          <a:xfrm>
            <a:off x="4464050" y="5374650"/>
            <a:ext cx="260350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0" name="円/楕円 154">
            <a:extLst>
              <a:ext uri="{FF2B5EF4-FFF2-40B4-BE49-F238E27FC236}">
                <a16:creationId xmlns:a16="http://schemas.microsoft.com/office/drawing/2014/main" id="{2B001ED4-EE8F-4F56-9DEB-131990327597}"/>
              </a:ext>
            </a:extLst>
          </p:cNvPr>
          <p:cNvSpPr>
            <a:spLocks noChangeAspect="1"/>
          </p:cNvSpPr>
          <p:nvPr userDrawn="1"/>
        </p:nvSpPr>
        <p:spPr>
          <a:xfrm>
            <a:off x="7424737" y="5393700"/>
            <a:ext cx="522288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1" name="円/楕円 155">
            <a:extLst>
              <a:ext uri="{FF2B5EF4-FFF2-40B4-BE49-F238E27FC236}">
                <a16:creationId xmlns:a16="http://schemas.microsoft.com/office/drawing/2014/main" id="{05D39CCA-59F6-4AB7-B64F-EFCB90E2CE16}"/>
              </a:ext>
            </a:extLst>
          </p:cNvPr>
          <p:cNvSpPr>
            <a:spLocks noChangeAspect="1"/>
          </p:cNvSpPr>
          <p:nvPr userDrawn="1"/>
        </p:nvSpPr>
        <p:spPr>
          <a:xfrm>
            <a:off x="3795712" y="5393700"/>
            <a:ext cx="522288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41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002060"/>
                </a:solidFill>
                <a:latin typeface="Calibri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Color combinations</a:t>
            </a:r>
            <a:endParaRPr lang="ja-JP" altLang="en-US" dirty="0"/>
          </a:p>
        </p:txBody>
      </p:sp>
      <p:grpSp>
        <p:nvGrpSpPr>
          <p:cNvPr id="32" name="グループ化 27">
            <a:extLst>
              <a:ext uri="{FF2B5EF4-FFF2-40B4-BE49-F238E27FC236}">
                <a16:creationId xmlns:a16="http://schemas.microsoft.com/office/drawing/2014/main" id="{F5D29651-DB1B-40FA-891D-1ED6D59DB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31900" y="908050"/>
            <a:ext cx="652463" cy="1395413"/>
            <a:chOff x="1357290" y="1000108"/>
            <a:chExt cx="720000" cy="1540132"/>
          </a:xfrm>
        </p:grpSpPr>
        <p:sp>
          <p:nvSpPr>
            <p:cNvPr id="33" name="円/楕円 13">
              <a:extLst>
                <a:ext uri="{FF2B5EF4-FFF2-40B4-BE49-F238E27FC236}">
                  <a16:creationId xmlns:a16="http://schemas.microsoft.com/office/drawing/2014/main" id="{17868A4A-9C0F-4AB2-9D5D-335FD973D2D3}"/>
                </a:ext>
              </a:extLst>
            </p:cNvPr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4" name="円/楕円 14">
              <a:extLst>
                <a:ext uri="{FF2B5EF4-FFF2-40B4-BE49-F238E27FC236}">
                  <a16:creationId xmlns:a16="http://schemas.microsoft.com/office/drawing/2014/main" id="{A23559CC-51FA-4B05-A56A-2FCD559F7CC3}"/>
                </a:ext>
              </a:extLst>
            </p:cNvPr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5" name="円/楕円 15">
              <a:extLst>
                <a:ext uri="{FF2B5EF4-FFF2-40B4-BE49-F238E27FC236}">
                  <a16:creationId xmlns:a16="http://schemas.microsoft.com/office/drawing/2014/main" id="{AFA8DE09-ED8D-45D8-BFBB-E2F13935710F}"/>
                </a:ext>
              </a:extLst>
            </p:cNvPr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36" name="グループ化 31">
            <a:extLst>
              <a:ext uri="{FF2B5EF4-FFF2-40B4-BE49-F238E27FC236}">
                <a16:creationId xmlns:a16="http://schemas.microsoft.com/office/drawing/2014/main" id="{555E6194-C277-4254-9EC9-1F1DFBE6EF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27300" y="4017963"/>
            <a:ext cx="654050" cy="1397000"/>
            <a:chOff x="2464579" y="1000108"/>
            <a:chExt cx="720000" cy="1540132"/>
          </a:xfrm>
        </p:grpSpPr>
        <p:sp>
          <p:nvSpPr>
            <p:cNvPr id="37" name="円/楕円 17">
              <a:extLst>
                <a:ext uri="{FF2B5EF4-FFF2-40B4-BE49-F238E27FC236}">
                  <a16:creationId xmlns:a16="http://schemas.microsoft.com/office/drawing/2014/main" id="{5C0BC6EE-5B8B-4BB9-AB88-000021953E9A}"/>
                </a:ext>
              </a:extLst>
            </p:cNvPr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8" name="円/楕円 18">
              <a:extLst>
                <a:ext uri="{FF2B5EF4-FFF2-40B4-BE49-F238E27FC236}">
                  <a16:creationId xmlns:a16="http://schemas.microsoft.com/office/drawing/2014/main" id="{025C818E-9564-4385-9938-96F65D19946C}"/>
                </a:ext>
              </a:extLst>
            </p:cNvPr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9" name="円/楕円 19">
              <a:extLst>
                <a:ext uri="{FF2B5EF4-FFF2-40B4-BE49-F238E27FC236}">
                  <a16:creationId xmlns:a16="http://schemas.microsoft.com/office/drawing/2014/main" id="{0B739C0A-60E4-4C4E-B6CD-E190C7DB581B}"/>
                </a:ext>
              </a:extLst>
            </p:cNvPr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0" name="グループ化 35">
            <a:extLst>
              <a:ext uri="{FF2B5EF4-FFF2-40B4-BE49-F238E27FC236}">
                <a16:creationId xmlns:a16="http://schemas.microsoft.com/office/drawing/2014/main" id="{C7C2269B-9EC2-4848-A243-261752C501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7613" y="4017963"/>
            <a:ext cx="654050" cy="1397000"/>
            <a:chOff x="3643306" y="1000108"/>
            <a:chExt cx="720000" cy="1540132"/>
          </a:xfrm>
        </p:grpSpPr>
        <p:sp>
          <p:nvSpPr>
            <p:cNvPr id="41" name="円/楕円 21">
              <a:extLst>
                <a:ext uri="{FF2B5EF4-FFF2-40B4-BE49-F238E27FC236}">
                  <a16:creationId xmlns:a16="http://schemas.microsoft.com/office/drawing/2014/main" id="{1172B520-060B-4ABD-9F52-2782EA9F5DAE}"/>
                </a:ext>
              </a:extLst>
            </p:cNvPr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2" name="円/楕円 22">
              <a:extLst>
                <a:ext uri="{FF2B5EF4-FFF2-40B4-BE49-F238E27FC236}">
                  <a16:creationId xmlns:a16="http://schemas.microsoft.com/office/drawing/2014/main" id="{65CD0686-D23E-4D9A-B318-22166EA006D7}"/>
                </a:ext>
              </a:extLst>
            </p:cNvPr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3" name="円/楕円 23">
              <a:extLst>
                <a:ext uri="{FF2B5EF4-FFF2-40B4-BE49-F238E27FC236}">
                  <a16:creationId xmlns:a16="http://schemas.microsoft.com/office/drawing/2014/main" id="{0752F6D3-413B-4D86-98BA-808789C2871D}"/>
                </a:ext>
              </a:extLst>
            </p:cNvPr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4" name="グループ化 39">
            <a:extLst>
              <a:ext uri="{FF2B5EF4-FFF2-40B4-BE49-F238E27FC236}">
                <a16:creationId xmlns:a16="http://schemas.microsoft.com/office/drawing/2014/main" id="{35492A50-8FA4-469D-BAE7-60B5BF0EB5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95400" y="4017963"/>
            <a:ext cx="654050" cy="1397000"/>
            <a:chOff x="5214942" y="1000108"/>
            <a:chExt cx="720000" cy="1540132"/>
          </a:xfrm>
        </p:grpSpPr>
        <p:sp>
          <p:nvSpPr>
            <p:cNvPr id="45" name="円/楕円 25">
              <a:extLst>
                <a:ext uri="{FF2B5EF4-FFF2-40B4-BE49-F238E27FC236}">
                  <a16:creationId xmlns:a16="http://schemas.microsoft.com/office/drawing/2014/main" id="{E673C613-D193-4727-A082-60BD3B48DAEA}"/>
                </a:ext>
              </a:extLst>
            </p:cNvPr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6" name="円/楕円 26">
              <a:extLst>
                <a:ext uri="{FF2B5EF4-FFF2-40B4-BE49-F238E27FC236}">
                  <a16:creationId xmlns:a16="http://schemas.microsoft.com/office/drawing/2014/main" id="{D195A58B-BBD7-42CD-8C8E-54CDDDA49462}"/>
                </a:ext>
              </a:extLst>
            </p:cNvPr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7" name="円/楕円 27">
              <a:extLst>
                <a:ext uri="{FF2B5EF4-FFF2-40B4-BE49-F238E27FC236}">
                  <a16:creationId xmlns:a16="http://schemas.microsoft.com/office/drawing/2014/main" id="{AB0C0E6B-1919-45FA-866F-2196A7A51D88}"/>
                </a:ext>
              </a:extLst>
            </p:cNvPr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8" name="グループ化 43">
            <a:extLst>
              <a:ext uri="{FF2B5EF4-FFF2-40B4-BE49-F238E27FC236}">
                <a16:creationId xmlns:a16="http://schemas.microsoft.com/office/drawing/2014/main" id="{E176C39A-4400-4112-8455-298C2F4EA3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32038" y="908050"/>
            <a:ext cx="654050" cy="1395413"/>
            <a:chOff x="6286512" y="1000108"/>
            <a:chExt cx="720000" cy="1540132"/>
          </a:xfrm>
        </p:grpSpPr>
        <p:sp>
          <p:nvSpPr>
            <p:cNvPr id="49" name="円/楕円 29">
              <a:extLst>
                <a:ext uri="{FF2B5EF4-FFF2-40B4-BE49-F238E27FC236}">
                  <a16:creationId xmlns:a16="http://schemas.microsoft.com/office/drawing/2014/main" id="{F9B7803D-5F3A-4D24-9600-444E921FE2A4}"/>
                </a:ext>
              </a:extLst>
            </p:cNvPr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0" name="円/楕円 30">
              <a:extLst>
                <a:ext uri="{FF2B5EF4-FFF2-40B4-BE49-F238E27FC236}">
                  <a16:creationId xmlns:a16="http://schemas.microsoft.com/office/drawing/2014/main" id="{FD1C31D2-A0EA-4BB0-A303-FF032F3A2887}"/>
                </a:ext>
              </a:extLst>
            </p:cNvPr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1" name="円/楕円 31">
              <a:extLst>
                <a:ext uri="{FF2B5EF4-FFF2-40B4-BE49-F238E27FC236}">
                  <a16:creationId xmlns:a16="http://schemas.microsoft.com/office/drawing/2014/main" id="{930B4E93-906E-4221-A633-234DF7F3FA3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2" name="グループ化 47">
            <a:extLst>
              <a:ext uri="{FF2B5EF4-FFF2-40B4-BE49-F238E27FC236}">
                <a16:creationId xmlns:a16="http://schemas.microsoft.com/office/drawing/2014/main" id="{BA54458C-DEA2-4ECC-95AF-CCBDD02286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05188" y="901700"/>
            <a:ext cx="654050" cy="1397000"/>
            <a:chOff x="6286512" y="1000108"/>
            <a:chExt cx="720000" cy="1540132"/>
          </a:xfrm>
        </p:grpSpPr>
        <p:sp>
          <p:nvSpPr>
            <p:cNvPr id="53" name="円/楕円 33">
              <a:extLst>
                <a:ext uri="{FF2B5EF4-FFF2-40B4-BE49-F238E27FC236}">
                  <a16:creationId xmlns:a16="http://schemas.microsoft.com/office/drawing/2014/main" id="{1162CD6A-70B5-497B-9DCA-3666CFDEC7E2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4" name="円/楕円 34">
              <a:extLst>
                <a:ext uri="{FF2B5EF4-FFF2-40B4-BE49-F238E27FC236}">
                  <a16:creationId xmlns:a16="http://schemas.microsoft.com/office/drawing/2014/main" id="{5B3CB869-B3BA-4FA4-898C-6FA25F455D63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5" name="円/楕円 35">
              <a:extLst>
                <a:ext uri="{FF2B5EF4-FFF2-40B4-BE49-F238E27FC236}">
                  <a16:creationId xmlns:a16="http://schemas.microsoft.com/office/drawing/2014/main" id="{8D4E5127-3F3D-4A5A-8283-D3891147347B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6" name="グループ化 51">
            <a:extLst>
              <a:ext uri="{FF2B5EF4-FFF2-40B4-BE49-F238E27FC236}">
                <a16:creationId xmlns:a16="http://schemas.microsoft.com/office/drawing/2014/main" id="{7D2A9DBC-1CCB-4A2F-A747-B71A27A7E3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0938" y="4011613"/>
            <a:ext cx="654050" cy="1397000"/>
            <a:chOff x="6286512" y="1000108"/>
            <a:chExt cx="720000" cy="1540132"/>
          </a:xfrm>
        </p:grpSpPr>
        <p:sp>
          <p:nvSpPr>
            <p:cNvPr id="57" name="円/楕円 37">
              <a:extLst>
                <a:ext uri="{FF2B5EF4-FFF2-40B4-BE49-F238E27FC236}">
                  <a16:creationId xmlns:a16="http://schemas.microsoft.com/office/drawing/2014/main" id="{2B28C00A-29B4-48E5-A630-D721ACEFF167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8" name="円/楕円 38">
              <a:extLst>
                <a:ext uri="{FF2B5EF4-FFF2-40B4-BE49-F238E27FC236}">
                  <a16:creationId xmlns:a16="http://schemas.microsoft.com/office/drawing/2014/main" id="{B15ED0D4-8E79-460C-B7F4-53856EF5F7D5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9" name="円/楕円 39">
              <a:extLst>
                <a:ext uri="{FF2B5EF4-FFF2-40B4-BE49-F238E27FC236}">
                  <a16:creationId xmlns:a16="http://schemas.microsoft.com/office/drawing/2014/main" id="{C0DC9D56-E2F8-4A00-98D9-11C468501D8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0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6">
            <a:extLst>
              <a:ext uri="{FF2B5EF4-FFF2-40B4-BE49-F238E27FC236}">
                <a16:creationId xmlns:a16="http://schemas.microsoft.com/office/drawing/2014/main" id="{CE8D6233-93D2-44EE-B9BC-03C619D4A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678" y="2819400"/>
            <a:ext cx="3184645" cy="72699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 algn="ctr">
              <a:buNone/>
              <a:defRPr sz="4400" b="0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Section title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00206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614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3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4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00206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3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898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9"/>
          <p:cNvCxnSpPr>
            <a:cxnSpLocks noChangeShapeType="1"/>
          </p:cNvCxnSpPr>
          <p:nvPr userDrawn="1"/>
        </p:nvCxnSpPr>
        <p:spPr bwMode="auto">
          <a:xfrm>
            <a:off x="0" y="1484796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" name="直線コネクタ 20"/>
          <p:cNvCxnSpPr>
            <a:cxnSpLocks noChangeShapeType="1"/>
          </p:cNvCxnSpPr>
          <p:nvPr userDrawn="1"/>
        </p:nvCxnSpPr>
        <p:spPr bwMode="auto">
          <a:xfrm>
            <a:off x="0" y="2780932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" name="直線コネクタ 21"/>
          <p:cNvCxnSpPr>
            <a:cxnSpLocks noChangeShapeType="1"/>
          </p:cNvCxnSpPr>
          <p:nvPr userDrawn="1"/>
        </p:nvCxnSpPr>
        <p:spPr bwMode="auto">
          <a:xfrm>
            <a:off x="0" y="4077068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" name="直線コネクタ 22"/>
          <p:cNvCxnSpPr>
            <a:cxnSpLocks noChangeShapeType="1"/>
          </p:cNvCxnSpPr>
          <p:nvPr userDrawn="1"/>
        </p:nvCxnSpPr>
        <p:spPr bwMode="auto">
          <a:xfrm>
            <a:off x="0" y="5373205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" name="直線コネクタ 26"/>
          <p:cNvCxnSpPr>
            <a:cxnSpLocks noChangeShapeType="1"/>
          </p:cNvCxnSpPr>
          <p:nvPr userDrawn="1"/>
        </p:nvCxnSpPr>
        <p:spPr bwMode="auto">
          <a:xfrm>
            <a:off x="0" y="188660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" name="直線コネクタ 27"/>
          <p:cNvCxnSpPr>
            <a:cxnSpLocks noChangeShapeType="1"/>
          </p:cNvCxnSpPr>
          <p:nvPr userDrawn="1"/>
        </p:nvCxnSpPr>
        <p:spPr bwMode="auto">
          <a:xfrm>
            <a:off x="0" y="6669341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" name="直線コネクタ 28"/>
          <p:cNvCxnSpPr>
            <a:cxnSpLocks noChangeShapeType="1"/>
          </p:cNvCxnSpPr>
          <p:nvPr userDrawn="1"/>
        </p:nvCxnSpPr>
        <p:spPr bwMode="auto">
          <a:xfrm rot="5400000">
            <a:off x="-3207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直線コネクタ 32"/>
          <p:cNvCxnSpPr>
            <a:cxnSpLocks noChangeShapeType="1"/>
          </p:cNvCxnSpPr>
          <p:nvPr userDrawn="1"/>
        </p:nvCxnSpPr>
        <p:spPr bwMode="auto">
          <a:xfrm rot="5400000">
            <a:off x="8456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直線コネクタ 34"/>
          <p:cNvCxnSpPr>
            <a:cxnSpLocks noChangeShapeType="1"/>
          </p:cNvCxnSpPr>
          <p:nvPr userDrawn="1"/>
        </p:nvCxnSpPr>
        <p:spPr bwMode="auto">
          <a:xfrm rot="5400000">
            <a:off x="-291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直線コネクタ 35"/>
          <p:cNvCxnSpPr>
            <a:cxnSpLocks noChangeShapeType="1"/>
          </p:cNvCxnSpPr>
          <p:nvPr userDrawn="1"/>
        </p:nvCxnSpPr>
        <p:spPr bwMode="auto">
          <a:xfrm rot="5400000">
            <a:off x="5540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直線コネクタ 34"/>
          <p:cNvCxnSpPr>
            <a:cxnSpLocks noChangeShapeType="1"/>
          </p:cNvCxnSpPr>
          <p:nvPr userDrawn="1"/>
        </p:nvCxnSpPr>
        <p:spPr bwMode="auto">
          <a:xfrm rot="5400000">
            <a:off x="2624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3" name="テキスト プレースホルダ 1">
            <a:extLst>
              <a:ext uri="{FF2B5EF4-FFF2-40B4-BE49-F238E27FC236}">
                <a16:creationId xmlns:a16="http://schemas.microsoft.com/office/drawing/2014/main" id="{10DAFEE8-5E71-443B-94B2-F1D9F62C3D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00206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634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00206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Logos</a:t>
            </a:r>
            <a:endParaRPr lang="ja-JP" altLang="en-US" dirty="0"/>
          </a:p>
        </p:txBody>
      </p:sp>
      <p:pic>
        <p:nvPicPr>
          <p:cNvPr id="15" name="Picture 8" descr="大阪大学医学部附属病院">
            <a:extLst>
              <a:ext uri="{FF2B5EF4-FFF2-40B4-BE49-F238E27FC236}">
                <a16:creationId xmlns:a16="http://schemas.microsoft.com/office/drawing/2014/main" id="{9E67F1AA-0E55-4AF6-A5F5-BCA9339AE2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3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640" y="3190776"/>
            <a:ext cx="614326" cy="524258"/>
          </a:xfrm>
          <a:prstGeom prst="rect">
            <a:avLst/>
          </a:prstGeom>
          <a:noFill/>
          <a:effectLst>
            <a:glow rad="101600">
              <a:schemeClr val="bg1">
                <a:alpha val="8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クリックすると新しいウィンドウで開きます">
            <a:extLst>
              <a:ext uri="{FF2B5EF4-FFF2-40B4-BE49-F238E27FC236}">
                <a16:creationId xmlns:a16="http://schemas.microsoft.com/office/drawing/2014/main" id="{DAC580CF-92F1-409E-B1F4-34F2BA09D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0" y="4036706"/>
            <a:ext cx="730833" cy="5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6A5AB-BD0C-45D2-AB60-E11048165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540" y="6877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MUlogo">
            <a:extLst>
              <a:ext uri="{FF2B5EF4-FFF2-40B4-BE49-F238E27FC236}">
                <a16:creationId xmlns:a16="http://schemas.microsoft.com/office/drawing/2014/main" id="{F2CAFDF6-5016-4390-8AEE-ECAF24B7B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2494" y="1335456"/>
            <a:ext cx="6080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9ACAC-D985-4E67-9776-DBECC86B8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6440" y="2152124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D3A1A73C-D7D7-4223-8A34-E4CE41A7326E}"/>
              </a:ext>
            </a:extLst>
          </p:cNvPr>
          <p:cNvSpPr txBox="1"/>
          <p:nvPr userDrawn="1"/>
        </p:nvSpPr>
        <p:spPr>
          <a:xfrm>
            <a:off x="3486391" y="696173"/>
            <a:ext cx="505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University of Tsukuba (not for COG)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380593F-C830-4DDF-A117-BF87C8DEA724}"/>
              </a:ext>
            </a:extLst>
          </p:cNvPr>
          <p:cNvSpPr txBox="1"/>
          <p:nvPr userDrawn="1"/>
        </p:nvSpPr>
        <p:spPr>
          <a:xfrm>
            <a:off x="3495948" y="1411991"/>
            <a:ext cx="35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Tokyo Medical University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4136EA9-1B85-4A05-9900-A849E0100392}"/>
              </a:ext>
            </a:extLst>
          </p:cNvPr>
          <p:cNvSpPr txBox="1"/>
          <p:nvPr userDrawn="1"/>
        </p:nvSpPr>
        <p:spPr>
          <a:xfrm>
            <a:off x="3637265" y="2168624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COG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E6F83-7CFF-4979-AE2F-AF96B93A51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49" y="2896678"/>
            <a:ext cx="1086942" cy="529314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6801DB00-57D6-4E7E-861B-CE0AE79DAC67}"/>
              </a:ext>
            </a:extLst>
          </p:cNvPr>
          <p:cNvSpPr txBox="1"/>
          <p:nvPr userDrawn="1"/>
        </p:nvSpPr>
        <p:spPr>
          <a:xfrm>
            <a:off x="3637265" y="2902444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Kano Lab, Univ. Tsukuba</a:t>
            </a:r>
          </a:p>
        </p:txBody>
      </p:sp>
      <p:pic>
        <p:nvPicPr>
          <p:cNvPr id="25" name="Picture 24" descr="æ¨ªæ²³é»æ©æ ªå¼ä¼ç¤¾">
            <a:extLst>
              <a:ext uri="{FF2B5EF4-FFF2-40B4-BE49-F238E27FC236}">
                <a16:creationId xmlns:a16="http://schemas.microsoft.com/office/drawing/2014/main" id="{395D0CC4-F352-4DA1-9BCC-978050FF44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059" b="60471" l="5219" r="95455">
                        <a14:foregroundMark x1="18182" y1="44941" x2="18182" y2="44941"/>
                        <a14:foregroundMark x1="23401" y1="47059" x2="23401" y2="47059"/>
                        <a14:foregroundMark x1="34512" y1="44706" x2="34512" y2="44706"/>
                        <a14:foregroundMark x1="11616" y1="44706" x2="11616" y2="44706"/>
                        <a14:foregroundMark x1="5387" y1="45882" x2="5387" y2="45882"/>
                        <a14:foregroundMark x1="41919" y1="47059" x2="41919" y2="47059"/>
                        <a14:foregroundMark x1="53535" y1="46824" x2="53535" y2="46824"/>
                        <a14:foregroundMark x1="72054" y1="49176" x2="72054" y2="49176"/>
                        <a14:foregroundMark x1="88552" y1="51059" x2="88552" y2="51059"/>
                        <a14:foregroundMark x1="92424" y1="47294" x2="92424" y2="47294"/>
                        <a14:foregroundMark x1="95455" y1="50824" x2="95455" y2="50824"/>
                        <a14:foregroundMark x1="69360" y1="47529" x2="69360" y2="47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823" b="36824"/>
          <a:stretch/>
        </p:blipFill>
        <p:spPr bwMode="auto">
          <a:xfrm>
            <a:off x="1947337" y="5795566"/>
            <a:ext cx="1838325" cy="346620"/>
          </a:xfrm>
          <a:prstGeom prst="rect">
            <a:avLst/>
          </a:prstGeom>
          <a:noFill/>
          <a:effectLst>
            <a:glow rad="381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ã·ã°ãåæ©ã®ã­ã´">
            <a:extLst>
              <a:ext uri="{FF2B5EF4-FFF2-40B4-BE49-F238E27FC236}">
                <a16:creationId xmlns:a16="http://schemas.microsoft.com/office/drawing/2014/main" id="{F41DE0BC-9F71-4297-B5A9-F7A6E69EC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5" y="4842897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æ ªå¼ä¼ç¤¾ã¹ã«ã¤ãã¯ãã­ã¸ã¼">
            <a:extLst>
              <a:ext uri="{FF2B5EF4-FFF2-40B4-BE49-F238E27FC236}">
                <a16:creationId xmlns:a16="http://schemas.microsoft.com/office/drawing/2014/main" id="{690D33BF-045B-4B3A-A209-D51A8A651C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5" y="3713346"/>
            <a:ext cx="14668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89636F94-9066-41F8-B490-431FD402D931}"/>
              </a:ext>
            </a:extLst>
          </p:cNvPr>
          <p:cNvSpPr txBox="1"/>
          <p:nvPr userDrawn="1"/>
        </p:nvSpPr>
        <p:spPr>
          <a:xfrm>
            <a:off x="3717621" y="3787830"/>
            <a:ext cx="2336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Sky Technology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93FC7F7E-083D-470C-B0FB-3F7EDBB3ED58}"/>
              </a:ext>
            </a:extLst>
          </p:cNvPr>
          <p:cNvSpPr txBox="1"/>
          <p:nvPr userDrawn="1"/>
        </p:nvSpPr>
        <p:spPr>
          <a:xfrm>
            <a:off x="3870021" y="4965008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OptoSigma</a:t>
            </a:r>
            <a:endParaRPr lang="en-US" sz="2400" dirty="0">
              <a:solidFill>
                <a:srgbClr val="002060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7343C9A5-34FE-43BA-A047-A4AD43A13A90}"/>
              </a:ext>
            </a:extLst>
          </p:cNvPr>
          <p:cNvSpPr txBox="1"/>
          <p:nvPr userDrawn="1"/>
        </p:nvSpPr>
        <p:spPr>
          <a:xfrm>
            <a:off x="3870021" y="5680521"/>
            <a:ext cx="159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Yokogawa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CE1E69-C7D8-408E-B0BA-B6D93104C2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83" y="1606338"/>
            <a:ext cx="2102780" cy="4441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272AA-A20B-4D39-8198-91F5ACE13B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67262" y="2425058"/>
            <a:ext cx="1817932" cy="368531"/>
            <a:chOff x="2800" y="1375"/>
            <a:chExt cx="809" cy="1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D784E87-E0D2-477B-B579-317CB284B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0" y="1375"/>
              <a:ext cx="154" cy="154"/>
            </a:xfrm>
            <a:custGeom>
              <a:avLst/>
              <a:gdLst>
                <a:gd name="T0" fmla="*/ 1060 w 1060"/>
                <a:gd name="T1" fmla="*/ 182 h 1062"/>
                <a:gd name="T2" fmla="*/ 621 w 1060"/>
                <a:gd name="T3" fmla="*/ 0 h 1062"/>
                <a:gd name="T4" fmla="*/ 0 w 1060"/>
                <a:gd name="T5" fmla="*/ 621 h 1062"/>
                <a:gd name="T6" fmla="*/ 184 w 1060"/>
                <a:gd name="T7" fmla="*/ 1062 h 1062"/>
                <a:gd name="T8" fmla="*/ 1060 w 1060"/>
                <a:gd name="T9" fmla="*/ 18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1062">
                  <a:moveTo>
                    <a:pt x="1060" y="182"/>
                  </a:moveTo>
                  <a:cubicBezTo>
                    <a:pt x="948" y="70"/>
                    <a:pt x="793" y="0"/>
                    <a:pt x="621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793"/>
                    <a:pt x="70" y="949"/>
                    <a:pt x="184" y="1062"/>
                  </a:cubicBezTo>
                  <a:lnTo>
                    <a:pt x="1060" y="182"/>
                  </a:ln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366AB22-7A39-4A62-8B25-2A6D8FD47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6" y="1477"/>
              <a:ext cx="116" cy="58"/>
            </a:xfrm>
            <a:custGeom>
              <a:avLst/>
              <a:gdLst>
                <a:gd name="T0" fmla="*/ 58 w 116"/>
                <a:gd name="T1" fmla="*/ 0 h 58"/>
                <a:gd name="T2" fmla="*/ 0 w 116"/>
                <a:gd name="T3" fmla="*/ 58 h 58"/>
                <a:gd name="T4" fmla="*/ 116 w 116"/>
                <a:gd name="T5" fmla="*/ 58 h 58"/>
                <a:gd name="T6" fmla="*/ 58 w 11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58">
                  <a:moveTo>
                    <a:pt x="58" y="0"/>
                  </a:moveTo>
                  <a:lnTo>
                    <a:pt x="0" y="5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38656C9-C916-48C1-9F94-8C2A3425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410"/>
              <a:ext cx="118" cy="118"/>
            </a:xfrm>
            <a:custGeom>
              <a:avLst/>
              <a:gdLst>
                <a:gd name="T0" fmla="*/ 0 w 118"/>
                <a:gd name="T1" fmla="*/ 59 h 118"/>
                <a:gd name="T2" fmla="*/ 58 w 118"/>
                <a:gd name="T3" fmla="*/ 0 h 118"/>
                <a:gd name="T4" fmla="*/ 118 w 118"/>
                <a:gd name="T5" fmla="*/ 60 h 118"/>
                <a:gd name="T6" fmla="*/ 59 w 118"/>
                <a:gd name="T7" fmla="*/ 118 h 118"/>
                <a:gd name="T8" fmla="*/ 0 w 118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lnTo>
                    <a:pt x="58" y="0"/>
                  </a:lnTo>
                  <a:lnTo>
                    <a:pt x="118" y="60"/>
                  </a:lnTo>
                  <a:lnTo>
                    <a:pt x="59" y="11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55AFB8D5-1007-4493-B5FE-F1217E983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" y="1410"/>
              <a:ext cx="116" cy="125"/>
            </a:xfrm>
            <a:custGeom>
              <a:avLst/>
              <a:gdLst>
                <a:gd name="T0" fmla="*/ 116 w 116"/>
                <a:gd name="T1" fmla="*/ 0 h 125"/>
                <a:gd name="T2" fmla="*/ 0 w 116"/>
                <a:gd name="T3" fmla="*/ 0 h 125"/>
                <a:gd name="T4" fmla="*/ 0 w 116"/>
                <a:gd name="T5" fmla="*/ 7 h 125"/>
                <a:gd name="T6" fmla="*/ 48 w 116"/>
                <a:gd name="T7" fmla="*/ 7 h 125"/>
                <a:gd name="T8" fmla="*/ 48 w 116"/>
                <a:gd name="T9" fmla="*/ 125 h 125"/>
                <a:gd name="T10" fmla="*/ 70 w 116"/>
                <a:gd name="T11" fmla="*/ 125 h 125"/>
                <a:gd name="T12" fmla="*/ 70 w 116"/>
                <a:gd name="T13" fmla="*/ 7 h 125"/>
                <a:gd name="T14" fmla="*/ 116 w 116"/>
                <a:gd name="T15" fmla="*/ 7 h 125"/>
                <a:gd name="T16" fmla="*/ 116 w 11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25">
                  <a:moveTo>
                    <a:pt x="116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8" y="7"/>
                  </a:lnTo>
                  <a:lnTo>
                    <a:pt x="48" y="125"/>
                  </a:lnTo>
                  <a:lnTo>
                    <a:pt x="70" y="125"/>
                  </a:lnTo>
                  <a:lnTo>
                    <a:pt x="70" y="7"/>
                  </a:lnTo>
                  <a:lnTo>
                    <a:pt x="116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EB9937C8-BDAC-4F04-9DA2-CA3EBEE65E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5" y="1405"/>
              <a:ext cx="128" cy="133"/>
            </a:xfrm>
            <a:custGeom>
              <a:avLst/>
              <a:gdLst>
                <a:gd name="T0" fmla="*/ 442 w 884"/>
                <a:gd name="T1" fmla="*/ 0 h 920"/>
                <a:gd name="T2" fmla="*/ 0 w 884"/>
                <a:gd name="T3" fmla="*/ 460 h 920"/>
                <a:gd name="T4" fmla="*/ 442 w 884"/>
                <a:gd name="T5" fmla="*/ 920 h 920"/>
                <a:gd name="T6" fmla="*/ 884 w 884"/>
                <a:gd name="T7" fmla="*/ 460 h 920"/>
                <a:gd name="T8" fmla="*/ 442 w 884"/>
                <a:gd name="T9" fmla="*/ 0 h 920"/>
                <a:gd name="T10" fmla="*/ 443 w 884"/>
                <a:gd name="T11" fmla="*/ 869 h 920"/>
                <a:gd name="T12" fmla="*/ 170 w 884"/>
                <a:gd name="T13" fmla="*/ 459 h 920"/>
                <a:gd name="T14" fmla="*/ 443 w 884"/>
                <a:gd name="T15" fmla="*/ 49 h 920"/>
                <a:gd name="T16" fmla="*/ 717 w 884"/>
                <a:gd name="T17" fmla="*/ 459 h 920"/>
                <a:gd name="T18" fmla="*/ 443 w 884"/>
                <a:gd name="T19" fmla="*/ 86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4" h="920">
                  <a:moveTo>
                    <a:pt x="442" y="0"/>
                  </a:moveTo>
                  <a:cubicBezTo>
                    <a:pt x="196" y="0"/>
                    <a:pt x="0" y="210"/>
                    <a:pt x="0" y="460"/>
                  </a:cubicBezTo>
                  <a:cubicBezTo>
                    <a:pt x="0" y="711"/>
                    <a:pt x="196" y="920"/>
                    <a:pt x="442" y="920"/>
                  </a:cubicBezTo>
                  <a:cubicBezTo>
                    <a:pt x="688" y="920"/>
                    <a:pt x="884" y="711"/>
                    <a:pt x="884" y="460"/>
                  </a:cubicBezTo>
                  <a:cubicBezTo>
                    <a:pt x="884" y="210"/>
                    <a:pt x="688" y="0"/>
                    <a:pt x="442" y="0"/>
                  </a:cubicBezTo>
                  <a:close/>
                  <a:moveTo>
                    <a:pt x="443" y="869"/>
                  </a:moveTo>
                  <a:cubicBezTo>
                    <a:pt x="281" y="869"/>
                    <a:pt x="170" y="694"/>
                    <a:pt x="170" y="459"/>
                  </a:cubicBezTo>
                  <a:cubicBezTo>
                    <a:pt x="170" y="223"/>
                    <a:pt x="281" y="49"/>
                    <a:pt x="443" y="49"/>
                  </a:cubicBezTo>
                  <a:cubicBezTo>
                    <a:pt x="606" y="49"/>
                    <a:pt x="717" y="223"/>
                    <a:pt x="717" y="459"/>
                  </a:cubicBezTo>
                  <a:cubicBezTo>
                    <a:pt x="717" y="694"/>
                    <a:pt x="606" y="869"/>
                    <a:pt x="443" y="869"/>
                  </a:cubicBez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9EA0B8A-7358-4842-8A4E-C82B45740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5" y="1409"/>
              <a:ext cx="123" cy="130"/>
            </a:xfrm>
            <a:custGeom>
              <a:avLst/>
              <a:gdLst>
                <a:gd name="T0" fmla="*/ 99 w 123"/>
                <a:gd name="T1" fmla="*/ 0 h 130"/>
                <a:gd name="T2" fmla="*/ 63 w 123"/>
                <a:gd name="T3" fmla="*/ 86 h 130"/>
                <a:gd name="T4" fmla="*/ 26 w 123"/>
                <a:gd name="T5" fmla="*/ 1 h 130"/>
                <a:gd name="T6" fmla="*/ 0 w 123"/>
                <a:gd name="T7" fmla="*/ 1 h 130"/>
                <a:gd name="T8" fmla="*/ 0 w 123"/>
                <a:gd name="T9" fmla="*/ 127 h 130"/>
                <a:gd name="T10" fmla="*/ 10 w 123"/>
                <a:gd name="T11" fmla="*/ 127 h 130"/>
                <a:gd name="T12" fmla="*/ 10 w 123"/>
                <a:gd name="T13" fmla="*/ 25 h 130"/>
                <a:gd name="T14" fmla="*/ 57 w 123"/>
                <a:gd name="T15" fmla="*/ 130 h 130"/>
                <a:gd name="T16" fmla="*/ 100 w 123"/>
                <a:gd name="T17" fmla="*/ 24 h 130"/>
                <a:gd name="T18" fmla="*/ 100 w 123"/>
                <a:gd name="T19" fmla="*/ 125 h 130"/>
                <a:gd name="T20" fmla="*/ 123 w 123"/>
                <a:gd name="T21" fmla="*/ 125 h 130"/>
                <a:gd name="T22" fmla="*/ 123 w 123"/>
                <a:gd name="T23" fmla="*/ 0 h 130"/>
                <a:gd name="T24" fmla="*/ 99 w 123"/>
                <a:gd name="T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30">
                  <a:moveTo>
                    <a:pt x="99" y="0"/>
                  </a:moveTo>
                  <a:lnTo>
                    <a:pt x="63" y="86"/>
                  </a:lnTo>
                  <a:lnTo>
                    <a:pt x="26" y="1"/>
                  </a:lnTo>
                  <a:lnTo>
                    <a:pt x="0" y="1"/>
                  </a:lnTo>
                  <a:lnTo>
                    <a:pt x="0" y="127"/>
                  </a:lnTo>
                  <a:lnTo>
                    <a:pt x="10" y="127"/>
                  </a:lnTo>
                  <a:lnTo>
                    <a:pt x="10" y="25"/>
                  </a:lnTo>
                  <a:lnTo>
                    <a:pt x="57" y="130"/>
                  </a:lnTo>
                  <a:lnTo>
                    <a:pt x="100" y="24"/>
                  </a:lnTo>
                  <a:lnTo>
                    <a:pt x="100" y="125"/>
                  </a:lnTo>
                  <a:lnTo>
                    <a:pt x="123" y="125"/>
                  </a:lnTo>
                  <a:lnTo>
                    <a:pt x="123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F976CE1-3042-4378-B911-65A0B8770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4" y="1409"/>
              <a:ext cx="76" cy="127"/>
            </a:xfrm>
            <a:custGeom>
              <a:avLst/>
              <a:gdLst>
                <a:gd name="T0" fmla="*/ 76 w 76"/>
                <a:gd name="T1" fmla="*/ 8 h 127"/>
                <a:gd name="T2" fmla="*/ 76 w 76"/>
                <a:gd name="T3" fmla="*/ 0 h 127"/>
                <a:gd name="T4" fmla="*/ 0 w 76"/>
                <a:gd name="T5" fmla="*/ 0 h 127"/>
                <a:gd name="T6" fmla="*/ 0 w 76"/>
                <a:gd name="T7" fmla="*/ 127 h 127"/>
                <a:gd name="T8" fmla="*/ 76 w 76"/>
                <a:gd name="T9" fmla="*/ 127 h 127"/>
                <a:gd name="T10" fmla="*/ 76 w 76"/>
                <a:gd name="T11" fmla="*/ 118 h 127"/>
                <a:gd name="T12" fmla="*/ 23 w 76"/>
                <a:gd name="T13" fmla="*/ 118 h 127"/>
                <a:gd name="T14" fmla="*/ 23 w 76"/>
                <a:gd name="T15" fmla="*/ 65 h 127"/>
                <a:gd name="T16" fmla="*/ 73 w 76"/>
                <a:gd name="T17" fmla="*/ 65 h 127"/>
                <a:gd name="T18" fmla="*/ 73 w 76"/>
                <a:gd name="T19" fmla="*/ 56 h 127"/>
                <a:gd name="T20" fmla="*/ 23 w 76"/>
                <a:gd name="T21" fmla="*/ 56 h 127"/>
                <a:gd name="T22" fmla="*/ 23 w 76"/>
                <a:gd name="T23" fmla="*/ 8 h 127"/>
                <a:gd name="T24" fmla="*/ 76 w 76"/>
                <a:gd name="T25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27">
                  <a:moveTo>
                    <a:pt x="76" y="8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76" y="127"/>
                  </a:lnTo>
                  <a:lnTo>
                    <a:pt x="76" y="118"/>
                  </a:lnTo>
                  <a:lnTo>
                    <a:pt x="23" y="118"/>
                  </a:lnTo>
                  <a:lnTo>
                    <a:pt x="23" y="6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23" y="56"/>
                  </a:lnTo>
                  <a:lnTo>
                    <a:pt x="23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336B2297-BD31-4777-844B-998DE8078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1409"/>
              <a:ext cx="112" cy="127"/>
            </a:xfrm>
            <a:custGeom>
              <a:avLst/>
              <a:gdLst>
                <a:gd name="T0" fmla="*/ 0 w 112"/>
                <a:gd name="T1" fmla="*/ 0 h 127"/>
                <a:gd name="T2" fmla="*/ 44 w 112"/>
                <a:gd name="T3" fmla="*/ 62 h 127"/>
                <a:gd name="T4" fmla="*/ 44 w 112"/>
                <a:gd name="T5" fmla="*/ 127 h 127"/>
                <a:gd name="T6" fmla="*/ 68 w 112"/>
                <a:gd name="T7" fmla="*/ 127 h 127"/>
                <a:gd name="T8" fmla="*/ 68 w 112"/>
                <a:gd name="T9" fmla="*/ 62 h 127"/>
                <a:gd name="T10" fmla="*/ 112 w 112"/>
                <a:gd name="T11" fmla="*/ 0 h 127"/>
                <a:gd name="T12" fmla="*/ 98 w 112"/>
                <a:gd name="T13" fmla="*/ 0 h 127"/>
                <a:gd name="T14" fmla="*/ 63 w 112"/>
                <a:gd name="T15" fmla="*/ 51 h 127"/>
                <a:gd name="T16" fmla="*/ 28 w 112"/>
                <a:gd name="T17" fmla="*/ 0 h 127"/>
                <a:gd name="T18" fmla="*/ 0 w 112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27">
                  <a:moveTo>
                    <a:pt x="0" y="0"/>
                  </a:moveTo>
                  <a:lnTo>
                    <a:pt x="44" y="62"/>
                  </a:lnTo>
                  <a:lnTo>
                    <a:pt x="44" y="127"/>
                  </a:lnTo>
                  <a:lnTo>
                    <a:pt x="68" y="127"/>
                  </a:lnTo>
                  <a:lnTo>
                    <a:pt x="68" y="6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63" y="51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61710BE8-A1D2-44BD-9249-3ECAE4EE4AAA}"/>
              </a:ext>
            </a:extLst>
          </p:cNvPr>
          <p:cNvSpPr txBox="1"/>
          <p:nvPr userDrawn="1"/>
        </p:nvSpPr>
        <p:spPr>
          <a:xfrm>
            <a:off x="8770674" y="3195159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Osaka University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638A4B9F-7CB8-4C82-AD14-C6AC1D8BFEF1}"/>
              </a:ext>
            </a:extLst>
          </p:cNvPr>
          <p:cNvSpPr txBox="1"/>
          <p:nvPr userDrawn="1"/>
        </p:nvSpPr>
        <p:spPr>
          <a:xfrm>
            <a:off x="8849438" y="3997158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Chang Gung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8A2396-F959-47D2-B396-D9D5B281E77D}"/>
              </a:ext>
            </a:extLst>
          </p:cNvPr>
          <p:cNvGrpSpPr/>
          <p:nvPr userDrawn="1"/>
        </p:nvGrpSpPr>
        <p:grpSpPr>
          <a:xfrm>
            <a:off x="7796903" y="4965008"/>
            <a:ext cx="1040657" cy="624394"/>
            <a:chOff x="3505200" y="3381598"/>
            <a:chExt cx="3048000" cy="1828800"/>
          </a:xfrm>
        </p:grpSpPr>
        <p:pic>
          <p:nvPicPr>
            <p:cNvPr id="44" name="Picture 2" descr="Image result for 花王 ロゴ">
              <a:extLst>
                <a:ext uri="{FF2B5EF4-FFF2-40B4-BE49-F238E27FC236}">
                  <a16:creationId xmlns:a16="http://schemas.microsoft.com/office/drawing/2014/main" id="{300720BF-7CE9-49B2-B75C-592A08243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花王 ロゴ">
              <a:extLst>
                <a:ext uri="{FF2B5EF4-FFF2-40B4-BE49-F238E27FC236}">
                  <a16:creationId xmlns:a16="http://schemas.microsoft.com/office/drawing/2014/main" id="{A98D6645-7E39-4B9E-AD1F-6DD0119CAE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age result for 花王 ロゴ">
              <a:extLst>
                <a:ext uri="{FF2B5EF4-FFF2-40B4-BE49-F238E27FC236}">
                  <a16:creationId xmlns:a16="http://schemas.microsoft.com/office/drawing/2014/main" id="{A598A45C-516D-4B8F-B0B0-C49C2BFC6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Image result for 花王 ロゴ">
              <a:extLst>
                <a:ext uri="{FF2B5EF4-FFF2-40B4-BE49-F238E27FC236}">
                  <a16:creationId xmlns:a16="http://schemas.microsoft.com/office/drawing/2014/main" id="{D2BCC962-BB7D-44C3-86BB-9C1F59674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mage result for 花王 ロゴ">
              <a:extLst>
                <a:ext uri="{FF2B5EF4-FFF2-40B4-BE49-F238E27FC236}">
                  <a16:creationId xmlns:a16="http://schemas.microsoft.com/office/drawing/2014/main" id="{70CFDBC6-1EAB-4585-B34F-634A02DBC6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A6AC4D7B-BD2B-4D8F-8F89-3F5584BB8BB7}"/>
              </a:ext>
            </a:extLst>
          </p:cNvPr>
          <p:cNvSpPr txBox="1"/>
          <p:nvPr userDrawn="1"/>
        </p:nvSpPr>
        <p:spPr>
          <a:xfrm>
            <a:off x="8991600" y="50670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+mj-lt"/>
                <a:ea typeface="+mn-ea"/>
                <a:cs typeface="Arial" panose="020B0604020202020204" pitchFamily="34" charset="0"/>
              </a:rPr>
              <a:t>Kao</a:t>
            </a:r>
          </a:p>
        </p:txBody>
      </p:sp>
    </p:spTree>
    <p:extLst>
      <p:ext uri="{BB962C8B-B14F-4D97-AF65-F5344CB8AC3E}">
        <p14:creationId xmlns:p14="http://schemas.microsoft.com/office/powerpoint/2010/main" val="1246014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529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6">
            <a:extLst>
              <a:ext uri="{FF2B5EF4-FFF2-40B4-BE49-F238E27FC236}">
                <a16:creationId xmlns:a16="http://schemas.microsoft.com/office/drawing/2014/main" id="{CE8D6233-93D2-44EE-B9BC-03C619D4A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678" y="2819400"/>
            <a:ext cx="3184645" cy="72699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 algn="ctr">
              <a:buNone/>
              <a:defRPr sz="4400" b="0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Section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097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758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65E5B99-039D-4C9D-805B-54D5D8155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48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1824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FD5F17-B80E-4F8F-89A5-C31E7FBC2E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46631" y="476223"/>
            <a:ext cx="414337" cy="560388"/>
            <a:chOff x="5617" y="335"/>
            <a:chExt cx="288" cy="3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01E813-011A-41C7-96B7-079FA37F4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/>
                <a:buNone/>
              </a:pPr>
              <a:endParaRPr kumimoji="0" lang="ja-JP" altLang="en-US">
                <a:latin typeface="Times New Roman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E40CD81-9D24-45F7-AD4B-CDE7E9C2E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tarSymbol" charset="0"/>
                <a:buNone/>
                <a:defRPr/>
              </a:pPr>
              <a:endParaRPr kumimoji="0" lang="ja-JP" altLang="en-US">
                <a:latin typeface="+mn-lt"/>
                <a:ea typeface="+mn-ea"/>
              </a:endParaRPr>
            </a:p>
          </p:txBody>
        </p:sp>
      </p:grpSp>
      <p:pic>
        <p:nvPicPr>
          <p:cNvPr id="15" name="Picture 7">
            <a:extLst>
              <a:ext uri="{FF2B5EF4-FFF2-40B4-BE49-F238E27FC236}">
                <a16:creationId xmlns:a16="http://schemas.microsoft.com/office/drawing/2014/main" id="{10CCCF90-D4BC-43F2-9EFA-67AD12072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793" y="300011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914A2-DC4D-4640-8960-695888DB2BAD}"/>
              </a:ext>
            </a:extLst>
          </p:cNvPr>
          <p:cNvCxnSpPr/>
          <p:nvPr userDrawn="1"/>
        </p:nvCxnSpPr>
        <p:spPr bwMode="auto">
          <a:xfrm flipH="1">
            <a:off x="11353800" y="356408"/>
            <a:ext cx="838200" cy="4016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4848F-3869-4192-A98E-EB477CEA37B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0" y="756417"/>
            <a:ext cx="113538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0528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テキスト プレースホルダ 6">
            <a:extLst>
              <a:ext uri="{FF2B5EF4-FFF2-40B4-BE49-F238E27FC236}">
                <a16:creationId xmlns:a16="http://schemas.microsoft.com/office/drawing/2014/main" id="{64931B32-3A34-48BE-8B2E-AEFB0C6A0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2301391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Color wheel</a:t>
            </a:r>
            <a:endParaRPr lang="ja-JP" altLang="en-US" dirty="0"/>
          </a:p>
        </p:txBody>
      </p:sp>
      <p:sp>
        <p:nvSpPr>
          <p:cNvPr id="148" name="円/楕円 12">
            <a:extLst>
              <a:ext uri="{FF2B5EF4-FFF2-40B4-BE49-F238E27FC236}">
                <a16:creationId xmlns:a16="http://schemas.microsoft.com/office/drawing/2014/main" id="{F28C18DB-00AB-43D8-BA98-652F7764A73D}"/>
              </a:ext>
            </a:extLst>
          </p:cNvPr>
          <p:cNvSpPr/>
          <p:nvPr userDrawn="1"/>
        </p:nvSpPr>
        <p:spPr>
          <a:xfrm>
            <a:off x="3535362" y="2631450"/>
            <a:ext cx="260350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49" name="円/楕円 13">
            <a:extLst>
              <a:ext uri="{FF2B5EF4-FFF2-40B4-BE49-F238E27FC236}">
                <a16:creationId xmlns:a16="http://schemas.microsoft.com/office/drawing/2014/main" id="{424F2BC5-0A9B-49CD-B2DB-23B85BC8534C}"/>
              </a:ext>
            </a:extLst>
          </p:cNvPr>
          <p:cNvSpPr/>
          <p:nvPr userDrawn="1"/>
        </p:nvSpPr>
        <p:spPr>
          <a:xfrm>
            <a:off x="7940675" y="2631450"/>
            <a:ext cx="260350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0" name="円/楕円 14">
            <a:extLst>
              <a:ext uri="{FF2B5EF4-FFF2-40B4-BE49-F238E27FC236}">
                <a16:creationId xmlns:a16="http://schemas.microsoft.com/office/drawing/2014/main" id="{8ADF305C-2A25-4DE2-9C2E-6DF20D724500}"/>
              </a:ext>
            </a:extLst>
          </p:cNvPr>
          <p:cNvSpPr/>
          <p:nvPr userDrawn="1"/>
        </p:nvSpPr>
        <p:spPr>
          <a:xfrm>
            <a:off x="7573962" y="2631450"/>
            <a:ext cx="260350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1" name="円/楕円 15">
            <a:extLst>
              <a:ext uri="{FF2B5EF4-FFF2-40B4-BE49-F238E27FC236}">
                <a16:creationId xmlns:a16="http://schemas.microsoft.com/office/drawing/2014/main" id="{1FA661AA-F55E-4938-B63C-E6F663D5345C}"/>
              </a:ext>
            </a:extLst>
          </p:cNvPr>
          <p:cNvSpPr/>
          <p:nvPr userDrawn="1"/>
        </p:nvSpPr>
        <p:spPr>
          <a:xfrm>
            <a:off x="7207250" y="2631450"/>
            <a:ext cx="260350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2" name="円/楕円 16">
            <a:extLst>
              <a:ext uri="{FF2B5EF4-FFF2-40B4-BE49-F238E27FC236}">
                <a16:creationId xmlns:a16="http://schemas.microsoft.com/office/drawing/2014/main" id="{B8D15FFE-A616-4E0F-98A5-E5707D9E0C7C}"/>
              </a:ext>
            </a:extLst>
          </p:cNvPr>
          <p:cNvSpPr/>
          <p:nvPr userDrawn="1"/>
        </p:nvSpPr>
        <p:spPr>
          <a:xfrm>
            <a:off x="6838950" y="2631450"/>
            <a:ext cx="261937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3" name="円/楕円 17">
            <a:extLst>
              <a:ext uri="{FF2B5EF4-FFF2-40B4-BE49-F238E27FC236}">
                <a16:creationId xmlns:a16="http://schemas.microsoft.com/office/drawing/2014/main" id="{F54AA6C6-CD64-48F7-86A2-1C446459D65F}"/>
              </a:ext>
            </a:extLst>
          </p:cNvPr>
          <p:cNvSpPr/>
          <p:nvPr userDrawn="1"/>
        </p:nvSpPr>
        <p:spPr>
          <a:xfrm>
            <a:off x="6472237" y="2631450"/>
            <a:ext cx="260350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4" name="円/楕円 18">
            <a:extLst>
              <a:ext uri="{FF2B5EF4-FFF2-40B4-BE49-F238E27FC236}">
                <a16:creationId xmlns:a16="http://schemas.microsoft.com/office/drawing/2014/main" id="{F1BA1297-3C95-4B25-8FC7-F163BB57FABE}"/>
              </a:ext>
            </a:extLst>
          </p:cNvPr>
          <p:cNvSpPr/>
          <p:nvPr userDrawn="1"/>
        </p:nvSpPr>
        <p:spPr>
          <a:xfrm>
            <a:off x="6105525" y="2631450"/>
            <a:ext cx="260350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5" name="円/楕円 19">
            <a:extLst>
              <a:ext uri="{FF2B5EF4-FFF2-40B4-BE49-F238E27FC236}">
                <a16:creationId xmlns:a16="http://schemas.microsoft.com/office/drawing/2014/main" id="{02E028F5-53E3-4CA2-8C4D-8A686CC04BF4}"/>
              </a:ext>
            </a:extLst>
          </p:cNvPr>
          <p:cNvSpPr/>
          <p:nvPr userDrawn="1"/>
        </p:nvSpPr>
        <p:spPr>
          <a:xfrm>
            <a:off x="5737225" y="2631450"/>
            <a:ext cx="261937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6" name="円/楕円 20">
            <a:extLst>
              <a:ext uri="{FF2B5EF4-FFF2-40B4-BE49-F238E27FC236}">
                <a16:creationId xmlns:a16="http://schemas.microsoft.com/office/drawing/2014/main" id="{85AC4EA9-740E-4A7E-84FB-5BD92BF1582B}"/>
              </a:ext>
            </a:extLst>
          </p:cNvPr>
          <p:cNvSpPr/>
          <p:nvPr userDrawn="1"/>
        </p:nvSpPr>
        <p:spPr>
          <a:xfrm>
            <a:off x="5370512" y="2631450"/>
            <a:ext cx="260350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7" name="円/楕円 21">
            <a:extLst>
              <a:ext uri="{FF2B5EF4-FFF2-40B4-BE49-F238E27FC236}">
                <a16:creationId xmlns:a16="http://schemas.microsoft.com/office/drawing/2014/main" id="{0C897337-805E-482E-A119-5A18306979CC}"/>
              </a:ext>
            </a:extLst>
          </p:cNvPr>
          <p:cNvSpPr/>
          <p:nvPr userDrawn="1"/>
        </p:nvSpPr>
        <p:spPr>
          <a:xfrm>
            <a:off x="5003800" y="2631450"/>
            <a:ext cx="260350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8" name="円/楕円 22">
            <a:extLst>
              <a:ext uri="{FF2B5EF4-FFF2-40B4-BE49-F238E27FC236}">
                <a16:creationId xmlns:a16="http://schemas.microsoft.com/office/drawing/2014/main" id="{47939FB6-6D45-45BA-AA5C-9D2FCB68D58B}"/>
              </a:ext>
            </a:extLst>
          </p:cNvPr>
          <p:cNvSpPr/>
          <p:nvPr userDrawn="1"/>
        </p:nvSpPr>
        <p:spPr>
          <a:xfrm>
            <a:off x="4637087" y="2631450"/>
            <a:ext cx="260350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9" name="円/楕円 23">
            <a:extLst>
              <a:ext uri="{FF2B5EF4-FFF2-40B4-BE49-F238E27FC236}">
                <a16:creationId xmlns:a16="http://schemas.microsoft.com/office/drawing/2014/main" id="{C3B0A261-8909-41C3-B89D-263339D02E96}"/>
              </a:ext>
            </a:extLst>
          </p:cNvPr>
          <p:cNvSpPr/>
          <p:nvPr userDrawn="1"/>
        </p:nvSpPr>
        <p:spPr>
          <a:xfrm>
            <a:off x="4268787" y="2631450"/>
            <a:ext cx="260350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0" name="円/楕円 24">
            <a:extLst>
              <a:ext uri="{FF2B5EF4-FFF2-40B4-BE49-F238E27FC236}">
                <a16:creationId xmlns:a16="http://schemas.microsoft.com/office/drawing/2014/main" id="{49081715-32F2-4986-B0F0-76453E1DB358}"/>
              </a:ext>
            </a:extLst>
          </p:cNvPr>
          <p:cNvSpPr/>
          <p:nvPr userDrawn="1"/>
        </p:nvSpPr>
        <p:spPr>
          <a:xfrm>
            <a:off x="3902075" y="2631450"/>
            <a:ext cx="260350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1" name="円/楕円 25">
            <a:extLst>
              <a:ext uri="{FF2B5EF4-FFF2-40B4-BE49-F238E27FC236}">
                <a16:creationId xmlns:a16="http://schemas.microsoft.com/office/drawing/2014/main" id="{5F78395A-F77A-4B49-8D7D-29A3699C2AC5}"/>
              </a:ext>
            </a:extLst>
          </p:cNvPr>
          <p:cNvSpPr/>
          <p:nvPr userDrawn="1"/>
        </p:nvSpPr>
        <p:spPr>
          <a:xfrm>
            <a:off x="3719512" y="2290138"/>
            <a:ext cx="260350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2" name="円/楕円 26">
            <a:extLst>
              <a:ext uri="{FF2B5EF4-FFF2-40B4-BE49-F238E27FC236}">
                <a16:creationId xmlns:a16="http://schemas.microsoft.com/office/drawing/2014/main" id="{A1184D67-B7FB-4B51-8069-BB16E166DA31}"/>
              </a:ext>
            </a:extLst>
          </p:cNvPr>
          <p:cNvSpPr/>
          <p:nvPr userDrawn="1"/>
        </p:nvSpPr>
        <p:spPr>
          <a:xfrm>
            <a:off x="7758112" y="2290138"/>
            <a:ext cx="260350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3" name="円/楕円 27">
            <a:extLst>
              <a:ext uri="{FF2B5EF4-FFF2-40B4-BE49-F238E27FC236}">
                <a16:creationId xmlns:a16="http://schemas.microsoft.com/office/drawing/2014/main" id="{74A469A7-1700-400F-BB2E-FF50FF191ED6}"/>
              </a:ext>
            </a:extLst>
          </p:cNvPr>
          <p:cNvSpPr/>
          <p:nvPr userDrawn="1"/>
        </p:nvSpPr>
        <p:spPr>
          <a:xfrm>
            <a:off x="7391400" y="2290138"/>
            <a:ext cx="260350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4" name="円/楕円 28">
            <a:extLst>
              <a:ext uri="{FF2B5EF4-FFF2-40B4-BE49-F238E27FC236}">
                <a16:creationId xmlns:a16="http://schemas.microsoft.com/office/drawing/2014/main" id="{79076F31-3839-4443-9BB2-F9DC1543E9EE}"/>
              </a:ext>
            </a:extLst>
          </p:cNvPr>
          <p:cNvSpPr/>
          <p:nvPr userDrawn="1"/>
        </p:nvSpPr>
        <p:spPr>
          <a:xfrm>
            <a:off x="7023100" y="2290138"/>
            <a:ext cx="261937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5" name="円/楕円 29">
            <a:extLst>
              <a:ext uri="{FF2B5EF4-FFF2-40B4-BE49-F238E27FC236}">
                <a16:creationId xmlns:a16="http://schemas.microsoft.com/office/drawing/2014/main" id="{129E3EDC-B905-4717-A41B-88394EB3A783}"/>
              </a:ext>
            </a:extLst>
          </p:cNvPr>
          <p:cNvSpPr/>
          <p:nvPr userDrawn="1"/>
        </p:nvSpPr>
        <p:spPr>
          <a:xfrm>
            <a:off x="6656387" y="2290138"/>
            <a:ext cx="260350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6" name="円/楕円 30">
            <a:extLst>
              <a:ext uri="{FF2B5EF4-FFF2-40B4-BE49-F238E27FC236}">
                <a16:creationId xmlns:a16="http://schemas.microsoft.com/office/drawing/2014/main" id="{F76804D9-1E36-4B89-92C3-542D708B619F}"/>
              </a:ext>
            </a:extLst>
          </p:cNvPr>
          <p:cNvSpPr/>
          <p:nvPr userDrawn="1"/>
        </p:nvSpPr>
        <p:spPr>
          <a:xfrm>
            <a:off x="6289675" y="2290138"/>
            <a:ext cx="260350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7" name="円/楕円 31">
            <a:extLst>
              <a:ext uri="{FF2B5EF4-FFF2-40B4-BE49-F238E27FC236}">
                <a16:creationId xmlns:a16="http://schemas.microsoft.com/office/drawing/2014/main" id="{32A6F05F-4E81-4993-9BD4-1F9628D484C1}"/>
              </a:ext>
            </a:extLst>
          </p:cNvPr>
          <p:cNvSpPr/>
          <p:nvPr userDrawn="1"/>
        </p:nvSpPr>
        <p:spPr>
          <a:xfrm>
            <a:off x="5922962" y="2290138"/>
            <a:ext cx="260350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8" name="円/楕円 32">
            <a:extLst>
              <a:ext uri="{FF2B5EF4-FFF2-40B4-BE49-F238E27FC236}">
                <a16:creationId xmlns:a16="http://schemas.microsoft.com/office/drawing/2014/main" id="{C02A0794-E6ED-4C98-8DD2-A915331907F9}"/>
              </a:ext>
            </a:extLst>
          </p:cNvPr>
          <p:cNvSpPr/>
          <p:nvPr userDrawn="1"/>
        </p:nvSpPr>
        <p:spPr>
          <a:xfrm>
            <a:off x="5554662" y="2290138"/>
            <a:ext cx="260350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9" name="円/楕円 33">
            <a:extLst>
              <a:ext uri="{FF2B5EF4-FFF2-40B4-BE49-F238E27FC236}">
                <a16:creationId xmlns:a16="http://schemas.microsoft.com/office/drawing/2014/main" id="{428A1123-BD1E-43BD-A9FF-6EF70DEC84EA}"/>
              </a:ext>
            </a:extLst>
          </p:cNvPr>
          <p:cNvSpPr/>
          <p:nvPr userDrawn="1"/>
        </p:nvSpPr>
        <p:spPr>
          <a:xfrm>
            <a:off x="5187950" y="2290138"/>
            <a:ext cx="260350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0" name="円/楕円 34">
            <a:extLst>
              <a:ext uri="{FF2B5EF4-FFF2-40B4-BE49-F238E27FC236}">
                <a16:creationId xmlns:a16="http://schemas.microsoft.com/office/drawing/2014/main" id="{8FB39935-04A6-40B5-B21D-4E3A041EF070}"/>
              </a:ext>
            </a:extLst>
          </p:cNvPr>
          <p:cNvSpPr/>
          <p:nvPr userDrawn="1"/>
        </p:nvSpPr>
        <p:spPr>
          <a:xfrm>
            <a:off x="4821237" y="2290138"/>
            <a:ext cx="260350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1" name="円/楕円 35">
            <a:extLst>
              <a:ext uri="{FF2B5EF4-FFF2-40B4-BE49-F238E27FC236}">
                <a16:creationId xmlns:a16="http://schemas.microsoft.com/office/drawing/2014/main" id="{156B03E7-EEB6-40F3-A867-070AB8644415}"/>
              </a:ext>
            </a:extLst>
          </p:cNvPr>
          <p:cNvSpPr/>
          <p:nvPr userDrawn="1"/>
        </p:nvSpPr>
        <p:spPr>
          <a:xfrm>
            <a:off x="4452937" y="2290138"/>
            <a:ext cx="261938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2" name="円/楕円 36">
            <a:extLst>
              <a:ext uri="{FF2B5EF4-FFF2-40B4-BE49-F238E27FC236}">
                <a16:creationId xmlns:a16="http://schemas.microsoft.com/office/drawing/2014/main" id="{DBA8E8AA-9488-440B-BDC1-9E2B7F167AF2}"/>
              </a:ext>
            </a:extLst>
          </p:cNvPr>
          <p:cNvSpPr/>
          <p:nvPr userDrawn="1"/>
        </p:nvSpPr>
        <p:spPr>
          <a:xfrm>
            <a:off x="4086225" y="2290138"/>
            <a:ext cx="260350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3" name="円/楕円 37">
            <a:extLst>
              <a:ext uri="{FF2B5EF4-FFF2-40B4-BE49-F238E27FC236}">
                <a16:creationId xmlns:a16="http://schemas.microsoft.com/office/drawing/2014/main" id="{9E549857-BC1D-4E02-9CF4-419E627B88EA}"/>
              </a:ext>
            </a:extLst>
          </p:cNvPr>
          <p:cNvSpPr/>
          <p:nvPr userDrawn="1"/>
        </p:nvSpPr>
        <p:spPr>
          <a:xfrm>
            <a:off x="7573962" y="1950413"/>
            <a:ext cx="260350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4" name="円/楕円 38">
            <a:extLst>
              <a:ext uri="{FF2B5EF4-FFF2-40B4-BE49-F238E27FC236}">
                <a16:creationId xmlns:a16="http://schemas.microsoft.com/office/drawing/2014/main" id="{50AA0E81-0E10-4C58-AF52-6431D1D0CED3}"/>
              </a:ext>
            </a:extLst>
          </p:cNvPr>
          <p:cNvSpPr/>
          <p:nvPr userDrawn="1"/>
        </p:nvSpPr>
        <p:spPr>
          <a:xfrm>
            <a:off x="7207250" y="1950413"/>
            <a:ext cx="260350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5" name="円/楕円 39">
            <a:extLst>
              <a:ext uri="{FF2B5EF4-FFF2-40B4-BE49-F238E27FC236}">
                <a16:creationId xmlns:a16="http://schemas.microsoft.com/office/drawing/2014/main" id="{9C174907-564C-4F52-8B76-FCEAAF5FBFB0}"/>
              </a:ext>
            </a:extLst>
          </p:cNvPr>
          <p:cNvSpPr/>
          <p:nvPr userDrawn="1"/>
        </p:nvSpPr>
        <p:spPr>
          <a:xfrm>
            <a:off x="6838950" y="1950413"/>
            <a:ext cx="261937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6" name="円/楕円 40">
            <a:extLst>
              <a:ext uri="{FF2B5EF4-FFF2-40B4-BE49-F238E27FC236}">
                <a16:creationId xmlns:a16="http://schemas.microsoft.com/office/drawing/2014/main" id="{097B3A5C-41D3-411B-A3F3-C16663A419CC}"/>
              </a:ext>
            </a:extLst>
          </p:cNvPr>
          <p:cNvSpPr/>
          <p:nvPr userDrawn="1"/>
        </p:nvSpPr>
        <p:spPr>
          <a:xfrm>
            <a:off x="6472237" y="1950413"/>
            <a:ext cx="260350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7" name="円/楕円 41">
            <a:extLst>
              <a:ext uri="{FF2B5EF4-FFF2-40B4-BE49-F238E27FC236}">
                <a16:creationId xmlns:a16="http://schemas.microsoft.com/office/drawing/2014/main" id="{B581D049-766D-435F-BB6C-283BBE6111B9}"/>
              </a:ext>
            </a:extLst>
          </p:cNvPr>
          <p:cNvSpPr/>
          <p:nvPr userDrawn="1"/>
        </p:nvSpPr>
        <p:spPr>
          <a:xfrm>
            <a:off x="6105525" y="1950413"/>
            <a:ext cx="260350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8" name="円/楕円 42">
            <a:extLst>
              <a:ext uri="{FF2B5EF4-FFF2-40B4-BE49-F238E27FC236}">
                <a16:creationId xmlns:a16="http://schemas.microsoft.com/office/drawing/2014/main" id="{EE00BAB7-E71A-47DA-8343-A635AEF20E0F}"/>
              </a:ext>
            </a:extLst>
          </p:cNvPr>
          <p:cNvSpPr/>
          <p:nvPr userDrawn="1"/>
        </p:nvSpPr>
        <p:spPr>
          <a:xfrm>
            <a:off x="5737225" y="1950413"/>
            <a:ext cx="261937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9" name="円/楕円 43">
            <a:extLst>
              <a:ext uri="{FF2B5EF4-FFF2-40B4-BE49-F238E27FC236}">
                <a16:creationId xmlns:a16="http://schemas.microsoft.com/office/drawing/2014/main" id="{D0FC5737-1D4E-4449-8EDD-2535711EFFBF}"/>
              </a:ext>
            </a:extLst>
          </p:cNvPr>
          <p:cNvSpPr/>
          <p:nvPr userDrawn="1"/>
        </p:nvSpPr>
        <p:spPr>
          <a:xfrm>
            <a:off x="5370512" y="1950413"/>
            <a:ext cx="260350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0" name="円/楕円 44">
            <a:extLst>
              <a:ext uri="{FF2B5EF4-FFF2-40B4-BE49-F238E27FC236}">
                <a16:creationId xmlns:a16="http://schemas.microsoft.com/office/drawing/2014/main" id="{2B62DA03-B6BB-45A0-B875-7C3A47F78C20}"/>
              </a:ext>
            </a:extLst>
          </p:cNvPr>
          <p:cNvSpPr/>
          <p:nvPr userDrawn="1"/>
        </p:nvSpPr>
        <p:spPr>
          <a:xfrm>
            <a:off x="5003800" y="1950413"/>
            <a:ext cx="260350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1" name="円/楕円 45">
            <a:extLst>
              <a:ext uri="{FF2B5EF4-FFF2-40B4-BE49-F238E27FC236}">
                <a16:creationId xmlns:a16="http://schemas.microsoft.com/office/drawing/2014/main" id="{506A5A13-3468-45D5-BC9C-95970286C1AD}"/>
              </a:ext>
            </a:extLst>
          </p:cNvPr>
          <p:cNvSpPr/>
          <p:nvPr userDrawn="1"/>
        </p:nvSpPr>
        <p:spPr>
          <a:xfrm>
            <a:off x="4637087" y="1950413"/>
            <a:ext cx="260350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2" name="円/楕円 46">
            <a:extLst>
              <a:ext uri="{FF2B5EF4-FFF2-40B4-BE49-F238E27FC236}">
                <a16:creationId xmlns:a16="http://schemas.microsoft.com/office/drawing/2014/main" id="{AF128DDD-D064-4038-8A96-556CDC6F66D5}"/>
              </a:ext>
            </a:extLst>
          </p:cNvPr>
          <p:cNvSpPr/>
          <p:nvPr userDrawn="1"/>
        </p:nvSpPr>
        <p:spPr>
          <a:xfrm>
            <a:off x="4268787" y="1950413"/>
            <a:ext cx="260350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3" name="円/楕円 47">
            <a:extLst>
              <a:ext uri="{FF2B5EF4-FFF2-40B4-BE49-F238E27FC236}">
                <a16:creationId xmlns:a16="http://schemas.microsoft.com/office/drawing/2014/main" id="{EEBC639F-A368-4CD9-B8EF-84F311BA81FA}"/>
              </a:ext>
            </a:extLst>
          </p:cNvPr>
          <p:cNvSpPr/>
          <p:nvPr userDrawn="1"/>
        </p:nvSpPr>
        <p:spPr>
          <a:xfrm>
            <a:off x="3902075" y="1950413"/>
            <a:ext cx="260350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4" name="円/楕円 48">
            <a:extLst>
              <a:ext uri="{FF2B5EF4-FFF2-40B4-BE49-F238E27FC236}">
                <a16:creationId xmlns:a16="http://schemas.microsoft.com/office/drawing/2014/main" id="{B37E1846-B77F-4473-828D-57E4A161E339}"/>
              </a:ext>
            </a:extLst>
          </p:cNvPr>
          <p:cNvSpPr/>
          <p:nvPr userDrawn="1"/>
        </p:nvSpPr>
        <p:spPr>
          <a:xfrm>
            <a:off x="7391400" y="1609100"/>
            <a:ext cx="260350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5" name="円/楕円 49">
            <a:extLst>
              <a:ext uri="{FF2B5EF4-FFF2-40B4-BE49-F238E27FC236}">
                <a16:creationId xmlns:a16="http://schemas.microsoft.com/office/drawing/2014/main" id="{CCE15DAC-1104-4D76-BD0C-D66A8FF2CC62}"/>
              </a:ext>
            </a:extLst>
          </p:cNvPr>
          <p:cNvSpPr/>
          <p:nvPr userDrawn="1"/>
        </p:nvSpPr>
        <p:spPr>
          <a:xfrm>
            <a:off x="7023100" y="1609100"/>
            <a:ext cx="261937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6" name="円/楕円 50">
            <a:extLst>
              <a:ext uri="{FF2B5EF4-FFF2-40B4-BE49-F238E27FC236}">
                <a16:creationId xmlns:a16="http://schemas.microsoft.com/office/drawing/2014/main" id="{E8211E64-0AC1-4768-85B0-6B4F6C741BF9}"/>
              </a:ext>
            </a:extLst>
          </p:cNvPr>
          <p:cNvSpPr/>
          <p:nvPr userDrawn="1"/>
        </p:nvSpPr>
        <p:spPr>
          <a:xfrm>
            <a:off x="6656387" y="1609100"/>
            <a:ext cx="260350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7" name="円/楕円 51">
            <a:extLst>
              <a:ext uri="{FF2B5EF4-FFF2-40B4-BE49-F238E27FC236}">
                <a16:creationId xmlns:a16="http://schemas.microsoft.com/office/drawing/2014/main" id="{1EEC4F20-C548-4959-A5A8-C8ECA1566D66}"/>
              </a:ext>
            </a:extLst>
          </p:cNvPr>
          <p:cNvSpPr/>
          <p:nvPr userDrawn="1"/>
        </p:nvSpPr>
        <p:spPr>
          <a:xfrm>
            <a:off x="6289675" y="1609100"/>
            <a:ext cx="260350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8" name="円/楕円 52">
            <a:extLst>
              <a:ext uri="{FF2B5EF4-FFF2-40B4-BE49-F238E27FC236}">
                <a16:creationId xmlns:a16="http://schemas.microsoft.com/office/drawing/2014/main" id="{186CF217-BA2F-499F-A5BC-56E7877B8524}"/>
              </a:ext>
            </a:extLst>
          </p:cNvPr>
          <p:cNvSpPr/>
          <p:nvPr userDrawn="1"/>
        </p:nvSpPr>
        <p:spPr>
          <a:xfrm>
            <a:off x="5922962" y="1609100"/>
            <a:ext cx="260350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9" name="円/楕円 53">
            <a:extLst>
              <a:ext uri="{FF2B5EF4-FFF2-40B4-BE49-F238E27FC236}">
                <a16:creationId xmlns:a16="http://schemas.microsoft.com/office/drawing/2014/main" id="{7C1725A4-D017-4491-AE58-0E3DC4FF7204}"/>
              </a:ext>
            </a:extLst>
          </p:cNvPr>
          <p:cNvSpPr/>
          <p:nvPr userDrawn="1"/>
        </p:nvSpPr>
        <p:spPr>
          <a:xfrm>
            <a:off x="5554662" y="1609100"/>
            <a:ext cx="260350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0" name="円/楕円 54">
            <a:extLst>
              <a:ext uri="{FF2B5EF4-FFF2-40B4-BE49-F238E27FC236}">
                <a16:creationId xmlns:a16="http://schemas.microsoft.com/office/drawing/2014/main" id="{2F622DD7-EABA-481E-9314-80FA02AF28A4}"/>
              </a:ext>
            </a:extLst>
          </p:cNvPr>
          <p:cNvSpPr/>
          <p:nvPr userDrawn="1"/>
        </p:nvSpPr>
        <p:spPr>
          <a:xfrm>
            <a:off x="5187950" y="1609100"/>
            <a:ext cx="260350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1" name="円/楕円 55">
            <a:extLst>
              <a:ext uri="{FF2B5EF4-FFF2-40B4-BE49-F238E27FC236}">
                <a16:creationId xmlns:a16="http://schemas.microsoft.com/office/drawing/2014/main" id="{4DAB2182-4BCC-4177-8A5E-09A6D8094EEF}"/>
              </a:ext>
            </a:extLst>
          </p:cNvPr>
          <p:cNvSpPr/>
          <p:nvPr userDrawn="1"/>
        </p:nvSpPr>
        <p:spPr>
          <a:xfrm>
            <a:off x="4821237" y="1609100"/>
            <a:ext cx="260350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2" name="円/楕円 56">
            <a:extLst>
              <a:ext uri="{FF2B5EF4-FFF2-40B4-BE49-F238E27FC236}">
                <a16:creationId xmlns:a16="http://schemas.microsoft.com/office/drawing/2014/main" id="{527F8349-7F23-42CE-9477-C282FEE71C6C}"/>
              </a:ext>
            </a:extLst>
          </p:cNvPr>
          <p:cNvSpPr/>
          <p:nvPr userDrawn="1"/>
        </p:nvSpPr>
        <p:spPr>
          <a:xfrm>
            <a:off x="4452937" y="1609100"/>
            <a:ext cx="261938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3" name="円/楕円 57">
            <a:extLst>
              <a:ext uri="{FF2B5EF4-FFF2-40B4-BE49-F238E27FC236}">
                <a16:creationId xmlns:a16="http://schemas.microsoft.com/office/drawing/2014/main" id="{069111EF-F3E2-4E52-A0C1-93FACA9BA877}"/>
              </a:ext>
            </a:extLst>
          </p:cNvPr>
          <p:cNvSpPr/>
          <p:nvPr userDrawn="1"/>
        </p:nvSpPr>
        <p:spPr>
          <a:xfrm>
            <a:off x="4086225" y="1609100"/>
            <a:ext cx="260350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4" name="円/楕円 58">
            <a:extLst>
              <a:ext uri="{FF2B5EF4-FFF2-40B4-BE49-F238E27FC236}">
                <a16:creationId xmlns:a16="http://schemas.microsoft.com/office/drawing/2014/main" id="{9942ACF7-AD17-4D0A-B59D-0B32FCADEF23}"/>
              </a:ext>
            </a:extLst>
          </p:cNvPr>
          <p:cNvSpPr/>
          <p:nvPr userDrawn="1"/>
        </p:nvSpPr>
        <p:spPr>
          <a:xfrm>
            <a:off x="7207250" y="1267788"/>
            <a:ext cx="260350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5" name="円/楕円 59">
            <a:extLst>
              <a:ext uri="{FF2B5EF4-FFF2-40B4-BE49-F238E27FC236}">
                <a16:creationId xmlns:a16="http://schemas.microsoft.com/office/drawing/2014/main" id="{F4E97986-A594-4A1E-A061-96B322267998}"/>
              </a:ext>
            </a:extLst>
          </p:cNvPr>
          <p:cNvSpPr/>
          <p:nvPr userDrawn="1"/>
        </p:nvSpPr>
        <p:spPr>
          <a:xfrm>
            <a:off x="6838950" y="1267788"/>
            <a:ext cx="261937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6" name="円/楕円 60">
            <a:extLst>
              <a:ext uri="{FF2B5EF4-FFF2-40B4-BE49-F238E27FC236}">
                <a16:creationId xmlns:a16="http://schemas.microsoft.com/office/drawing/2014/main" id="{1F43C08B-B4C2-4B76-94B4-CB30704FC564}"/>
              </a:ext>
            </a:extLst>
          </p:cNvPr>
          <p:cNvSpPr/>
          <p:nvPr userDrawn="1"/>
        </p:nvSpPr>
        <p:spPr>
          <a:xfrm>
            <a:off x="6472237" y="1267788"/>
            <a:ext cx="260350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7" name="円/楕円 61">
            <a:extLst>
              <a:ext uri="{FF2B5EF4-FFF2-40B4-BE49-F238E27FC236}">
                <a16:creationId xmlns:a16="http://schemas.microsoft.com/office/drawing/2014/main" id="{73094C90-45BB-471F-B5BD-76B9E9A4FD01}"/>
              </a:ext>
            </a:extLst>
          </p:cNvPr>
          <p:cNvSpPr/>
          <p:nvPr userDrawn="1"/>
        </p:nvSpPr>
        <p:spPr>
          <a:xfrm>
            <a:off x="6105525" y="1267788"/>
            <a:ext cx="260350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8" name="円/楕円 62">
            <a:extLst>
              <a:ext uri="{FF2B5EF4-FFF2-40B4-BE49-F238E27FC236}">
                <a16:creationId xmlns:a16="http://schemas.microsoft.com/office/drawing/2014/main" id="{38BC6B0C-0017-4522-887C-A21C21F986FC}"/>
              </a:ext>
            </a:extLst>
          </p:cNvPr>
          <p:cNvSpPr/>
          <p:nvPr userDrawn="1"/>
        </p:nvSpPr>
        <p:spPr>
          <a:xfrm>
            <a:off x="5737225" y="1267788"/>
            <a:ext cx="261937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9" name="円/楕円 63">
            <a:extLst>
              <a:ext uri="{FF2B5EF4-FFF2-40B4-BE49-F238E27FC236}">
                <a16:creationId xmlns:a16="http://schemas.microsoft.com/office/drawing/2014/main" id="{DF162D7C-D820-45FF-B952-F00CEC40CBEB}"/>
              </a:ext>
            </a:extLst>
          </p:cNvPr>
          <p:cNvSpPr/>
          <p:nvPr userDrawn="1"/>
        </p:nvSpPr>
        <p:spPr>
          <a:xfrm>
            <a:off x="5370512" y="1267788"/>
            <a:ext cx="260350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0" name="円/楕円 64">
            <a:extLst>
              <a:ext uri="{FF2B5EF4-FFF2-40B4-BE49-F238E27FC236}">
                <a16:creationId xmlns:a16="http://schemas.microsoft.com/office/drawing/2014/main" id="{6588591C-F149-4053-968E-29C8E0E2B70E}"/>
              </a:ext>
            </a:extLst>
          </p:cNvPr>
          <p:cNvSpPr/>
          <p:nvPr userDrawn="1"/>
        </p:nvSpPr>
        <p:spPr>
          <a:xfrm>
            <a:off x="5003800" y="1267788"/>
            <a:ext cx="260350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1" name="円/楕円 65">
            <a:extLst>
              <a:ext uri="{FF2B5EF4-FFF2-40B4-BE49-F238E27FC236}">
                <a16:creationId xmlns:a16="http://schemas.microsoft.com/office/drawing/2014/main" id="{BB11660A-3B1E-4B6C-80CA-9C7E5F4C9DF3}"/>
              </a:ext>
            </a:extLst>
          </p:cNvPr>
          <p:cNvSpPr/>
          <p:nvPr userDrawn="1"/>
        </p:nvSpPr>
        <p:spPr>
          <a:xfrm>
            <a:off x="4637087" y="1267788"/>
            <a:ext cx="260350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2" name="円/楕円 66">
            <a:extLst>
              <a:ext uri="{FF2B5EF4-FFF2-40B4-BE49-F238E27FC236}">
                <a16:creationId xmlns:a16="http://schemas.microsoft.com/office/drawing/2014/main" id="{77B2BD12-AF88-42E7-A1A3-12DEAC603F7F}"/>
              </a:ext>
            </a:extLst>
          </p:cNvPr>
          <p:cNvSpPr/>
          <p:nvPr userDrawn="1"/>
        </p:nvSpPr>
        <p:spPr>
          <a:xfrm>
            <a:off x="4268787" y="1267788"/>
            <a:ext cx="260350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3" name="円/楕円 67">
            <a:extLst>
              <a:ext uri="{FF2B5EF4-FFF2-40B4-BE49-F238E27FC236}">
                <a16:creationId xmlns:a16="http://schemas.microsoft.com/office/drawing/2014/main" id="{B6F52F16-A54B-4D43-9136-F643F9DB437B}"/>
              </a:ext>
            </a:extLst>
          </p:cNvPr>
          <p:cNvSpPr/>
          <p:nvPr userDrawn="1"/>
        </p:nvSpPr>
        <p:spPr>
          <a:xfrm>
            <a:off x="7023100" y="926475"/>
            <a:ext cx="261937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4" name="円/楕円 68">
            <a:extLst>
              <a:ext uri="{FF2B5EF4-FFF2-40B4-BE49-F238E27FC236}">
                <a16:creationId xmlns:a16="http://schemas.microsoft.com/office/drawing/2014/main" id="{7A75B657-FE38-41B2-BD6A-4B85A31E318D}"/>
              </a:ext>
            </a:extLst>
          </p:cNvPr>
          <p:cNvSpPr/>
          <p:nvPr userDrawn="1"/>
        </p:nvSpPr>
        <p:spPr>
          <a:xfrm>
            <a:off x="6656387" y="926475"/>
            <a:ext cx="260350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5" name="円/楕円 69">
            <a:extLst>
              <a:ext uri="{FF2B5EF4-FFF2-40B4-BE49-F238E27FC236}">
                <a16:creationId xmlns:a16="http://schemas.microsoft.com/office/drawing/2014/main" id="{F4F555E5-2881-4192-901F-E10A474CB3F3}"/>
              </a:ext>
            </a:extLst>
          </p:cNvPr>
          <p:cNvSpPr/>
          <p:nvPr userDrawn="1"/>
        </p:nvSpPr>
        <p:spPr>
          <a:xfrm>
            <a:off x="6289675" y="926475"/>
            <a:ext cx="260350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6" name="円/楕円 70">
            <a:extLst>
              <a:ext uri="{FF2B5EF4-FFF2-40B4-BE49-F238E27FC236}">
                <a16:creationId xmlns:a16="http://schemas.microsoft.com/office/drawing/2014/main" id="{9AD590C0-EF5F-46AA-9AB0-30B86772BDAA}"/>
              </a:ext>
            </a:extLst>
          </p:cNvPr>
          <p:cNvSpPr/>
          <p:nvPr userDrawn="1"/>
        </p:nvSpPr>
        <p:spPr>
          <a:xfrm>
            <a:off x="5922962" y="926475"/>
            <a:ext cx="260350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7" name="円/楕円 71">
            <a:extLst>
              <a:ext uri="{FF2B5EF4-FFF2-40B4-BE49-F238E27FC236}">
                <a16:creationId xmlns:a16="http://schemas.microsoft.com/office/drawing/2014/main" id="{05695C1A-F466-4196-A8A3-ED76A69ADD05}"/>
              </a:ext>
            </a:extLst>
          </p:cNvPr>
          <p:cNvSpPr/>
          <p:nvPr userDrawn="1"/>
        </p:nvSpPr>
        <p:spPr>
          <a:xfrm>
            <a:off x="5554662" y="926475"/>
            <a:ext cx="260350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8" name="円/楕円 72">
            <a:extLst>
              <a:ext uri="{FF2B5EF4-FFF2-40B4-BE49-F238E27FC236}">
                <a16:creationId xmlns:a16="http://schemas.microsoft.com/office/drawing/2014/main" id="{01D04E6B-A1FE-4ED6-8F33-BF9081B2B698}"/>
              </a:ext>
            </a:extLst>
          </p:cNvPr>
          <p:cNvSpPr/>
          <p:nvPr userDrawn="1"/>
        </p:nvSpPr>
        <p:spPr>
          <a:xfrm>
            <a:off x="5187950" y="926475"/>
            <a:ext cx="260350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9" name="円/楕円 73">
            <a:extLst>
              <a:ext uri="{FF2B5EF4-FFF2-40B4-BE49-F238E27FC236}">
                <a16:creationId xmlns:a16="http://schemas.microsoft.com/office/drawing/2014/main" id="{FB2689CF-E237-49C5-8B2B-E5CB18A564F5}"/>
              </a:ext>
            </a:extLst>
          </p:cNvPr>
          <p:cNvSpPr/>
          <p:nvPr userDrawn="1"/>
        </p:nvSpPr>
        <p:spPr>
          <a:xfrm>
            <a:off x="4821237" y="926475"/>
            <a:ext cx="260350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0" name="円/楕円 74">
            <a:extLst>
              <a:ext uri="{FF2B5EF4-FFF2-40B4-BE49-F238E27FC236}">
                <a16:creationId xmlns:a16="http://schemas.microsoft.com/office/drawing/2014/main" id="{15DC8590-D598-4B5A-BCA1-F891483616BF}"/>
              </a:ext>
            </a:extLst>
          </p:cNvPr>
          <p:cNvSpPr/>
          <p:nvPr userDrawn="1"/>
        </p:nvSpPr>
        <p:spPr>
          <a:xfrm>
            <a:off x="4452937" y="926475"/>
            <a:ext cx="261938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1" name="円/楕円 75">
            <a:extLst>
              <a:ext uri="{FF2B5EF4-FFF2-40B4-BE49-F238E27FC236}">
                <a16:creationId xmlns:a16="http://schemas.microsoft.com/office/drawing/2014/main" id="{3D2EEA3C-DBB4-4AD8-8B5C-44FCA34FAE76}"/>
              </a:ext>
            </a:extLst>
          </p:cNvPr>
          <p:cNvSpPr/>
          <p:nvPr userDrawn="1"/>
        </p:nvSpPr>
        <p:spPr>
          <a:xfrm>
            <a:off x="6838950" y="585163"/>
            <a:ext cx="261937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2" name="円/楕円 76">
            <a:extLst>
              <a:ext uri="{FF2B5EF4-FFF2-40B4-BE49-F238E27FC236}">
                <a16:creationId xmlns:a16="http://schemas.microsoft.com/office/drawing/2014/main" id="{3F0A8E4A-106E-4C91-AE10-52484E7969F0}"/>
              </a:ext>
            </a:extLst>
          </p:cNvPr>
          <p:cNvSpPr/>
          <p:nvPr userDrawn="1"/>
        </p:nvSpPr>
        <p:spPr>
          <a:xfrm>
            <a:off x="6472237" y="585163"/>
            <a:ext cx="260350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3" name="円/楕円 77">
            <a:extLst>
              <a:ext uri="{FF2B5EF4-FFF2-40B4-BE49-F238E27FC236}">
                <a16:creationId xmlns:a16="http://schemas.microsoft.com/office/drawing/2014/main" id="{A470301C-DEF0-4710-8808-072FEB1D743D}"/>
              </a:ext>
            </a:extLst>
          </p:cNvPr>
          <p:cNvSpPr/>
          <p:nvPr userDrawn="1"/>
        </p:nvSpPr>
        <p:spPr>
          <a:xfrm>
            <a:off x="6105525" y="585163"/>
            <a:ext cx="260350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4" name="円/楕円 78">
            <a:extLst>
              <a:ext uri="{FF2B5EF4-FFF2-40B4-BE49-F238E27FC236}">
                <a16:creationId xmlns:a16="http://schemas.microsoft.com/office/drawing/2014/main" id="{5B48C425-29AA-4016-93A4-F40409B19FD7}"/>
              </a:ext>
            </a:extLst>
          </p:cNvPr>
          <p:cNvSpPr/>
          <p:nvPr userDrawn="1"/>
        </p:nvSpPr>
        <p:spPr>
          <a:xfrm>
            <a:off x="5737225" y="585163"/>
            <a:ext cx="261937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5" name="円/楕円 79">
            <a:extLst>
              <a:ext uri="{FF2B5EF4-FFF2-40B4-BE49-F238E27FC236}">
                <a16:creationId xmlns:a16="http://schemas.microsoft.com/office/drawing/2014/main" id="{C8819790-F74B-46F6-BF53-6913D85E1F37}"/>
              </a:ext>
            </a:extLst>
          </p:cNvPr>
          <p:cNvSpPr/>
          <p:nvPr userDrawn="1"/>
        </p:nvSpPr>
        <p:spPr>
          <a:xfrm>
            <a:off x="5370512" y="585163"/>
            <a:ext cx="260350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6" name="円/楕円 80">
            <a:extLst>
              <a:ext uri="{FF2B5EF4-FFF2-40B4-BE49-F238E27FC236}">
                <a16:creationId xmlns:a16="http://schemas.microsoft.com/office/drawing/2014/main" id="{13A30243-9C8C-4A97-8764-376B29522867}"/>
              </a:ext>
            </a:extLst>
          </p:cNvPr>
          <p:cNvSpPr/>
          <p:nvPr userDrawn="1"/>
        </p:nvSpPr>
        <p:spPr>
          <a:xfrm>
            <a:off x="5003800" y="585163"/>
            <a:ext cx="260350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7" name="円/楕円 81">
            <a:extLst>
              <a:ext uri="{FF2B5EF4-FFF2-40B4-BE49-F238E27FC236}">
                <a16:creationId xmlns:a16="http://schemas.microsoft.com/office/drawing/2014/main" id="{DEEC14B4-E666-4975-8BDF-5C31724F7C2D}"/>
              </a:ext>
            </a:extLst>
          </p:cNvPr>
          <p:cNvSpPr/>
          <p:nvPr userDrawn="1"/>
        </p:nvSpPr>
        <p:spPr>
          <a:xfrm>
            <a:off x="4637087" y="585163"/>
            <a:ext cx="260350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8" name="円/楕円 82">
            <a:extLst>
              <a:ext uri="{FF2B5EF4-FFF2-40B4-BE49-F238E27FC236}">
                <a16:creationId xmlns:a16="http://schemas.microsoft.com/office/drawing/2014/main" id="{EF07B1DB-3F73-435F-8AEB-088955D1FEA9}"/>
              </a:ext>
            </a:extLst>
          </p:cNvPr>
          <p:cNvSpPr/>
          <p:nvPr userDrawn="1"/>
        </p:nvSpPr>
        <p:spPr>
          <a:xfrm>
            <a:off x="6840537" y="4679325"/>
            <a:ext cx="260350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9" name="円/楕円 83">
            <a:extLst>
              <a:ext uri="{FF2B5EF4-FFF2-40B4-BE49-F238E27FC236}">
                <a16:creationId xmlns:a16="http://schemas.microsoft.com/office/drawing/2014/main" id="{B9491AE1-6507-4374-8467-DC42193F6EF3}"/>
              </a:ext>
            </a:extLst>
          </p:cNvPr>
          <p:cNvSpPr/>
          <p:nvPr userDrawn="1"/>
        </p:nvSpPr>
        <p:spPr>
          <a:xfrm>
            <a:off x="6473825" y="4679325"/>
            <a:ext cx="260350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0" name="円/楕円 84">
            <a:extLst>
              <a:ext uri="{FF2B5EF4-FFF2-40B4-BE49-F238E27FC236}">
                <a16:creationId xmlns:a16="http://schemas.microsoft.com/office/drawing/2014/main" id="{3B230F21-0C9F-41E0-AAE5-EF8C47E436FC}"/>
              </a:ext>
            </a:extLst>
          </p:cNvPr>
          <p:cNvSpPr/>
          <p:nvPr userDrawn="1"/>
        </p:nvSpPr>
        <p:spPr>
          <a:xfrm>
            <a:off x="6107112" y="4679325"/>
            <a:ext cx="260350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1" name="円/楕円 85">
            <a:extLst>
              <a:ext uri="{FF2B5EF4-FFF2-40B4-BE49-F238E27FC236}">
                <a16:creationId xmlns:a16="http://schemas.microsoft.com/office/drawing/2014/main" id="{6E384F83-8659-4D7F-964B-527247042DF0}"/>
              </a:ext>
            </a:extLst>
          </p:cNvPr>
          <p:cNvSpPr/>
          <p:nvPr userDrawn="1"/>
        </p:nvSpPr>
        <p:spPr>
          <a:xfrm>
            <a:off x="5738812" y="4679325"/>
            <a:ext cx="261938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2" name="円/楕円 86">
            <a:extLst>
              <a:ext uri="{FF2B5EF4-FFF2-40B4-BE49-F238E27FC236}">
                <a16:creationId xmlns:a16="http://schemas.microsoft.com/office/drawing/2014/main" id="{99FEA48D-B83A-4049-BEE2-13D5B3799841}"/>
              </a:ext>
            </a:extLst>
          </p:cNvPr>
          <p:cNvSpPr/>
          <p:nvPr userDrawn="1"/>
        </p:nvSpPr>
        <p:spPr>
          <a:xfrm>
            <a:off x="5372100" y="4679325"/>
            <a:ext cx="260350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3" name="円/楕円 87">
            <a:extLst>
              <a:ext uri="{FF2B5EF4-FFF2-40B4-BE49-F238E27FC236}">
                <a16:creationId xmlns:a16="http://schemas.microsoft.com/office/drawing/2014/main" id="{508CF4A1-522F-4895-9B89-CB71C7D6AF9C}"/>
              </a:ext>
            </a:extLst>
          </p:cNvPr>
          <p:cNvSpPr/>
          <p:nvPr userDrawn="1"/>
        </p:nvSpPr>
        <p:spPr>
          <a:xfrm>
            <a:off x="5005387" y="4679325"/>
            <a:ext cx="260350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4" name="円/楕円 88">
            <a:extLst>
              <a:ext uri="{FF2B5EF4-FFF2-40B4-BE49-F238E27FC236}">
                <a16:creationId xmlns:a16="http://schemas.microsoft.com/office/drawing/2014/main" id="{58259E9F-A1D1-4AA4-9528-B63A66F8EF37}"/>
              </a:ext>
            </a:extLst>
          </p:cNvPr>
          <p:cNvSpPr/>
          <p:nvPr userDrawn="1"/>
        </p:nvSpPr>
        <p:spPr>
          <a:xfrm>
            <a:off x="4637087" y="4679325"/>
            <a:ext cx="261938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5" name="円/楕円 89">
            <a:extLst>
              <a:ext uri="{FF2B5EF4-FFF2-40B4-BE49-F238E27FC236}">
                <a16:creationId xmlns:a16="http://schemas.microsoft.com/office/drawing/2014/main" id="{739EF6EC-328E-48B1-8915-D7669CA47C32}"/>
              </a:ext>
            </a:extLst>
          </p:cNvPr>
          <p:cNvSpPr/>
          <p:nvPr userDrawn="1"/>
        </p:nvSpPr>
        <p:spPr>
          <a:xfrm>
            <a:off x="7023100" y="4338013"/>
            <a:ext cx="261937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6" name="円/楕円 90">
            <a:extLst>
              <a:ext uri="{FF2B5EF4-FFF2-40B4-BE49-F238E27FC236}">
                <a16:creationId xmlns:a16="http://schemas.microsoft.com/office/drawing/2014/main" id="{7A957411-3700-4160-A9A3-5CC0777AA9B6}"/>
              </a:ext>
            </a:extLst>
          </p:cNvPr>
          <p:cNvSpPr/>
          <p:nvPr userDrawn="1"/>
        </p:nvSpPr>
        <p:spPr>
          <a:xfrm>
            <a:off x="6656387" y="4338013"/>
            <a:ext cx="260350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7" name="円/楕円 91">
            <a:extLst>
              <a:ext uri="{FF2B5EF4-FFF2-40B4-BE49-F238E27FC236}">
                <a16:creationId xmlns:a16="http://schemas.microsoft.com/office/drawing/2014/main" id="{FC77E648-995E-4C16-A19D-FC617EE9D164}"/>
              </a:ext>
            </a:extLst>
          </p:cNvPr>
          <p:cNvSpPr/>
          <p:nvPr userDrawn="1"/>
        </p:nvSpPr>
        <p:spPr>
          <a:xfrm>
            <a:off x="6289675" y="4338013"/>
            <a:ext cx="260350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8" name="円/楕円 92">
            <a:extLst>
              <a:ext uri="{FF2B5EF4-FFF2-40B4-BE49-F238E27FC236}">
                <a16:creationId xmlns:a16="http://schemas.microsoft.com/office/drawing/2014/main" id="{369E12B6-1E2A-4492-B105-6538BBAC8B95}"/>
              </a:ext>
            </a:extLst>
          </p:cNvPr>
          <p:cNvSpPr/>
          <p:nvPr userDrawn="1"/>
        </p:nvSpPr>
        <p:spPr>
          <a:xfrm>
            <a:off x="5922962" y="4338013"/>
            <a:ext cx="260350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9" name="円/楕円 93">
            <a:extLst>
              <a:ext uri="{FF2B5EF4-FFF2-40B4-BE49-F238E27FC236}">
                <a16:creationId xmlns:a16="http://schemas.microsoft.com/office/drawing/2014/main" id="{08ECE323-2793-4A86-80FE-903B18554B80}"/>
              </a:ext>
            </a:extLst>
          </p:cNvPr>
          <p:cNvSpPr/>
          <p:nvPr userDrawn="1"/>
        </p:nvSpPr>
        <p:spPr>
          <a:xfrm>
            <a:off x="5554662" y="4338013"/>
            <a:ext cx="260350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0" name="円/楕円 94">
            <a:extLst>
              <a:ext uri="{FF2B5EF4-FFF2-40B4-BE49-F238E27FC236}">
                <a16:creationId xmlns:a16="http://schemas.microsoft.com/office/drawing/2014/main" id="{D97D2DB8-D3ED-4FEB-B062-0054F6B6B167}"/>
              </a:ext>
            </a:extLst>
          </p:cNvPr>
          <p:cNvSpPr/>
          <p:nvPr userDrawn="1"/>
        </p:nvSpPr>
        <p:spPr>
          <a:xfrm>
            <a:off x="5187950" y="4338013"/>
            <a:ext cx="260350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1" name="円/楕円 95">
            <a:extLst>
              <a:ext uri="{FF2B5EF4-FFF2-40B4-BE49-F238E27FC236}">
                <a16:creationId xmlns:a16="http://schemas.microsoft.com/office/drawing/2014/main" id="{C1378AF7-2BAE-4950-B8FE-928142351FA6}"/>
              </a:ext>
            </a:extLst>
          </p:cNvPr>
          <p:cNvSpPr/>
          <p:nvPr userDrawn="1"/>
        </p:nvSpPr>
        <p:spPr>
          <a:xfrm>
            <a:off x="4821237" y="4338013"/>
            <a:ext cx="260350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2" name="円/楕円 96">
            <a:extLst>
              <a:ext uri="{FF2B5EF4-FFF2-40B4-BE49-F238E27FC236}">
                <a16:creationId xmlns:a16="http://schemas.microsoft.com/office/drawing/2014/main" id="{60663432-E838-46E1-A084-BE0B17FB5986}"/>
              </a:ext>
            </a:extLst>
          </p:cNvPr>
          <p:cNvSpPr/>
          <p:nvPr userDrawn="1"/>
        </p:nvSpPr>
        <p:spPr>
          <a:xfrm>
            <a:off x="4452937" y="4338013"/>
            <a:ext cx="261938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3" name="円/楕円 97">
            <a:extLst>
              <a:ext uri="{FF2B5EF4-FFF2-40B4-BE49-F238E27FC236}">
                <a16:creationId xmlns:a16="http://schemas.microsoft.com/office/drawing/2014/main" id="{34EA4ACA-5F7B-4EEC-B500-201701B15B3F}"/>
              </a:ext>
            </a:extLst>
          </p:cNvPr>
          <p:cNvSpPr/>
          <p:nvPr userDrawn="1"/>
        </p:nvSpPr>
        <p:spPr>
          <a:xfrm>
            <a:off x="7208837" y="3996700"/>
            <a:ext cx="260350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4" name="円/楕円 98">
            <a:extLst>
              <a:ext uri="{FF2B5EF4-FFF2-40B4-BE49-F238E27FC236}">
                <a16:creationId xmlns:a16="http://schemas.microsoft.com/office/drawing/2014/main" id="{B782E223-8C69-4183-8BEF-A2CFE5F708AE}"/>
              </a:ext>
            </a:extLst>
          </p:cNvPr>
          <p:cNvSpPr/>
          <p:nvPr userDrawn="1"/>
        </p:nvSpPr>
        <p:spPr>
          <a:xfrm>
            <a:off x="6840537" y="3996700"/>
            <a:ext cx="260350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5" name="円/楕円 99">
            <a:extLst>
              <a:ext uri="{FF2B5EF4-FFF2-40B4-BE49-F238E27FC236}">
                <a16:creationId xmlns:a16="http://schemas.microsoft.com/office/drawing/2014/main" id="{2FDCCF6E-BEBA-4A81-8EA5-F93D42DA561B}"/>
              </a:ext>
            </a:extLst>
          </p:cNvPr>
          <p:cNvSpPr/>
          <p:nvPr userDrawn="1"/>
        </p:nvSpPr>
        <p:spPr>
          <a:xfrm>
            <a:off x="6473825" y="3996700"/>
            <a:ext cx="260350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6" name="円/楕円 100">
            <a:extLst>
              <a:ext uri="{FF2B5EF4-FFF2-40B4-BE49-F238E27FC236}">
                <a16:creationId xmlns:a16="http://schemas.microsoft.com/office/drawing/2014/main" id="{A2A9AC25-1934-4781-AE05-70FF6A8B2A4C}"/>
              </a:ext>
            </a:extLst>
          </p:cNvPr>
          <p:cNvSpPr/>
          <p:nvPr userDrawn="1"/>
        </p:nvSpPr>
        <p:spPr>
          <a:xfrm>
            <a:off x="6107112" y="3996700"/>
            <a:ext cx="260350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7" name="円/楕円 101">
            <a:extLst>
              <a:ext uri="{FF2B5EF4-FFF2-40B4-BE49-F238E27FC236}">
                <a16:creationId xmlns:a16="http://schemas.microsoft.com/office/drawing/2014/main" id="{7A710C9E-1FE8-4D54-BC61-8CEEB9B179A1}"/>
              </a:ext>
            </a:extLst>
          </p:cNvPr>
          <p:cNvSpPr/>
          <p:nvPr userDrawn="1"/>
        </p:nvSpPr>
        <p:spPr>
          <a:xfrm>
            <a:off x="5738812" y="3996700"/>
            <a:ext cx="261938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8" name="円/楕円 102">
            <a:extLst>
              <a:ext uri="{FF2B5EF4-FFF2-40B4-BE49-F238E27FC236}">
                <a16:creationId xmlns:a16="http://schemas.microsoft.com/office/drawing/2014/main" id="{1D5B9CEC-EBB2-40C7-8822-DA34B34F0E54}"/>
              </a:ext>
            </a:extLst>
          </p:cNvPr>
          <p:cNvSpPr/>
          <p:nvPr userDrawn="1"/>
        </p:nvSpPr>
        <p:spPr>
          <a:xfrm>
            <a:off x="5372100" y="3996700"/>
            <a:ext cx="260350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9" name="円/楕円 103">
            <a:extLst>
              <a:ext uri="{FF2B5EF4-FFF2-40B4-BE49-F238E27FC236}">
                <a16:creationId xmlns:a16="http://schemas.microsoft.com/office/drawing/2014/main" id="{C473A8E0-2154-4ED5-97CA-39BE87A828A6}"/>
              </a:ext>
            </a:extLst>
          </p:cNvPr>
          <p:cNvSpPr/>
          <p:nvPr userDrawn="1"/>
        </p:nvSpPr>
        <p:spPr>
          <a:xfrm>
            <a:off x="5005387" y="3996700"/>
            <a:ext cx="260350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0" name="円/楕円 104">
            <a:extLst>
              <a:ext uri="{FF2B5EF4-FFF2-40B4-BE49-F238E27FC236}">
                <a16:creationId xmlns:a16="http://schemas.microsoft.com/office/drawing/2014/main" id="{9BA73309-66DC-48C9-990F-76B0D100927C}"/>
              </a:ext>
            </a:extLst>
          </p:cNvPr>
          <p:cNvSpPr/>
          <p:nvPr userDrawn="1"/>
        </p:nvSpPr>
        <p:spPr>
          <a:xfrm>
            <a:off x="4637087" y="3996700"/>
            <a:ext cx="261938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1" name="円/楕円 105">
            <a:extLst>
              <a:ext uri="{FF2B5EF4-FFF2-40B4-BE49-F238E27FC236}">
                <a16:creationId xmlns:a16="http://schemas.microsoft.com/office/drawing/2014/main" id="{7399BA15-AAD0-455A-8068-BA759CEAAB98}"/>
              </a:ext>
            </a:extLst>
          </p:cNvPr>
          <p:cNvSpPr/>
          <p:nvPr userDrawn="1"/>
        </p:nvSpPr>
        <p:spPr>
          <a:xfrm>
            <a:off x="4270375" y="3996700"/>
            <a:ext cx="260350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2" name="円/楕円 106">
            <a:extLst>
              <a:ext uri="{FF2B5EF4-FFF2-40B4-BE49-F238E27FC236}">
                <a16:creationId xmlns:a16="http://schemas.microsoft.com/office/drawing/2014/main" id="{0A1BFCC0-A53B-43CC-83AF-6B739BE515A7}"/>
              </a:ext>
            </a:extLst>
          </p:cNvPr>
          <p:cNvSpPr/>
          <p:nvPr userDrawn="1"/>
        </p:nvSpPr>
        <p:spPr>
          <a:xfrm>
            <a:off x="7391400" y="3655388"/>
            <a:ext cx="260350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3" name="円/楕円 107">
            <a:extLst>
              <a:ext uri="{FF2B5EF4-FFF2-40B4-BE49-F238E27FC236}">
                <a16:creationId xmlns:a16="http://schemas.microsoft.com/office/drawing/2014/main" id="{AF65F9F9-D3E5-4C39-9196-E0ADBB56E8B6}"/>
              </a:ext>
            </a:extLst>
          </p:cNvPr>
          <p:cNvSpPr/>
          <p:nvPr userDrawn="1"/>
        </p:nvSpPr>
        <p:spPr>
          <a:xfrm>
            <a:off x="7023100" y="3655388"/>
            <a:ext cx="261937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4" name="円/楕円 108">
            <a:extLst>
              <a:ext uri="{FF2B5EF4-FFF2-40B4-BE49-F238E27FC236}">
                <a16:creationId xmlns:a16="http://schemas.microsoft.com/office/drawing/2014/main" id="{5EACAECD-21CE-4F33-98F6-8745C8FC95EB}"/>
              </a:ext>
            </a:extLst>
          </p:cNvPr>
          <p:cNvSpPr/>
          <p:nvPr userDrawn="1"/>
        </p:nvSpPr>
        <p:spPr>
          <a:xfrm>
            <a:off x="6656387" y="3655388"/>
            <a:ext cx="260350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5" name="円/楕円 109">
            <a:extLst>
              <a:ext uri="{FF2B5EF4-FFF2-40B4-BE49-F238E27FC236}">
                <a16:creationId xmlns:a16="http://schemas.microsoft.com/office/drawing/2014/main" id="{7315735F-C9C0-4F01-B84B-B855685E8E89}"/>
              </a:ext>
            </a:extLst>
          </p:cNvPr>
          <p:cNvSpPr/>
          <p:nvPr userDrawn="1"/>
        </p:nvSpPr>
        <p:spPr>
          <a:xfrm>
            <a:off x="6289675" y="3655388"/>
            <a:ext cx="260350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6" name="円/楕円 110">
            <a:extLst>
              <a:ext uri="{FF2B5EF4-FFF2-40B4-BE49-F238E27FC236}">
                <a16:creationId xmlns:a16="http://schemas.microsoft.com/office/drawing/2014/main" id="{16B4E968-0B34-4047-974F-21E11F05C6C4}"/>
              </a:ext>
            </a:extLst>
          </p:cNvPr>
          <p:cNvSpPr/>
          <p:nvPr userDrawn="1"/>
        </p:nvSpPr>
        <p:spPr>
          <a:xfrm>
            <a:off x="5922962" y="3655388"/>
            <a:ext cx="260350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7" name="円/楕円 111">
            <a:extLst>
              <a:ext uri="{FF2B5EF4-FFF2-40B4-BE49-F238E27FC236}">
                <a16:creationId xmlns:a16="http://schemas.microsoft.com/office/drawing/2014/main" id="{0BBEC98E-B8C8-4083-A4F6-229215399928}"/>
              </a:ext>
            </a:extLst>
          </p:cNvPr>
          <p:cNvSpPr/>
          <p:nvPr userDrawn="1"/>
        </p:nvSpPr>
        <p:spPr>
          <a:xfrm>
            <a:off x="5554662" y="3655388"/>
            <a:ext cx="260350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8" name="円/楕円 112">
            <a:extLst>
              <a:ext uri="{FF2B5EF4-FFF2-40B4-BE49-F238E27FC236}">
                <a16:creationId xmlns:a16="http://schemas.microsoft.com/office/drawing/2014/main" id="{BD175C69-D154-4893-AC9D-38512312D5A6}"/>
              </a:ext>
            </a:extLst>
          </p:cNvPr>
          <p:cNvSpPr/>
          <p:nvPr userDrawn="1"/>
        </p:nvSpPr>
        <p:spPr>
          <a:xfrm>
            <a:off x="5187950" y="3655388"/>
            <a:ext cx="260350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9" name="円/楕円 113">
            <a:extLst>
              <a:ext uri="{FF2B5EF4-FFF2-40B4-BE49-F238E27FC236}">
                <a16:creationId xmlns:a16="http://schemas.microsoft.com/office/drawing/2014/main" id="{5E37ADC2-FC66-4751-9EF3-0C279456C9CE}"/>
              </a:ext>
            </a:extLst>
          </p:cNvPr>
          <p:cNvSpPr/>
          <p:nvPr userDrawn="1"/>
        </p:nvSpPr>
        <p:spPr>
          <a:xfrm>
            <a:off x="4821237" y="3655388"/>
            <a:ext cx="260350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0" name="円/楕円 114">
            <a:extLst>
              <a:ext uri="{FF2B5EF4-FFF2-40B4-BE49-F238E27FC236}">
                <a16:creationId xmlns:a16="http://schemas.microsoft.com/office/drawing/2014/main" id="{204C992E-DA2D-4D29-B72B-49A7BE071F0E}"/>
              </a:ext>
            </a:extLst>
          </p:cNvPr>
          <p:cNvSpPr/>
          <p:nvPr userDrawn="1"/>
        </p:nvSpPr>
        <p:spPr>
          <a:xfrm>
            <a:off x="4452937" y="3655388"/>
            <a:ext cx="261938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1" name="円/楕円 115">
            <a:extLst>
              <a:ext uri="{FF2B5EF4-FFF2-40B4-BE49-F238E27FC236}">
                <a16:creationId xmlns:a16="http://schemas.microsoft.com/office/drawing/2014/main" id="{70A37B67-7849-43D3-AD7D-60F79F853FE9}"/>
              </a:ext>
            </a:extLst>
          </p:cNvPr>
          <p:cNvSpPr/>
          <p:nvPr userDrawn="1"/>
        </p:nvSpPr>
        <p:spPr>
          <a:xfrm>
            <a:off x="4086225" y="3655388"/>
            <a:ext cx="260350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2" name="円/楕円 116">
            <a:extLst>
              <a:ext uri="{FF2B5EF4-FFF2-40B4-BE49-F238E27FC236}">
                <a16:creationId xmlns:a16="http://schemas.microsoft.com/office/drawing/2014/main" id="{C5A1F7D2-5A82-4478-9202-E46C7E5659EB}"/>
              </a:ext>
            </a:extLst>
          </p:cNvPr>
          <p:cNvSpPr/>
          <p:nvPr userDrawn="1"/>
        </p:nvSpPr>
        <p:spPr>
          <a:xfrm>
            <a:off x="7575550" y="3314075"/>
            <a:ext cx="260350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3" name="円/楕円 117">
            <a:extLst>
              <a:ext uri="{FF2B5EF4-FFF2-40B4-BE49-F238E27FC236}">
                <a16:creationId xmlns:a16="http://schemas.microsoft.com/office/drawing/2014/main" id="{51756CF5-9427-4729-B861-74569D14CAC7}"/>
              </a:ext>
            </a:extLst>
          </p:cNvPr>
          <p:cNvSpPr/>
          <p:nvPr userDrawn="1"/>
        </p:nvSpPr>
        <p:spPr>
          <a:xfrm>
            <a:off x="7208837" y="3314075"/>
            <a:ext cx="260350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4" name="円/楕円 118">
            <a:extLst>
              <a:ext uri="{FF2B5EF4-FFF2-40B4-BE49-F238E27FC236}">
                <a16:creationId xmlns:a16="http://schemas.microsoft.com/office/drawing/2014/main" id="{44E841A6-1BAF-4732-ABA6-4F58CB46FD1E}"/>
              </a:ext>
            </a:extLst>
          </p:cNvPr>
          <p:cNvSpPr/>
          <p:nvPr userDrawn="1"/>
        </p:nvSpPr>
        <p:spPr>
          <a:xfrm>
            <a:off x="6840537" y="3314075"/>
            <a:ext cx="260350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5" name="円/楕円 119">
            <a:extLst>
              <a:ext uri="{FF2B5EF4-FFF2-40B4-BE49-F238E27FC236}">
                <a16:creationId xmlns:a16="http://schemas.microsoft.com/office/drawing/2014/main" id="{8D47B09F-9492-4615-9A46-3A947F46FD34}"/>
              </a:ext>
            </a:extLst>
          </p:cNvPr>
          <p:cNvSpPr/>
          <p:nvPr userDrawn="1"/>
        </p:nvSpPr>
        <p:spPr>
          <a:xfrm>
            <a:off x="6473825" y="3314075"/>
            <a:ext cx="260350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6" name="円/楕円 120">
            <a:extLst>
              <a:ext uri="{FF2B5EF4-FFF2-40B4-BE49-F238E27FC236}">
                <a16:creationId xmlns:a16="http://schemas.microsoft.com/office/drawing/2014/main" id="{E7D38692-1986-4847-BC74-3FE1759A29F7}"/>
              </a:ext>
            </a:extLst>
          </p:cNvPr>
          <p:cNvSpPr/>
          <p:nvPr userDrawn="1"/>
        </p:nvSpPr>
        <p:spPr>
          <a:xfrm>
            <a:off x="6107112" y="3314075"/>
            <a:ext cx="260350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7" name="円/楕円 121">
            <a:extLst>
              <a:ext uri="{FF2B5EF4-FFF2-40B4-BE49-F238E27FC236}">
                <a16:creationId xmlns:a16="http://schemas.microsoft.com/office/drawing/2014/main" id="{1288A193-A1B1-4380-A2F2-9ED9380F89A6}"/>
              </a:ext>
            </a:extLst>
          </p:cNvPr>
          <p:cNvSpPr/>
          <p:nvPr userDrawn="1"/>
        </p:nvSpPr>
        <p:spPr>
          <a:xfrm>
            <a:off x="5738812" y="3314075"/>
            <a:ext cx="261938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8" name="円/楕円 122">
            <a:extLst>
              <a:ext uri="{FF2B5EF4-FFF2-40B4-BE49-F238E27FC236}">
                <a16:creationId xmlns:a16="http://schemas.microsoft.com/office/drawing/2014/main" id="{F5577929-3759-4AC0-95AC-086BAAEFCCC0}"/>
              </a:ext>
            </a:extLst>
          </p:cNvPr>
          <p:cNvSpPr/>
          <p:nvPr userDrawn="1"/>
        </p:nvSpPr>
        <p:spPr>
          <a:xfrm>
            <a:off x="5372100" y="3314075"/>
            <a:ext cx="260350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9" name="円/楕円 123">
            <a:extLst>
              <a:ext uri="{FF2B5EF4-FFF2-40B4-BE49-F238E27FC236}">
                <a16:creationId xmlns:a16="http://schemas.microsoft.com/office/drawing/2014/main" id="{2786C85F-B02B-4E24-B78B-D55E4987E4D4}"/>
              </a:ext>
            </a:extLst>
          </p:cNvPr>
          <p:cNvSpPr/>
          <p:nvPr userDrawn="1"/>
        </p:nvSpPr>
        <p:spPr>
          <a:xfrm>
            <a:off x="5005387" y="3314075"/>
            <a:ext cx="260350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0" name="円/楕円 124">
            <a:extLst>
              <a:ext uri="{FF2B5EF4-FFF2-40B4-BE49-F238E27FC236}">
                <a16:creationId xmlns:a16="http://schemas.microsoft.com/office/drawing/2014/main" id="{F46FA1CE-BECC-40B9-A263-44684E3CEF98}"/>
              </a:ext>
            </a:extLst>
          </p:cNvPr>
          <p:cNvSpPr/>
          <p:nvPr userDrawn="1"/>
        </p:nvSpPr>
        <p:spPr>
          <a:xfrm>
            <a:off x="4637087" y="3314075"/>
            <a:ext cx="261938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1" name="円/楕円 125">
            <a:extLst>
              <a:ext uri="{FF2B5EF4-FFF2-40B4-BE49-F238E27FC236}">
                <a16:creationId xmlns:a16="http://schemas.microsoft.com/office/drawing/2014/main" id="{9B61206F-12E8-49F7-8DFC-F5302CFD66AB}"/>
              </a:ext>
            </a:extLst>
          </p:cNvPr>
          <p:cNvSpPr/>
          <p:nvPr userDrawn="1"/>
        </p:nvSpPr>
        <p:spPr>
          <a:xfrm>
            <a:off x="4270375" y="3314075"/>
            <a:ext cx="260350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2" name="円/楕円 126">
            <a:extLst>
              <a:ext uri="{FF2B5EF4-FFF2-40B4-BE49-F238E27FC236}">
                <a16:creationId xmlns:a16="http://schemas.microsoft.com/office/drawing/2014/main" id="{9D8DE350-8FF2-4731-B3F5-0FB2B6A009F6}"/>
              </a:ext>
            </a:extLst>
          </p:cNvPr>
          <p:cNvSpPr/>
          <p:nvPr userDrawn="1"/>
        </p:nvSpPr>
        <p:spPr>
          <a:xfrm>
            <a:off x="3903662" y="3314075"/>
            <a:ext cx="260350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3" name="円/楕円 127">
            <a:extLst>
              <a:ext uri="{FF2B5EF4-FFF2-40B4-BE49-F238E27FC236}">
                <a16:creationId xmlns:a16="http://schemas.microsoft.com/office/drawing/2014/main" id="{FB53C5FD-F11B-42EF-8E11-6A84EA930F18}"/>
              </a:ext>
            </a:extLst>
          </p:cNvPr>
          <p:cNvSpPr/>
          <p:nvPr userDrawn="1"/>
        </p:nvSpPr>
        <p:spPr>
          <a:xfrm>
            <a:off x="3719512" y="2972763"/>
            <a:ext cx="260350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4" name="円/楕円 128">
            <a:extLst>
              <a:ext uri="{FF2B5EF4-FFF2-40B4-BE49-F238E27FC236}">
                <a16:creationId xmlns:a16="http://schemas.microsoft.com/office/drawing/2014/main" id="{D629A822-83C7-47D6-9B3D-E8B8EDF9B61D}"/>
              </a:ext>
            </a:extLst>
          </p:cNvPr>
          <p:cNvSpPr/>
          <p:nvPr userDrawn="1"/>
        </p:nvSpPr>
        <p:spPr>
          <a:xfrm>
            <a:off x="7758112" y="2972763"/>
            <a:ext cx="260350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5" name="円/楕円 129">
            <a:extLst>
              <a:ext uri="{FF2B5EF4-FFF2-40B4-BE49-F238E27FC236}">
                <a16:creationId xmlns:a16="http://schemas.microsoft.com/office/drawing/2014/main" id="{6EBC76A4-4F2C-4B8E-908C-FC36DAFCE273}"/>
              </a:ext>
            </a:extLst>
          </p:cNvPr>
          <p:cNvSpPr/>
          <p:nvPr userDrawn="1"/>
        </p:nvSpPr>
        <p:spPr>
          <a:xfrm>
            <a:off x="7391400" y="2972763"/>
            <a:ext cx="260350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6" name="円/楕円 130">
            <a:extLst>
              <a:ext uri="{FF2B5EF4-FFF2-40B4-BE49-F238E27FC236}">
                <a16:creationId xmlns:a16="http://schemas.microsoft.com/office/drawing/2014/main" id="{9CCDB723-9682-4E2D-B97A-919536585AED}"/>
              </a:ext>
            </a:extLst>
          </p:cNvPr>
          <p:cNvSpPr/>
          <p:nvPr userDrawn="1"/>
        </p:nvSpPr>
        <p:spPr>
          <a:xfrm>
            <a:off x="7023100" y="2972763"/>
            <a:ext cx="261937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7" name="円/楕円 131">
            <a:extLst>
              <a:ext uri="{FF2B5EF4-FFF2-40B4-BE49-F238E27FC236}">
                <a16:creationId xmlns:a16="http://schemas.microsoft.com/office/drawing/2014/main" id="{4FFCD2F4-530C-4BF2-B4CA-75182F0A6F3E}"/>
              </a:ext>
            </a:extLst>
          </p:cNvPr>
          <p:cNvSpPr/>
          <p:nvPr userDrawn="1"/>
        </p:nvSpPr>
        <p:spPr>
          <a:xfrm>
            <a:off x="6656387" y="2972763"/>
            <a:ext cx="260350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8" name="円/楕円 132">
            <a:extLst>
              <a:ext uri="{FF2B5EF4-FFF2-40B4-BE49-F238E27FC236}">
                <a16:creationId xmlns:a16="http://schemas.microsoft.com/office/drawing/2014/main" id="{E6594723-65DD-4C74-99AC-3EC2CBF9E52D}"/>
              </a:ext>
            </a:extLst>
          </p:cNvPr>
          <p:cNvSpPr/>
          <p:nvPr userDrawn="1"/>
        </p:nvSpPr>
        <p:spPr>
          <a:xfrm>
            <a:off x="6289675" y="2972763"/>
            <a:ext cx="260350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9" name="円/楕円 133">
            <a:extLst>
              <a:ext uri="{FF2B5EF4-FFF2-40B4-BE49-F238E27FC236}">
                <a16:creationId xmlns:a16="http://schemas.microsoft.com/office/drawing/2014/main" id="{784DF5E5-5A1E-4E8C-B76A-FCA87DDB50EE}"/>
              </a:ext>
            </a:extLst>
          </p:cNvPr>
          <p:cNvSpPr/>
          <p:nvPr userDrawn="1"/>
        </p:nvSpPr>
        <p:spPr>
          <a:xfrm>
            <a:off x="5922962" y="2972763"/>
            <a:ext cx="260350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0" name="円/楕円 134">
            <a:extLst>
              <a:ext uri="{FF2B5EF4-FFF2-40B4-BE49-F238E27FC236}">
                <a16:creationId xmlns:a16="http://schemas.microsoft.com/office/drawing/2014/main" id="{A8B5E8C4-EF64-4457-BA31-E28E704845CD}"/>
              </a:ext>
            </a:extLst>
          </p:cNvPr>
          <p:cNvSpPr/>
          <p:nvPr userDrawn="1"/>
        </p:nvSpPr>
        <p:spPr>
          <a:xfrm>
            <a:off x="5554662" y="2972763"/>
            <a:ext cx="260350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1" name="円/楕円 135">
            <a:extLst>
              <a:ext uri="{FF2B5EF4-FFF2-40B4-BE49-F238E27FC236}">
                <a16:creationId xmlns:a16="http://schemas.microsoft.com/office/drawing/2014/main" id="{DC7356B1-7C7F-41EA-886A-6C3B24431D6C}"/>
              </a:ext>
            </a:extLst>
          </p:cNvPr>
          <p:cNvSpPr/>
          <p:nvPr userDrawn="1"/>
        </p:nvSpPr>
        <p:spPr>
          <a:xfrm>
            <a:off x="5187950" y="2972763"/>
            <a:ext cx="260350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2" name="円/楕円 136">
            <a:extLst>
              <a:ext uri="{FF2B5EF4-FFF2-40B4-BE49-F238E27FC236}">
                <a16:creationId xmlns:a16="http://schemas.microsoft.com/office/drawing/2014/main" id="{C7745CA8-D46C-41C4-9A0D-CC11A3E01CC9}"/>
              </a:ext>
            </a:extLst>
          </p:cNvPr>
          <p:cNvSpPr/>
          <p:nvPr userDrawn="1"/>
        </p:nvSpPr>
        <p:spPr>
          <a:xfrm>
            <a:off x="4821237" y="2972763"/>
            <a:ext cx="260350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3" name="円/楕円 137">
            <a:extLst>
              <a:ext uri="{FF2B5EF4-FFF2-40B4-BE49-F238E27FC236}">
                <a16:creationId xmlns:a16="http://schemas.microsoft.com/office/drawing/2014/main" id="{857A0651-D822-4E69-ABB1-5A1F9DB9F5D1}"/>
              </a:ext>
            </a:extLst>
          </p:cNvPr>
          <p:cNvSpPr/>
          <p:nvPr userDrawn="1"/>
        </p:nvSpPr>
        <p:spPr>
          <a:xfrm>
            <a:off x="4452937" y="2972763"/>
            <a:ext cx="261938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4" name="円/楕円 138">
            <a:extLst>
              <a:ext uri="{FF2B5EF4-FFF2-40B4-BE49-F238E27FC236}">
                <a16:creationId xmlns:a16="http://schemas.microsoft.com/office/drawing/2014/main" id="{305AF2A9-8521-4A13-B6E1-657E6BBD64D2}"/>
              </a:ext>
            </a:extLst>
          </p:cNvPr>
          <p:cNvSpPr/>
          <p:nvPr userDrawn="1"/>
        </p:nvSpPr>
        <p:spPr>
          <a:xfrm>
            <a:off x="4086225" y="2972763"/>
            <a:ext cx="260350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5" name="円/楕円 139">
            <a:extLst>
              <a:ext uri="{FF2B5EF4-FFF2-40B4-BE49-F238E27FC236}">
                <a16:creationId xmlns:a16="http://schemas.microsoft.com/office/drawing/2014/main" id="{0DFDE8DB-AFCD-4C36-A131-D0C0AE8EDC9E}"/>
              </a:ext>
            </a:extLst>
          </p:cNvPr>
          <p:cNvSpPr/>
          <p:nvPr userDrawn="1"/>
        </p:nvSpPr>
        <p:spPr>
          <a:xfrm>
            <a:off x="6851650" y="5715963"/>
            <a:ext cx="260350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6" name="円/楕円 140">
            <a:extLst>
              <a:ext uri="{FF2B5EF4-FFF2-40B4-BE49-F238E27FC236}">
                <a16:creationId xmlns:a16="http://schemas.microsoft.com/office/drawing/2014/main" id="{6E3B48AF-E88E-49F7-B328-0BF242EFB15F}"/>
              </a:ext>
            </a:extLst>
          </p:cNvPr>
          <p:cNvSpPr/>
          <p:nvPr userDrawn="1"/>
        </p:nvSpPr>
        <p:spPr>
          <a:xfrm>
            <a:off x="6483350" y="5715963"/>
            <a:ext cx="261937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7" name="円/楕円 141">
            <a:extLst>
              <a:ext uri="{FF2B5EF4-FFF2-40B4-BE49-F238E27FC236}">
                <a16:creationId xmlns:a16="http://schemas.microsoft.com/office/drawing/2014/main" id="{74BECE6D-3C0A-4644-96E8-48FA2D94D672}"/>
              </a:ext>
            </a:extLst>
          </p:cNvPr>
          <p:cNvSpPr/>
          <p:nvPr userDrawn="1"/>
        </p:nvSpPr>
        <p:spPr>
          <a:xfrm>
            <a:off x="6116637" y="5715963"/>
            <a:ext cx="260350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8" name="円/楕円 142">
            <a:extLst>
              <a:ext uri="{FF2B5EF4-FFF2-40B4-BE49-F238E27FC236}">
                <a16:creationId xmlns:a16="http://schemas.microsoft.com/office/drawing/2014/main" id="{150E5264-F596-4039-A656-FF9F394F7793}"/>
              </a:ext>
            </a:extLst>
          </p:cNvPr>
          <p:cNvSpPr/>
          <p:nvPr userDrawn="1"/>
        </p:nvSpPr>
        <p:spPr>
          <a:xfrm>
            <a:off x="5749925" y="5715963"/>
            <a:ext cx="260350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9" name="円/楕円 143">
            <a:extLst>
              <a:ext uri="{FF2B5EF4-FFF2-40B4-BE49-F238E27FC236}">
                <a16:creationId xmlns:a16="http://schemas.microsoft.com/office/drawing/2014/main" id="{327A6EAA-E978-46A6-A01C-87B5665B0419}"/>
              </a:ext>
            </a:extLst>
          </p:cNvPr>
          <p:cNvSpPr/>
          <p:nvPr userDrawn="1"/>
        </p:nvSpPr>
        <p:spPr>
          <a:xfrm>
            <a:off x="5381625" y="5715963"/>
            <a:ext cx="261937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0" name="円/楕円 144">
            <a:extLst>
              <a:ext uri="{FF2B5EF4-FFF2-40B4-BE49-F238E27FC236}">
                <a16:creationId xmlns:a16="http://schemas.microsoft.com/office/drawing/2014/main" id="{C96596D4-B072-4B31-958D-F173E4B7908D}"/>
              </a:ext>
            </a:extLst>
          </p:cNvPr>
          <p:cNvSpPr/>
          <p:nvPr userDrawn="1"/>
        </p:nvSpPr>
        <p:spPr>
          <a:xfrm>
            <a:off x="5014912" y="5715963"/>
            <a:ext cx="260350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1" name="円/楕円 145">
            <a:extLst>
              <a:ext uri="{FF2B5EF4-FFF2-40B4-BE49-F238E27FC236}">
                <a16:creationId xmlns:a16="http://schemas.microsoft.com/office/drawing/2014/main" id="{774031E4-4AAE-4B17-BCDA-FC32315FB569}"/>
              </a:ext>
            </a:extLst>
          </p:cNvPr>
          <p:cNvSpPr/>
          <p:nvPr userDrawn="1"/>
        </p:nvSpPr>
        <p:spPr>
          <a:xfrm>
            <a:off x="4648200" y="5715963"/>
            <a:ext cx="260350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2" name="円/楕円 146">
            <a:extLst>
              <a:ext uri="{FF2B5EF4-FFF2-40B4-BE49-F238E27FC236}">
                <a16:creationId xmlns:a16="http://schemas.microsoft.com/office/drawing/2014/main" id="{36734946-35C7-4EAA-BCED-9F055DDF6BBA}"/>
              </a:ext>
            </a:extLst>
          </p:cNvPr>
          <p:cNvSpPr/>
          <p:nvPr userDrawn="1"/>
        </p:nvSpPr>
        <p:spPr>
          <a:xfrm>
            <a:off x="7034212" y="5374650"/>
            <a:ext cx="260350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3" name="円/楕円 147">
            <a:extLst>
              <a:ext uri="{FF2B5EF4-FFF2-40B4-BE49-F238E27FC236}">
                <a16:creationId xmlns:a16="http://schemas.microsoft.com/office/drawing/2014/main" id="{5280BED0-AC8F-4B64-BE7C-F847FF58B06D}"/>
              </a:ext>
            </a:extLst>
          </p:cNvPr>
          <p:cNvSpPr/>
          <p:nvPr userDrawn="1"/>
        </p:nvSpPr>
        <p:spPr>
          <a:xfrm>
            <a:off x="6667500" y="5374650"/>
            <a:ext cx="260350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4" name="円/楕円 148">
            <a:extLst>
              <a:ext uri="{FF2B5EF4-FFF2-40B4-BE49-F238E27FC236}">
                <a16:creationId xmlns:a16="http://schemas.microsoft.com/office/drawing/2014/main" id="{FB72A47D-18B3-4A09-80F9-221DA0928326}"/>
              </a:ext>
            </a:extLst>
          </p:cNvPr>
          <p:cNvSpPr/>
          <p:nvPr userDrawn="1"/>
        </p:nvSpPr>
        <p:spPr>
          <a:xfrm>
            <a:off x="6299200" y="5374650"/>
            <a:ext cx="260350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5" name="円/楕円 149">
            <a:extLst>
              <a:ext uri="{FF2B5EF4-FFF2-40B4-BE49-F238E27FC236}">
                <a16:creationId xmlns:a16="http://schemas.microsoft.com/office/drawing/2014/main" id="{12D4DF46-5E6D-4B09-8A6C-4D95CAF543E7}"/>
              </a:ext>
            </a:extLst>
          </p:cNvPr>
          <p:cNvSpPr/>
          <p:nvPr userDrawn="1"/>
        </p:nvSpPr>
        <p:spPr>
          <a:xfrm>
            <a:off x="5932487" y="5374650"/>
            <a:ext cx="260350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6" name="円/楕円 150">
            <a:extLst>
              <a:ext uri="{FF2B5EF4-FFF2-40B4-BE49-F238E27FC236}">
                <a16:creationId xmlns:a16="http://schemas.microsoft.com/office/drawing/2014/main" id="{EB7F1AB6-A90E-453A-BCFB-E4BE53DCA37C}"/>
              </a:ext>
            </a:extLst>
          </p:cNvPr>
          <p:cNvSpPr/>
          <p:nvPr userDrawn="1"/>
        </p:nvSpPr>
        <p:spPr>
          <a:xfrm>
            <a:off x="5565775" y="5374650"/>
            <a:ext cx="260350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7" name="円/楕円 151">
            <a:extLst>
              <a:ext uri="{FF2B5EF4-FFF2-40B4-BE49-F238E27FC236}">
                <a16:creationId xmlns:a16="http://schemas.microsoft.com/office/drawing/2014/main" id="{123A5B9B-E345-4334-BE4C-0B2666C0D39A}"/>
              </a:ext>
            </a:extLst>
          </p:cNvPr>
          <p:cNvSpPr/>
          <p:nvPr userDrawn="1"/>
        </p:nvSpPr>
        <p:spPr>
          <a:xfrm>
            <a:off x="5197475" y="5374650"/>
            <a:ext cx="260350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8" name="円/楕円 152">
            <a:extLst>
              <a:ext uri="{FF2B5EF4-FFF2-40B4-BE49-F238E27FC236}">
                <a16:creationId xmlns:a16="http://schemas.microsoft.com/office/drawing/2014/main" id="{C24205F7-CF71-442A-85EE-DCB087E8EFAE}"/>
              </a:ext>
            </a:extLst>
          </p:cNvPr>
          <p:cNvSpPr/>
          <p:nvPr userDrawn="1"/>
        </p:nvSpPr>
        <p:spPr>
          <a:xfrm>
            <a:off x="4830762" y="5374650"/>
            <a:ext cx="260350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9" name="円/楕円 153">
            <a:extLst>
              <a:ext uri="{FF2B5EF4-FFF2-40B4-BE49-F238E27FC236}">
                <a16:creationId xmlns:a16="http://schemas.microsoft.com/office/drawing/2014/main" id="{E4E31EDA-E932-43D2-A86A-8C551F2091AF}"/>
              </a:ext>
            </a:extLst>
          </p:cNvPr>
          <p:cNvSpPr/>
          <p:nvPr userDrawn="1"/>
        </p:nvSpPr>
        <p:spPr>
          <a:xfrm>
            <a:off x="4464050" y="5374650"/>
            <a:ext cx="260350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0" name="円/楕円 154">
            <a:extLst>
              <a:ext uri="{FF2B5EF4-FFF2-40B4-BE49-F238E27FC236}">
                <a16:creationId xmlns:a16="http://schemas.microsoft.com/office/drawing/2014/main" id="{2B001ED4-EE8F-4F56-9DEB-131990327597}"/>
              </a:ext>
            </a:extLst>
          </p:cNvPr>
          <p:cNvSpPr>
            <a:spLocks noChangeAspect="1"/>
          </p:cNvSpPr>
          <p:nvPr userDrawn="1"/>
        </p:nvSpPr>
        <p:spPr>
          <a:xfrm>
            <a:off x="7424737" y="5393700"/>
            <a:ext cx="522288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1" name="円/楕円 155">
            <a:extLst>
              <a:ext uri="{FF2B5EF4-FFF2-40B4-BE49-F238E27FC236}">
                <a16:creationId xmlns:a16="http://schemas.microsoft.com/office/drawing/2014/main" id="{05D39CCA-59F6-4AB7-B64F-EFCB90E2CE16}"/>
              </a:ext>
            </a:extLst>
          </p:cNvPr>
          <p:cNvSpPr>
            <a:spLocks noChangeAspect="1"/>
          </p:cNvSpPr>
          <p:nvPr userDrawn="1"/>
        </p:nvSpPr>
        <p:spPr>
          <a:xfrm>
            <a:off x="3795712" y="5393700"/>
            <a:ext cx="522288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96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Color combinations</a:t>
            </a:r>
            <a:endParaRPr lang="ja-JP" altLang="en-US" dirty="0"/>
          </a:p>
        </p:txBody>
      </p:sp>
      <p:grpSp>
        <p:nvGrpSpPr>
          <p:cNvPr id="32" name="グループ化 27">
            <a:extLst>
              <a:ext uri="{FF2B5EF4-FFF2-40B4-BE49-F238E27FC236}">
                <a16:creationId xmlns:a16="http://schemas.microsoft.com/office/drawing/2014/main" id="{F5D29651-DB1B-40FA-891D-1ED6D59DB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31900" y="908050"/>
            <a:ext cx="652463" cy="1395413"/>
            <a:chOff x="1357290" y="1000108"/>
            <a:chExt cx="720000" cy="1540132"/>
          </a:xfrm>
        </p:grpSpPr>
        <p:sp>
          <p:nvSpPr>
            <p:cNvPr id="33" name="円/楕円 13">
              <a:extLst>
                <a:ext uri="{FF2B5EF4-FFF2-40B4-BE49-F238E27FC236}">
                  <a16:creationId xmlns:a16="http://schemas.microsoft.com/office/drawing/2014/main" id="{17868A4A-9C0F-4AB2-9D5D-335FD973D2D3}"/>
                </a:ext>
              </a:extLst>
            </p:cNvPr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4" name="円/楕円 14">
              <a:extLst>
                <a:ext uri="{FF2B5EF4-FFF2-40B4-BE49-F238E27FC236}">
                  <a16:creationId xmlns:a16="http://schemas.microsoft.com/office/drawing/2014/main" id="{A23559CC-51FA-4B05-A56A-2FCD559F7CC3}"/>
                </a:ext>
              </a:extLst>
            </p:cNvPr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5" name="円/楕円 15">
              <a:extLst>
                <a:ext uri="{FF2B5EF4-FFF2-40B4-BE49-F238E27FC236}">
                  <a16:creationId xmlns:a16="http://schemas.microsoft.com/office/drawing/2014/main" id="{AFA8DE09-ED8D-45D8-BFBB-E2F13935710F}"/>
                </a:ext>
              </a:extLst>
            </p:cNvPr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36" name="グループ化 31">
            <a:extLst>
              <a:ext uri="{FF2B5EF4-FFF2-40B4-BE49-F238E27FC236}">
                <a16:creationId xmlns:a16="http://schemas.microsoft.com/office/drawing/2014/main" id="{555E6194-C277-4254-9EC9-1F1DFBE6EF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27300" y="4017963"/>
            <a:ext cx="654050" cy="1397000"/>
            <a:chOff x="2464579" y="1000108"/>
            <a:chExt cx="720000" cy="1540132"/>
          </a:xfrm>
        </p:grpSpPr>
        <p:sp>
          <p:nvSpPr>
            <p:cNvPr id="37" name="円/楕円 17">
              <a:extLst>
                <a:ext uri="{FF2B5EF4-FFF2-40B4-BE49-F238E27FC236}">
                  <a16:creationId xmlns:a16="http://schemas.microsoft.com/office/drawing/2014/main" id="{5C0BC6EE-5B8B-4BB9-AB88-000021953E9A}"/>
                </a:ext>
              </a:extLst>
            </p:cNvPr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8" name="円/楕円 18">
              <a:extLst>
                <a:ext uri="{FF2B5EF4-FFF2-40B4-BE49-F238E27FC236}">
                  <a16:creationId xmlns:a16="http://schemas.microsoft.com/office/drawing/2014/main" id="{025C818E-9564-4385-9938-96F65D19946C}"/>
                </a:ext>
              </a:extLst>
            </p:cNvPr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9" name="円/楕円 19">
              <a:extLst>
                <a:ext uri="{FF2B5EF4-FFF2-40B4-BE49-F238E27FC236}">
                  <a16:creationId xmlns:a16="http://schemas.microsoft.com/office/drawing/2014/main" id="{0B739C0A-60E4-4C4E-B6CD-E190C7DB581B}"/>
                </a:ext>
              </a:extLst>
            </p:cNvPr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0" name="グループ化 35">
            <a:extLst>
              <a:ext uri="{FF2B5EF4-FFF2-40B4-BE49-F238E27FC236}">
                <a16:creationId xmlns:a16="http://schemas.microsoft.com/office/drawing/2014/main" id="{C7C2269B-9EC2-4848-A243-261752C501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7613" y="4017963"/>
            <a:ext cx="654050" cy="1397000"/>
            <a:chOff x="3643306" y="1000108"/>
            <a:chExt cx="720000" cy="1540132"/>
          </a:xfrm>
        </p:grpSpPr>
        <p:sp>
          <p:nvSpPr>
            <p:cNvPr id="41" name="円/楕円 21">
              <a:extLst>
                <a:ext uri="{FF2B5EF4-FFF2-40B4-BE49-F238E27FC236}">
                  <a16:creationId xmlns:a16="http://schemas.microsoft.com/office/drawing/2014/main" id="{1172B520-060B-4ABD-9F52-2782EA9F5DAE}"/>
                </a:ext>
              </a:extLst>
            </p:cNvPr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2" name="円/楕円 22">
              <a:extLst>
                <a:ext uri="{FF2B5EF4-FFF2-40B4-BE49-F238E27FC236}">
                  <a16:creationId xmlns:a16="http://schemas.microsoft.com/office/drawing/2014/main" id="{65CD0686-D23E-4D9A-B318-22166EA006D7}"/>
                </a:ext>
              </a:extLst>
            </p:cNvPr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3" name="円/楕円 23">
              <a:extLst>
                <a:ext uri="{FF2B5EF4-FFF2-40B4-BE49-F238E27FC236}">
                  <a16:creationId xmlns:a16="http://schemas.microsoft.com/office/drawing/2014/main" id="{0752F6D3-413B-4D86-98BA-808789C2871D}"/>
                </a:ext>
              </a:extLst>
            </p:cNvPr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4" name="グループ化 39">
            <a:extLst>
              <a:ext uri="{FF2B5EF4-FFF2-40B4-BE49-F238E27FC236}">
                <a16:creationId xmlns:a16="http://schemas.microsoft.com/office/drawing/2014/main" id="{35492A50-8FA4-469D-BAE7-60B5BF0EB5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95400" y="4017963"/>
            <a:ext cx="654050" cy="1397000"/>
            <a:chOff x="5214942" y="1000108"/>
            <a:chExt cx="720000" cy="1540132"/>
          </a:xfrm>
        </p:grpSpPr>
        <p:sp>
          <p:nvSpPr>
            <p:cNvPr id="45" name="円/楕円 25">
              <a:extLst>
                <a:ext uri="{FF2B5EF4-FFF2-40B4-BE49-F238E27FC236}">
                  <a16:creationId xmlns:a16="http://schemas.microsoft.com/office/drawing/2014/main" id="{E673C613-D193-4727-A082-60BD3B48DAEA}"/>
                </a:ext>
              </a:extLst>
            </p:cNvPr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6" name="円/楕円 26">
              <a:extLst>
                <a:ext uri="{FF2B5EF4-FFF2-40B4-BE49-F238E27FC236}">
                  <a16:creationId xmlns:a16="http://schemas.microsoft.com/office/drawing/2014/main" id="{D195A58B-BBD7-42CD-8C8E-54CDDDA49462}"/>
                </a:ext>
              </a:extLst>
            </p:cNvPr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7" name="円/楕円 27">
              <a:extLst>
                <a:ext uri="{FF2B5EF4-FFF2-40B4-BE49-F238E27FC236}">
                  <a16:creationId xmlns:a16="http://schemas.microsoft.com/office/drawing/2014/main" id="{AB0C0E6B-1919-45FA-866F-2196A7A51D88}"/>
                </a:ext>
              </a:extLst>
            </p:cNvPr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8" name="グループ化 43">
            <a:extLst>
              <a:ext uri="{FF2B5EF4-FFF2-40B4-BE49-F238E27FC236}">
                <a16:creationId xmlns:a16="http://schemas.microsoft.com/office/drawing/2014/main" id="{E176C39A-4400-4112-8455-298C2F4EA3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32038" y="908050"/>
            <a:ext cx="654050" cy="1395413"/>
            <a:chOff x="6286512" y="1000108"/>
            <a:chExt cx="720000" cy="1540132"/>
          </a:xfrm>
        </p:grpSpPr>
        <p:sp>
          <p:nvSpPr>
            <p:cNvPr id="49" name="円/楕円 29">
              <a:extLst>
                <a:ext uri="{FF2B5EF4-FFF2-40B4-BE49-F238E27FC236}">
                  <a16:creationId xmlns:a16="http://schemas.microsoft.com/office/drawing/2014/main" id="{F9B7803D-5F3A-4D24-9600-444E921FE2A4}"/>
                </a:ext>
              </a:extLst>
            </p:cNvPr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0" name="円/楕円 30">
              <a:extLst>
                <a:ext uri="{FF2B5EF4-FFF2-40B4-BE49-F238E27FC236}">
                  <a16:creationId xmlns:a16="http://schemas.microsoft.com/office/drawing/2014/main" id="{FD1C31D2-A0EA-4BB0-A303-FF032F3A2887}"/>
                </a:ext>
              </a:extLst>
            </p:cNvPr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1" name="円/楕円 31">
              <a:extLst>
                <a:ext uri="{FF2B5EF4-FFF2-40B4-BE49-F238E27FC236}">
                  <a16:creationId xmlns:a16="http://schemas.microsoft.com/office/drawing/2014/main" id="{930B4E93-906E-4221-A633-234DF7F3FA3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2" name="グループ化 47">
            <a:extLst>
              <a:ext uri="{FF2B5EF4-FFF2-40B4-BE49-F238E27FC236}">
                <a16:creationId xmlns:a16="http://schemas.microsoft.com/office/drawing/2014/main" id="{BA54458C-DEA2-4ECC-95AF-CCBDD02286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05188" y="901700"/>
            <a:ext cx="654050" cy="1397000"/>
            <a:chOff x="6286512" y="1000108"/>
            <a:chExt cx="720000" cy="1540132"/>
          </a:xfrm>
        </p:grpSpPr>
        <p:sp>
          <p:nvSpPr>
            <p:cNvPr id="53" name="円/楕円 33">
              <a:extLst>
                <a:ext uri="{FF2B5EF4-FFF2-40B4-BE49-F238E27FC236}">
                  <a16:creationId xmlns:a16="http://schemas.microsoft.com/office/drawing/2014/main" id="{1162CD6A-70B5-497B-9DCA-3666CFDEC7E2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4" name="円/楕円 34">
              <a:extLst>
                <a:ext uri="{FF2B5EF4-FFF2-40B4-BE49-F238E27FC236}">
                  <a16:creationId xmlns:a16="http://schemas.microsoft.com/office/drawing/2014/main" id="{5B3CB869-B3BA-4FA4-898C-6FA25F455D63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5" name="円/楕円 35">
              <a:extLst>
                <a:ext uri="{FF2B5EF4-FFF2-40B4-BE49-F238E27FC236}">
                  <a16:creationId xmlns:a16="http://schemas.microsoft.com/office/drawing/2014/main" id="{8D4E5127-3F3D-4A5A-8283-D3891147347B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6" name="グループ化 51">
            <a:extLst>
              <a:ext uri="{FF2B5EF4-FFF2-40B4-BE49-F238E27FC236}">
                <a16:creationId xmlns:a16="http://schemas.microsoft.com/office/drawing/2014/main" id="{7D2A9DBC-1CCB-4A2F-A747-B71A27A7E3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0938" y="4011613"/>
            <a:ext cx="654050" cy="1397000"/>
            <a:chOff x="6286512" y="1000108"/>
            <a:chExt cx="720000" cy="1540132"/>
          </a:xfrm>
        </p:grpSpPr>
        <p:sp>
          <p:nvSpPr>
            <p:cNvPr id="57" name="円/楕円 37">
              <a:extLst>
                <a:ext uri="{FF2B5EF4-FFF2-40B4-BE49-F238E27FC236}">
                  <a16:creationId xmlns:a16="http://schemas.microsoft.com/office/drawing/2014/main" id="{2B28C00A-29B4-48E5-A630-D721ACEFF167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8" name="円/楕円 38">
              <a:extLst>
                <a:ext uri="{FF2B5EF4-FFF2-40B4-BE49-F238E27FC236}">
                  <a16:creationId xmlns:a16="http://schemas.microsoft.com/office/drawing/2014/main" id="{B15ED0D4-8E79-460C-B7F4-53856EF5F7D5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9" name="円/楕円 39">
              <a:extLst>
                <a:ext uri="{FF2B5EF4-FFF2-40B4-BE49-F238E27FC236}">
                  <a16:creationId xmlns:a16="http://schemas.microsoft.com/office/drawing/2014/main" id="{C0DC9D56-E2F8-4A00-98D9-11C468501D8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00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660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3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9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0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3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14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28DC57-1C6C-4967-B766-AE27FB113D2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484796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2780932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4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077068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373205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6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12192000" cy="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8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07240" y="3428040"/>
              <a:ext cx="6858000" cy="192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9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8456760" y="3428040"/>
              <a:ext cx="6858000" cy="192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0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291240" y="3428040"/>
              <a:ext cx="6858000" cy="192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1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5540760" y="3428040"/>
              <a:ext cx="6858000" cy="192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2624760" y="3428040"/>
              <a:ext cx="6858000" cy="1920"/>
            </a:xfrm>
            <a:prstGeom prst="line">
              <a:avLst/>
            </a:prstGeom>
            <a:noFill/>
            <a:ln w="9525" algn="ctr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23" name="テキスト プレースホルダ 1">
            <a:extLst>
              <a:ext uri="{FF2B5EF4-FFF2-40B4-BE49-F238E27FC236}">
                <a16:creationId xmlns:a16="http://schemas.microsoft.com/office/drawing/2014/main" id="{10DAFEE8-5E71-443B-94B2-F1D9F62C3D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511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Logos</a:t>
            </a:r>
            <a:endParaRPr lang="ja-JP" altLang="en-US" dirty="0"/>
          </a:p>
        </p:txBody>
      </p:sp>
      <p:pic>
        <p:nvPicPr>
          <p:cNvPr id="15" name="Picture 8" descr="大阪大学医学部附属病院">
            <a:extLst>
              <a:ext uri="{FF2B5EF4-FFF2-40B4-BE49-F238E27FC236}">
                <a16:creationId xmlns:a16="http://schemas.microsoft.com/office/drawing/2014/main" id="{9E67F1AA-0E55-4AF6-A5F5-BCA9339AE2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3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640" y="3190776"/>
            <a:ext cx="614326" cy="524258"/>
          </a:xfrm>
          <a:prstGeom prst="rect">
            <a:avLst/>
          </a:prstGeom>
          <a:noFill/>
          <a:effectLst>
            <a:glow rad="101600">
              <a:schemeClr val="bg1">
                <a:alpha val="8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クリックすると新しいウィンドウで開きます">
            <a:extLst>
              <a:ext uri="{FF2B5EF4-FFF2-40B4-BE49-F238E27FC236}">
                <a16:creationId xmlns:a16="http://schemas.microsoft.com/office/drawing/2014/main" id="{DAC580CF-92F1-409E-B1F4-34F2BA09D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0" y="4036706"/>
            <a:ext cx="730833" cy="5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6A5AB-BD0C-45D2-AB60-E11048165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540" y="6877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MUlogo">
            <a:extLst>
              <a:ext uri="{FF2B5EF4-FFF2-40B4-BE49-F238E27FC236}">
                <a16:creationId xmlns:a16="http://schemas.microsoft.com/office/drawing/2014/main" id="{F2CAFDF6-5016-4390-8AEE-ECAF24B7B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2494" y="1335456"/>
            <a:ext cx="6080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9ACAC-D985-4E67-9776-DBECC86B8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6440" y="2152124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D3A1A73C-D7D7-4223-8A34-E4CE41A7326E}"/>
              </a:ext>
            </a:extLst>
          </p:cNvPr>
          <p:cNvSpPr txBox="1"/>
          <p:nvPr userDrawn="1"/>
        </p:nvSpPr>
        <p:spPr>
          <a:xfrm>
            <a:off x="3486391" y="696173"/>
            <a:ext cx="458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University of Tsukuba (not for COG)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380593F-C830-4DDF-A117-BF87C8DEA724}"/>
              </a:ext>
            </a:extLst>
          </p:cNvPr>
          <p:cNvSpPr txBox="1"/>
          <p:nvPr userDrawn="1"/>
        </p:nvSpPr>
        <p:spPr>
          <a:xfrm>
            <a:off x="3495948" y="1411991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Tokyo Medical University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4136EA9-1B85-4A05-9900-A849E0100392}"/>
              </a:ext>
            </a:extLst>
          </p:cNvPr>
          <p:cNvSpPr txBox="1"/>
          <p:nvPr userDrawn="1"/>
        </p:nvSpPr>
        <p:spPr>
          <a:xfrm>
            <a:off x="3637265" y="2168624"/>
            <a:ext cx="7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COG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E6F83-7CFF-4979-AE2F-AF96B93A51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49" y="2896678"/>
            <a:ext cx="1086942" cy="529314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6801DB00-57D6-4E7E-861B-CE0AE79DAC67}"/>
              </a:ext>
            </a:extLst>
          </p:cNvPr>
          <p:cNvSpPr txBox="1"/>
          <p:nvPr userDrawn="1"/>
        </p:nvSpPr>
        <p:spPr>
          <a:xfrm>
            <a:off x="3637265" y="2902444"/>
            <a:ext cx="317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Kano Lab, Univ. Tsukuba</a:t>
            </a:r>
          </a:p>
        </p:txBody>
      </p:sp>
      <p:pic>
        <p:nvPicPr>
          <p:cNvPr id="25" name="Picture 24" descr="æ¨ªæ²³é»æ©æ ªå¼ä¼ç¤¾">
            <a:extLst>
              <a:ext uri="{FF2B5EF4-FFF2-40B4-BE49-F238E27FC236}">
                <a16:creationId xmlns:a16="http://schemas.microsoft.com/office/drawing/2014/main" id="{395D0CC4-F352-4DA1-9BCC-978050FF44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059" b="60471" l="5219" r="95455">
                        <a14:foregroundMark x1="18182" y1="44941" x2="18182" y2="44941"/>
                        <a14:foregroundMark x1="23401" y1="47059" x2="23401" y2="47059"/>
                        <a14:foregroundMark x1="34512" y1="44706" x2="34512" y2="44706"/>
                        <a14:foregroundMark x1="11616" y1="44706" x2="11616" y2="44706"/>
                        <a14:foregroundMark x1="5387" y1="45882" x2="5387" y2="45882"/>
                        <a14:foregroundMark x1="41919" y1="47059" x2="41919" y2="47059"/>
                        <a14:foregroundMark x1="53535" y1="46824" x2="53535" y2="46824"/>
                        <a14:foregroundMark x1="72054" y1="49176" x2="72054" y2="49176"/>
                        <a14:foregroundMark x1="88552" y1="51059" x2="88552" y2="51059"/>
                        <a14:foregroundMark x1="92424" y1="47294" x2="92424" y2="47294"/>
                        <a14:foregroundMark x1="95455" y1="50824" x2="95455" y2="50824"/>
                        <a14:foregroundMark x1="69360" y1="47529" x2="69360" y2="47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823" b="36824"/>
          <a:stretch/>
        </p:blipFill>
        <p:spPr bwMode="auto">
          <a:xfrm>
            <a:off x="1947337" y="5795566"/>
            <a:ext cx="1838325" cy="346620"/>
          </a:xfrm>
          <a:prstGeom prst="rect">
            <a:avLst/>
          </a:prstGeom>
          <a:noFill/>
          <a:effectLst>
            <a:glow rad="381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ã·ã°ãåæ©ã®ã­ã´">
            <a:extLst>
              <a:ext uri="{FF2B5EF4-FFF2-40B4-BE49-F238E27FC236}">
                <a16:creationId xmlns:a16="http://schemas.microsoft.com/office/drawing/2014/main" id="{F41DE0BC-9F71-4297-B5A9-F7A6E69EC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5" y="4842897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æ ªå¼ä¼ç¤¾ã¹ã«ã¤ãã¯ãã­ã¸ã¼">
            <a:extLst>
              <a:ext uri="{FF2B5EF4-FFF2-40B4-BE49-F238E27FC236}">
                <a16:creationId xmlns:a16="http://schemas.microsoft.com/office/drawing/2014/main" id="{690D33BF-045B-4B3A-A209-D51A8A651C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5" y="3713346"/>
            <a:ext cx="14668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89636F94-9066-41F8-B490-431FD402D931}"/>
              </a:ext>
            </a:extLst>
          </p:cNvPr>
          <p:cNvSpPr txBox="1"/>
          <p:nvPr userDrawn="1"/>
        </p:nvSpPr>
        <p:spPr>
          <a:xfrm>
            <a:off x="3717621" y="3787830"/>
            <a:ext cx="208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Sky Technology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93FC7F7E-083D-470C-B0FB-3F7EDBB3ED58}"/>
              </a:ext>
            </a:extLst>
          </p:cNvPr>
          <p:cNvSpPr txBox="1"/>
          <p:nvPr userDrawn="1"/>
        </p:nvSpPr>
        <p:spPr>
          <a:xfrm>
            <a:off x="3870021" y="4965008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OptoSigma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7343C9A5-34FE-43BA-A047-A4AD43A13A90}"/>
              </a:ext>
            </a:extLst>
          </p:cNvPr>
          <p:cNvSpPr txBox="1"/>
          <p:nvPr userDrawn="1"/>
        </p:nvSpPr>
        <p:spPr>
          <a:xfrm>
            <a:off x="3870021" y="5680521"/>
            <a:ext cx="141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Yokogawa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CE1E69-C7D8-408E-B0BA-B6D93104C2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83" y="1606338"/>
            <a:ext cx="2102780" cy="4441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272AA-A20B-4D39-8198-91F5ACE13B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67262" y="2425058"/>
            <a:ext cx="1817932" cy="368531"/>
            <a:chOff x="2800" y="1375"/>
            <a:chExt cx="809" cy="1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D784E87-E0D2-477B-B579-317CB284B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0" y="1375"/>
              <a:ext cx="154" cy="154"/>
            </a:xfrm>
            <a:custGeom>
              <a:avLst/>
              <a:gdLst>
                <a:gd name="T0" fmla="*/ 1060 w 1060"/>
                <a:gd name="T1" fmla="*/ 182 h 1062"/>
                <a:gd name="T2" fmla="*/ 621 w 1060"/>
                <a:gd name="T3" fmla="*/ 0 h 1062"/>
                <a:gd name="T4" fmla="*/ 0 w 1060"/>
                <a:gd name="T5" fmla="*/ 621 h 1062"/>
                <a:gd name="T6" fmla="*/ 184 w 1060"/>
                <a:gd name="T7" fmla="*/ 1062 h 1062"/>
                <a:gd name="T8" fmla="*/ 1060 w 1060"/>
                <a:gd name="T9" fmla="*/ 18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1062">
                  <a:moveTo>
                    <a:pt x="1060" y="182"/>
                  </a:moveTo>
                  <a:cubicBezTo>
                    <a:pt x="948" y="70"/>
                    <a:pt x="793" y="0"/>
                    <a:pt x="621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793"/>
                    <a:pt x="70" y="949"/>
                    <a:pt x="184" y="1062"/>
                  </a:cubicBezTo>
                  <a:lnTo>
                    <a:pt x="1060" y="182"/>
                  </a:ln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366AB22-7A39-4A62-8B25-2A6D8FD47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6" y="1477"/>
              <a:ext cx="116" cy="58"/>
            </a:xfrm>
            <a:custGeom>
              <a:avLst/>
              <a:gdLst>
                <a:gd name="T0" fmla="*/ 58 w 116"/>
                <a:gd name="T1" fmla="*/ 0 h 58"/>
                <a:gd name="T2" fmla="*/ 0 w 116"/>
                <a:gd name="T3" fmla="*/ 58 h 58"/>
                <a:gd name="T4" fmla="*/ 116 w 116"/>
                <a:gd name="T5" fmla="*/ 58 h 58"/>
                <a:gd name="T6" fmla="*/ 58 w 11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58">
                  <a:moveTo>
                    <a:pt x="58" y="0"/>
                  </a:moveTo>
                  <a:lnTo>
                    <a:pt x="0" y="5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38656C9-C916-48C1-9F94-8C2A3425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410"/>
              <a:ext cx="118" cy="118"/>
            </a:xfrm>
            <a:custGeom>
              <a:avLst/>
              <a:gdLst>
                <a:gd name="T0" fmla="*/ 0 w 118"/>
                <a:gd name="T1" fmla="*/ 59 h 118"/>
                <a:gd name="T2" fmla="*/ 58 w 118"/>
                <a:gd name="T3" fmla="*/ 0 h 118"/>
                <a:gd name="T4" fmla="*/ 118 w 118"/>
                <a:gd name="T5" fmla="*/ 60 h 118"/>
                <a:gd name="T6" fmla="*/ 59 w 118"/>
                <a:gd name="T7" fmla="*/ 118 h 118"/>
                <a:gd name="T8" fmla="*/ 0 w 118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lnTo>
                    <a:pt x="58" y="0"/>
                  </a:lnTo>
                  <a:lnTo>
                    <a:pt x="118" y="60"/>
                  </a:lnTo>
                  <a:lnTo>
                    <a:pt x="59" y="11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55AFB8D5-1007-4493-B5FE-F1217E983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" y="1410"/>
              <a:ext cx="116" cy="125"/>
            </a:xfrm>
            <a:custGeom>
              <a:avLst/>
              <a:gdLst>
                <a:gd name="T0" fmla="*/ 116 w 116"/>
                <a:gd name="T1" fmla="*/ 0 h 125"/>
                <a:gd name="T2" fmla="*/ 0 w 116"/>
                <a:gd name="T3" fmla="*/ 0 h 125"/>
                <a:gd name="T4" fmla="*/ 0 w 116"/>
                <a:gd name="T5" fmla="*/ 7 h 125"/>
                <a:gd name="T6" fmla="*/ 48 w 116"/>
                <a:gd name="T7" fmla="*/ 7 h 125"/>
                <a:gd name="T8" fmla="*/ 48 w 116"/>
                <a:gd name="T9" fmla="*/ 125 h 125"/>
                <a:gd name="T10" fmla="*/ 70 w 116"/>
                <a:gd name="T11" fmla="*/ 125 h 125"/>
                <a:gd name="T12" fmla="*/ 70 w 116"/>
                <a:gd name="T13" fmla="*/ 7 h 125"/>
                <a:gd name="T14" fmla="*/ 116 w 116"/>
                <a:gd name="T15" fmla="*/ 7 h 125"/>
                <a:gd name="T16" fmla="*/ 116 w 11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25">
                  <a:moveTo>
                    <a:pt x="116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8" y="7"/>
                  </a:lnTo>
                  <a:lnTo>
                    <a:pt x="48" y="125"/>
                  </a:lnTo>
                  <a:lnTo>
                    <a:pt x="70" y="125"/>
                  </a:lnTo>
                  <a:lnTo>
                    <a:pt x="70" y="7"/>
                  </a:lnTo>
                  <a:lnTo>
                    <a:pt x="116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EB9937C8-BDAC-4F04-9DA2-CA3EBEE65E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5" y="1405"/>
              <a:ext cx="128" cy="133"/>
            </a:xfrm>
            <a:custGeom>
              <a:avLst/>
              <a:gdLst>
                <a:gd name="T0" fmla="*/ 442 w 884"/>
                <a:gd name="T1" fmla="*/ 0 h 920"/>
                <a:gd name="T2" fmla="*/ 0 w 884"/>
                <a:gd name="T3" fmla="*/ 460 h 920"/>
                <a:gd name="T4" fmla="*/ 442 w 884"/>
                <a:gd name="T5" fmla="*/ 920 h 920"/>
                <a:gd name="T6" fmla="*/ 884 w 884"/>
                <a:gd name="T7" fmla="*/ 460 h 920"/>
                <a:gd name="T8" fmla="*/ 442 w 884"/>
                <a:gd name="T9" fmla="*/ 0 h 920"/>
                <a:gd name="T10" fmla="*/ 443 w 884"/>
                <a:gd name="T11" fmla="*/ 869 h 920"/>
                <a:gd name="T12" fmla="*/ 170 w 884"/>
                <a:gd name="T13" fmla="*/ 459 h 920"/>
                <a:gd name="T14" fmla="*/ 443 w 884"/>
                <a:gd name="T15" fmla="*/ 49 h 920"/>
                <a:gd name="T16" fmla="*/ 717 w 884"/>
                <a:gd name="T17" fmla="*/ 459 h 920"/>
                <a:gd name="T18" fmla="*/ 443 w 884"/>
                <a:gd name="T19" fmla="*/ 86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4" h="920">
                  <a:moveTo>
                    <a:pt x="442" y="0"/>
                  </a:moveTo>
                  <a:cubicBezTo>
                    <a:pt x="196" y="0"/>
                    <a:pt x="0" y="210"/>
                    <a:pt x="0" y="460"/>
                  </a:cubicBezTo>
                  <a:cubicBezTo>
                    <a:pt x="0" y="711"/>
                    <a:pt x="196" y="920"/>
                    <a:pt x="442" y="920"/>
                  </a:cubicBezTo>
                  <a:cubicBezTo>
                    <a:pt x="688" y="920"/>
                    <a:pt x="884" y="711"/>
                    <a:pt x="884" y="460"/>
                  </a:cubicBezTo>
                  <a:cubicBezTo>
                    <a:pt x="884" y="210"/>
                    <a:pt x="688" y="0"/>
                    <a:pt x="442" y="0"/>
                  </a:cubicBezTo>
                  <a:close/>
                  <a:moveTo>
                    <a:pt x="443" y="869"/>
                  </a:moveTo>
                  <a:cubicBezTo>
                    <a:pt x="281" y="869"/>
                    <a:pt x="170" y="694"/>
                    <a:pt x="170" y="459"/>
                  </a:cubicBezTo>
                  <a:cubicBezTo>
                    <a:pt x="170" y="223"/>
                    <a:pt x="281" y="49"/>
                    <a:pt x="443" y="49"/>
                  </a:cubicBezTo>
                  <a:cubicBezTo>
                    <a:pt x="606" y="49"/>
                    <a:pt x="717" y="223"/>
                    <a:pt x="717" y="459"/>
                  </a:cubicBezTo>
                  <a:cubicBezTo>
                    <a:pt x="717" y="694"/>
                    <a:pt x="606" y="869"/>
                    <a:pt x="443" y="869"/>
                  </a:cubicBez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9EA0B8A-7358-4842-8A4E-C82B45740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5" y="1409"/>
              <a:ext cx="123" cy="130"/>
            </a:xfrm>
            <a:custGeom>
              <a:avLst/>
              <a:gdLst>
                <a:gd name="T0" fmla="*/ 99 w 123"/>
                <a:gd name="T1" fmla="*/ 0 h 130"/>
                <a:gd name="T2" fmla="*/ 63 w 123"/>
                <a:gd name="T3" fmla="*/ 86 h 130"/>
                <a:gd name="T4" fmla="*/ 26 w 123"/>
                <a:gd name="T5" fmla="*/ 1 h 130"/>
                <a:gd name="T6" fmla="*/ 0 w 123"/>
                <a:gd name="T7" fmla="*/ 1 h 130"/>
                <a:gd name="T8" fmla="*/ 0 w 123"/>
                <a:gd name="T9" fmla="*/ 127 h 130"/>
                <a:gd name="T10" fmla="*/ 10 w 123"/>
                <a:gd name="T11" fmla="*/ 127 h 130"/>
                <a:gd name="T12" fmla="*/ 10 w 123"/>
                <a:gd name="T13" fmla="*/ 25 h 130"/>
                <a:gd name="T14" fmla="*/ 57 w 123"/>
                <a:gd name="T15" fmla="*/ 130 h 130"/>
                <a:gd name="T16" fmla="*/ 100 w 123"/>
                <a:gd name="T17" fmla="*/ 24 h 130"/>
                <a:gd name="T18" fmla="*/ 100 w 123"/>
                <a:gd name="T19" fmla="*/ 125 h 130"/>
                <a:gd name="T20" fmla="*/ 123 w 123"/>
                <a:gd name="T21" fmla="*/ 125 h 130"/>
                <a:gd name="T22" fmla="*/ 123 w 123"/>
                <a:gd name="T23" fmla="*/ 0 h 130"/>
                <a:gd name="T24" fmla="*/ 99 w 123"/>
                <a:gd name="T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30">
                  <a:moveTo>
                    <a:pt x="99" y="0"/>
                  </a:moveTo>
                  <a:lnTo>
                    <a:pt x="63" y="86"/>
                  </a:lnTo>
                  <a:lnTo>
                    <a:pt x="26" y="1"/>
                  </a:lnTo>
                  <a:lnTo>
                    <a:pt x="0" y="1"/>
                  </a:lnTo>
                  <a:lnTo>
                    <a:pt x="0" y="127"/>
                  </a:lnTo>
                  <a:lnTo>
                    <a:pt x="10" y="127"/>
                  </a:lnTo>
                  <a:lnTo>
                    <a:pt x="10" y="25"/>
                  </a:lnTo>
                  <a:lnTo>
                    <a:pt x="57" y="130"/>
                  </a:lnTo>
                  <a:lnTo>
                    <a:pt x="100" y="24"/>
                  </a:lnTo>
                  <a:lnTo>
                    <a:pt x="100" y="125"/>
                  </a:lnTo>
                  <a:lnTo>
                    <a:pt x="123" y="125"/>
                  </a:lnTo>
                  <a:lnTo>
                    <a:pt x="123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F976CE1-3042-4378-B911-65A0B8770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4" y="1409"/>
              <a:ext cx="76" cy="127"/>
            </a:xfrm>
            <a:custGeom>
              <a:avLst/>
              <a:gdLst>
                <a:gd name="T0" fmla="*/ 76 w 76"/>
                <a:gd name="T1" fmla="*/ 8 h 127"/>
                <a:gd name="T2" fmla="*/ 76 w 76"/>
                <a:gd name="T3" fmla="*/ 0 h 127"/>
                <a:gd name="T4" fmla="*/ 0 w 76"/>
                <a:gd name="T5" fmla="*/ 0 h 127"/>
                <a:gd name="T6" fmla="*/ 0 w 76"/>
                <a:gd name="T7" fmla="*/ 127 h 127"/>
                <a:gd name="T8" fmla="*/ 76 w 76"/>
                <a:gd name="T9" fmla="*/ 127 h 127"/>
                <a:gd name="T10" fmla="*/ 76 w 76"/>
                <a:gd name="T11" fmla="*/ 118 h 127"/>
                <a:gd name="T12" fmla="*/ 23 w 76"/>
                <a:gd name="T13" fmla="*/ 118 h 127"/>
                <a:gd name="T14" fmla="*/ 23 w 76"/>
                <a:gd name="T15" fmla="*/ 65 h 127"/>
                <a:gd name="T16" fmla="*/ 73 w 76"/>
                <a:gd name="T17" fmla="*/ 65 h 127"/>
                <a:gd name="T18" fmla="*/ 73 w 76"/>
                <a:gd name="T19" fmla="*/ 56 h 127"/>
                <a:gd name="T20" fmla="*/ 23 w 76"/>
                <a:gd name="T21" fmla="*/ 56 h 127"/>
                <a:gd name="T22" fmla="*/ 23 w 76"/>
                <a:gd name="T23" fmla="*/ 8 h 127"/>
                <a:gd name="T24" fmla="*/ 76 w 76"/>
                <a:gd name="T25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27">
                  <a:moveTo>
                    <a:pt x="76" y="8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76" y="127"/>
                  </a:lnTo>
                  <a:lnTo>
                    <a:pt x="76" y="118"/>
                  </a:lnTo>
                  <a:lnTo>
                    <a:pt x="23" y="118"/>
                  </a:lnTo>
                  <a:lnTo>
                    <a:pt x="23" y="6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23" y="56"/>
                  </a:lnTo>
                  <a:lnTo>
                    <a:pt x="23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336B2297-BD31-4777-844B-998DE8078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1409"/>
              <a:ext cx="112" cy="127"/>
            </a:xfrm>
            <a:custGeom>
              <a:avLst/>
              <a:gdLst>
                <a:gd name="T0" fmla="*/ 0 w 112"/>
                <a:gd name="T1" fmla="*/ 0 h 127"/>
                <a:gd name="T2" fmla="*/ 44 w 112"/>
                <a:gd name="T3" fmla="*/ 62 h 127"/>
                <a:gd name="T4" fmla="*/ 44 w 112"/>
                <a:gd name="T5" fmla="*/ 127 h 127"/>
                <a:gd name="T6" fmla="*/ 68 w 112"/>
                <a:gd name="T7" fmla="*/ 127 h 127"/>
                <a:gd name="T8" fmla="*/ 68 w 112"/>
                <a:gd name="T9" fmla="*/ 62 h 127"/>
                <a:gd name="T10" fmla="*/ 112 w 112"/>
                <a:gd name="T11" fmla="*/ 0 h 127"/>
                <a:gd name="T12" fmla="*/ 98 w 112"/>
                <a:gd name="T13" fmla="*/ 0 h 127"/>
                <a:gd name="T14" fmla="*/ 63 w 112"/>
                <a:gd name="T15" fmla="*/ 51 h 127"/>
                <a:gd name="T16" fmla="*/ 28 w 112"/>
                <a:gd name="T17" fmla="*/ 0 h 127"/>
                <a:gd name="T18" fmla="*/ 0 w 112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27">
                  <a:moveTo>
                    <a:pt x="0" y="0"/>
                  </a:moveTo>
                  <a:lnTo>
                    <a:pt x="44" y="62"/>
                  </a:lnTo>
                  <a:lnTo>
                    <a:pt x="44" y="127"/>
                  </a:lnTo>
                  <a:lnTo>
                    <a:pt x="68" y="127"/>
                  </a:lnTo>
                  <a:lnTo>
                    <a:pt x="68" y="6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63" y="51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61710BE8-A1D2-44BD-9249-3ECAE4EE4AAA}"/>
              </a:ext>
            </a:extLst>
          </p:cNvPr>
          <p:cNvSpPr txBox="1"/>
          <p:nvPr userDrawn="1"/>
        </p:nvSpPr>
        <p:spPr>
          <a:xfrm>
            <a:off x="8770674" y="3195159"/>
            <a:ext cx="226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Osaka University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638A4B9F-7CB8-4C82-AD14-C6AC1D8BFEF1}"/>
              </a:ext>
            </a:extLst>
          </p:cNvPr>
          <p:cNvSpPr txBox="1"/>
          <p:nvPr userDrawn="1"/>
        </p:nvSpPr>
        <p:spPr>
          <a:xfrm>
            <a:off x="8849438" y="3997158"/>
            <a:ext cx="301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Chang Gung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8A2396-F959-47D2-B396-D9D5B281E77D}"/>
              </a:ext>
            </a:extLst>
          </p:cNvPr>
          <p:cNvGrpSpPr/>
          <p:nvPr userDrawn="1"/>
        </p:nvGrpSpPr>
        <p:grpSpPr>
          <a:xfrm>
            <a:off x="7796903" y="4965008"/>
            <a:ext cx="1040657" cy="624394"/>
            <a:chOff x="3505200" y="3381598"/>
            <a:chExt cx="3048000" cy="1828800"/>
          </a:xfrm>
        </p:grpSpPr>
        <p:pic>
          <p:nvPicPr>
            <p:cNvPr id="44" name="Picture 2" descr="Image result for 花王 ロゴ">
              <a:extLst>
                <a:ext uri="{FF2B5EF4-FFF2-40B4-BE49-F238E27FC236}">
                  <a16:creationId xmlns:a16="http://schemas.microsoft.com/office/drawing/2014/main" id="{300720BF-7CE9-49B2-B75C-592A08243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花王 ロゴ">
              <a:extLst>
                <a:ext uri="{FF2B5EF4-FFF2-40B4-BE49-F238E27FC236}">
                  <a16:creationId xmlns:a16="http://schemas.microsoft.com/office/drawing/2014/main" id="{A98D6645-7E39-4B9E-AD1F-6DD0119CAE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age result for 花王 ロゴ">
              <a:extLst>
                <a:ext uri="{FF2B5EF4-FFF2-40B4-BE49-F238E27FC236}">
                  <a16:creationId xmlns:a16="http://schemas.microsoft.com/office/drawing/2014/main" id="{A598A45C-516D-4B8F-B0B0-C49C2BFC6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Image result for 花王 ロゴ">
              <a:extLst>
                <a:ext uri="{FF2B5EF4-FFF2-40B4-BE49-F238E27FC236}">
                  <a16:creationId xmlns:a16="http://schemas.microsoft.com/office/drawing/2014/main" id="{D2BCC962-BB7D-44C3-86BB-9C1F59674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mage result for 花王 ロゴ">
              <a:extLst>
                <a:ext uri="{FF2B5EF4-FFF2-40B4-BE49-F238E27FC236}">
                  <a16:creationId xmlns:a16="http://schemas.microsoft.com/office/drawing/2014/main" id="{70CFDBC6-1EAB-4585-B34F-634A02DBC6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A6AC4D7B-BD2B-4D8F-8F89-3F5584BB8BB7}"/>
              </a:ext>
            </a:extLst>
          </p:cNvPr>
          <p:cNvSpPr txBox="1"/>
          <p:nvPr userDrawn="1"/>
        </p:nvSpPr>
        <p:spPr>
          <a:xfrm>
            <a:off x="8991600" y="5067032"/>
            <a:ext cx="64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Kao</a:t>
            </a:r>
          </a:p>
        </p:txBody>
      </p:sp>
    </p:spTree>
    <p:extLst>
      <p:ext uri="{BB962C8B-B14F-4D97-AF65-F5344CB8AC3E}">
        <p14:creationId xmlns:p14="http://schemas.microsoft.com/office/powerpoint/2010/main" val="9932641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78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6">
            <a:extLst>
              <a:ext uri="{FF2B5EF4-FFF2-40B4-BE49-F238E27FC236}">
                <a16:creationId xmlns:a16="http://schemas.microsoft.com/office/drawing/2014/main" id="{CE8D6233-93D2-44EE-B9BC-03C619D4A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678" y="2819400"/>
            <a:ext cx="3184645" cy="72699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 algn="ctr">
              <a:buNone/>
              <a:defRPr sz="4400" b="0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Section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043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928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65E5B99-039D-4C9D-805B-54D5D8155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48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451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FD5F17-B80E-4F8F-89A5-C31E7FBC2E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46631" y="476223"/>
            <a:ext cx="414337" cy="560388"/>
            <a:chOff x="5617" y="335"/>
            <a:chExt cx="288" cy="3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01E813-011A-41C7-96B7-079FA37F4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/>
                <a:buNone/>
              </a:pPr>
              <a:endParaRPr kumimoji="0" lang="ja-JP" altLang="en-US">
                <a:latin typeface="Times New Roman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E40CD81-9D24-45F7-AD4B-CDE7E9C2E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tarSymbol" charset="0"/>
                <a:buNone/>
                <a:defRPr/>
              </a:pPr>
              <a:endParaRPr kumimoji="0" lang="ja-JP" altLang="en-US">
                <a:latin typeface="+mn-lt"/>
                <a:ea typeface="+mn-ea"/>
              </a:endParaRPr>
            </a:p>
          </p:txBody>
        </p:sp>
      </p:grpSp>
      <p:pic>
        <p:nvPicPr>
          <p:cNvPr id="15" name="Picture 7">
            <a:extLst>
              <a:ext uri="{FF2B5EF4-FFF2-40B4-BE49-F238E27FC236}">
                <a16:creationId xmlns:a16="http://schemas.microsoft.com/office/drawing/2014/main" id="{10CCCF90-D4BC-43F2-9EFA-67AD12072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793" y="300011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914A2-DC4D-4640-8960-695888DB2BAD}"/>
              </a:ext>
            </a:extLst>
          </p:cNvPr>
          <p:cNvCxnSpPr/>
          <p:nvPr userDrawn="1"/>
        </p:nvCxnSpPr>
        <p:spPr bwMode="auto">
          <a:xfrm flipH="1">
            <a:off x="11353800" y="356408"/>
            <a:ext cx="838200" cy="4016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4848F-3869-4192-A98E-EB477CEA37B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0" y="756417"/>
            <a:ext cx="113538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925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65E5B99-039D-4C9D-805B-54D5D8155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48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29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テキスト プレースホルダ 6">
            <a:extLst>
              <a:ext uri="{FF2B5EF4-FFF2-40B4-BE49-F238E27FC236}">
                <a16:creationId xmlns:a16="http://schemas.microsoft.com/office/drawing/2014/main" id="{64931B32-3A34-48BE-8B2E-AEFB0C6A0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2301391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Color wheel</a:t>
            </a:r>
            <a:endParaRPr lang="ja-JP" altLang="en-US" dirty="0"/>
          </a:p>
        </p:txBody>
      </p:sp>
      <p:sp>
        <p:nvSpPr>
          <p:cNvPr id="148" name="円/楕円 12">
            <a:extLst>
              <a:ext uri="{FF2B5EF4-FFF2-40B4-BE49-F238E27FC236}">
                <a16:creationId xmlns:a16="http://schemas.microsoft.com/office/drawing/2014/main" id="{F28C18DB-00AB-43D8-BA98-652F7764A73D}"/>
              </a:ext>
            </a:extLst>
          </p:cNvPr>
          <p:cNvSpPr/>
          <p:nvPr userDrawn="1"/>
        </p:nvSpPr>
        <p:spPr>
          <a:xfrm>
            <a:off x="3535362" y="2631450"/>
            <a:ext cx="260350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49" name="円/楕円 13">
            <a:extLst>
              <a:ext uri="{FF2B5EF4-FFF2-40B4-BE49-F238E27FC236}">
                <a16:creationId xmlns:a16="http://schemas.microsoft.com/office/drawing/2014/main" id="{424F2BC5-0A9B-49CD-B2DB-23B85BC8534C}"/>
              </a:ext>
            </a:extLst>
          </p:cNvPr>
          <p:cNvSpPr/>
          <p:nvPr userDrawn="1"/>
        </p:nvSpPr>
        <p:spPr>
          <a:xfrm>
            <a:off x="7940675" y="2631450"/>
            <a:ext cx="260350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0" name="円/楕円 14">
            <a:extLst>
              <a:ext uri="{FF2B5EF4-FFF2-40B4-BE49-F238E27FC236}">
                <a16:creationId xmlns:a16="http://schemas.microsoft.com/office/drawing/2014/main" id="{8ADF305C-2A25-4DE2-9C2E-6DF20D724500}"/>
              </a:ext>
            </a:extLst>
          </p:cNvPr>
          <p:cNvSpPr/>
          <p:nvPr userDrawn="1"/>
        </p:nvSpPr>
        <p:spPr>
          <a:xfrm>
            <a:off x="7573962" y="2631450"/>
            <a:ext cx="260350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1" name="円/楕円 15">
            <a:extLst>
              <a:ext uri="{FF2B5EF4-FFF2-40B4-BE49-F238E27FC236}">
                <a16:creationId xmlns:a16="http://schemas.microsoft.com/office/drawing/2014/main" id="{1FA661AA-F55E-4938-B63C-E6F663D5345C}"/>
              </a:ext>
            </a:extLst>
          </p:cNvPr>
          <p:cNvSpPr/>
          <p:nvPr userDrawn="1"/>
        </p:nvSpPr>
        <p:spPr>
          <a:xfrm>
            <a:off x="7207250" y="2631450"/>
            <a:ext cx="260350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2" name="円/楕円 16">
            <a:extLst>
              <a:ext uri="{FF2B5EF4-FFF2-40B4-BE49-F238E27FC236}">
                <a16:creationId xmlns:a16="http://schemas.microsoft.com/office/drawing/2014/main" id="{B8D15FFE-A616-4E0F-98A5-E5707D9E0C7C}"/>
              </a:ext>
            </a:extLst>
          </p:cNvPr>
          <p:cNvSpPr/>
          <p:nvPr userDrawn="1"/>
        </p:nvSpPr>
        <p:spPr>
          <a:xfrm>
            <a:off x="6838950" y="2631450"/>
            <a:ext cx="261937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3" name="円/楕円 17">
            <a:extLst>
              <a:ext uri="{FF2B5EF4-FFF2-40B4-BE49-F238E27FC236}">
                <a16:creationId xmlns:a16="http://schemas.microsoft.com/office/drawing/2014/main" id="{F54AA6C6-CD64-48F7-86A2-1C446459D65F}"/>
              </a:ext>
            </a:extLst>
          </p:cNvPr>
          <p:cNvSpPr/>
          <p:nvPr userDrawn="1"/>
        </p:nvSpPr>
        <p:spPr>
          <a:xfrm>
            <a:off x="6472237" y="2631450"/>
            <a:ext cx="260350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4" name="円/楕円 18">
            <a:extLst>
              <a:ext uri="{FF2B5EF4-FFF2-40B4-BE49-F238E27FC236}">
                <a16:creationId xmlns:a16="http://schemas.microsoft.com/office/drawing/2014/main" id="{F1BA1297-3C95-4B25-8FC7-F163BB57FABE}"/>
              </a:ext>
            </a:extLst>
          </p:cNvPr>
          <p:cNvSpPr/>
          <p:nvPr userDrawn="1"/>
        </p:nvSpPr>
        <p:spPr>
          <a:xfrm>
            <a:off x="6105525" y="2631450"/>
            <a:ext cx="260350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5" name="円/楕円 19">
            <a:extLst>
              <a:ext uri="{FF2B5EF4-FFF2-40B4-BE49-F238E27FC236}">
                <a16:creationId xmlns:a16="http://schemas.microsoft.com/office/drawing/2014/main" id="{02E028F5-53E3-4CA2-8C4D-8A686CC04BF4}"/>
              </a:ext>
            </a:extLst>
          </p:cNvPr>
          <p:cNvSpPr/>
          <p:nvPr userDrawn="1"/>
        </p:nvSpPr>
        <p:spPr>
          <a:xfrm>
            <a:off x="5737225" y="2631450"/>
            <a:ext cx="261937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6" name="円/楕円 20">
            <a:extLst>
              <a:ext uri="{FF2B5EF4-FFF2-40B4-BE49-F238E27FC236}">
                <a16:creationId xmlns:a16="http://schemas.microsoft.com/office/drawing/2014/main" id="{85AC4EA9-740E-4A7E-84FB-5BD92BF1582B}"/>
              </a:ext>
            </a:extLst>
          </p:cNvPr>
          <p:cNvSpPr/>
          <p:nvPr userDrawn="1"/>
        </p:nvSpPr>
        <p:spPr>
          <a:xfrm>
            <a:off x="5370512" y="2631450"/>
            <a:ext cx="260350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7" name="円/楕円 21">
            <a:extLst>
              <a:ext uri="{FF2B5EF4-FFF2-40B4-BE49-F238E27FC236}">
                <a16:creationId xmlns:a16="http://schemas.microsoft.com/office/drawing/2014/main" id="{0C897337-805E-482E-A119-5A18306979CC}"/>
              </a:ext>
            </a:extLst>
          </p:cNvPr>
          <p:cNvSpPr/>
          <p:nvPr userDrawn="1"/>
        </p:nvSpPr>
        <p:spPr>
          <a:xfrm>
            <a:off x="5003800" y="2631450"/>
            <a:ext cx="260350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8" name="円/楕円 22">
            <a:extLst>
              <a:ext uri="{FF2B5EF4-FFF2-40B4-BE49-F238E27FC236}">
                <a16:creationId xmlns:a16="http://schemas.microsoft.com/office/drawing/2014/main" id="{47939FB6-6D45-45BA-AA5C-9D2FCB68D58B}"/>
              </a:ext>
            </a:extLst>
          </p:cNvPr>
          <p:cNvSpPr/>
          <p:nvPr userDrawn="1"/>
        </p:nvSpPr>
        <p:spPr>
          <a:xfrm>
            <a:off x="4637087" y="2631450"/>
            <a:ext cx="260350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9" name="円/楕円 23">
            <a:extLst>
              <a:ext uri="{FF2B5EF4-FFF2-40B4-BE49-F238E27FC236}">
                <a16:creationId xmlns:a16="http://schemas.microsoft.com/office/drawing/2014/main" id="{C3B0A261-8909-41C3-B89D-263339D02E96}"/>
              </a:ext>
            </a:extLst>
          </p:cNvPr>
          <p:cNvSpPr/>
          <p:nvPr userDrawn="1"/>
        </p:nvSpPr>
        <p:spPr>
          <a:xfrm>
            <a:off x="4268787" y="2631450"/>
            <a:ext cx="260350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0" name="円/楕円 24">
            <a:extLst>
              <a:ext uri="{FF2B5EF4-FFF2-40B4-BE49-F238E27FC236}">
                <a16:creationId xmlns:a16="http://schemas.microsoft.com/office/drawing/2014/main" id="{49081715-32F2-4986-B0F0-76453E1DB358}"/>
              </a:ext>
            </a:extLst>
          </p:cNvPr>
          <p:cNvSpPr/>
          <p:nvPr userDrawn="1"/>
        </p:nvSpPr>
        <p:spPr>
          <a:xfrm>
            <a:off x="3902075" y="2631450"/>
            <a:ext cx="260350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1" name="円/楕円 25">
            <a:extLst>
              <a:ext uri="{FF2B5EF4-FFF2-40B4-BE49-F238E27FC236}">
                <a16:creationId xmlns:a16="http://schemas.microsoft.com/office/drawing/2014/main" id="{5F78395A-F77A-4B49-8D7D-29A3699C2AC5}"/>
              </a:ext>
            </a:extLst>
          </p:cNvPr>
          <p:cNvSpPr/>
          <p:nvPr userDrawn="1"/>
        </p:nvSpPr>
        <p:spPr>
          <a:xfrm>
            <a:off x="3719512" y="2290138"/>
            <a:ext cx="260350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2" name="円/楕円 26">
            <a:extLst>
              <a:ext uri="{FF2B5EF4-FFF2-40B4-BE49-F238E27FC236}">
                <a16:creationId xmlns:a16="http://schemas.microsoft.com/office/drawing/2014/main" id="{A1184D67-B7FB-4B51-8069-BB16E166DA31}"/>
              </a:ext>
            </a:extLst>
          </p:cNvPr>
          <p:cNvSpPr/>
          <p:nvPr userDrawn="1"/>
        </p:nvSpPr>
        <p:spPr>
          <a:xfrm>
            <a:off x="7758112" y="2290138"/>
            <a:ext cx="260350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3" name="円/楕円 27">
            <a:extLst>
              <a:ext uri="{FF2B5EF4-FFF2-40B4-BE49-F238E27FC236}">
                <a16:creationId xmlns:a16="http://schemas.microsoft.com/office/drawing/2014/main" id="{74A469A7-1700-400F-BB2E-FF50FF191ED6}"/>
              </a:ext>
            </a:extLst>
          </p:cNvPr>
          <p:cNvSpPr/>
          <p:nvPr userDrawn="1"/>
        </p:nvSpPr>
        <p:spPr>
          <a:xfrm>
            <a:off x="7391400" y="2290138"/>
            <a:ext cx="260350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4" name="円/楕円 28">
            <a:extLst>
              <a:ext uri="{FF2B5EF4-FFF2-40B4-BE49-F238E27FC236}">
                <a16:creationId xmlns:a16="http://schemas.microsoft.com/office/drawing/2014/main" id="{79076F31-3839-4443-9BB2-F9DC1543E9EE}"/>
              </a:ext>
            </a:extLst>
          </p:cNvPr>
          <p:cNvSpPr/>
          <p:nvPr userDrawn="1"/>
        </p:nvSpPr>
        <p:spPr>
          <a:xfrm>
            <a:off x="7023100" y="2290138"/>
            <a:ext cx="261937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5" name="円/楕円 29">
            <a:extLst>
              <a:ext uri="{FF2B5EF4-FFF2-40B4-BE49-F238E27FC236}">
                <a16:creationId xmlns:a16="http://schemas.microsoft.com/office/drawing/2014/main" id="{129E3EDC-B905-4717-A41B-88394EB3A783}"/>
              </a:ext>
            </a:extLst>
          </p:cNvPr>
          <p:cNvSpPr/>
          <p:nvPr userDrawn="1"/>
        </p:nvSpPr>
        <p:spPr>
          <a:xfrm>
            <a:off x="6656387" y="2290138"/>
            <a:ext cx="260350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6" name="円/楕円 30">
            <a:extLst>
              <a:ext uri="{FF2B5EF4-FFF2-40B4-BE49-F238E27FC236}">
                <a16:creationId xmlns:a16="http://schemas.microsoft.com/office/drawing/2014/main" id="{F76804D9-1E36-4B89-92C3-542D708B619F}"/>
              </a:ext>
            </a:extLst>
          </p:cNvPr>
          <p:cNvSpPr/>
          <p:nvPr userDrawn="1"/>
        </p:nvSpPr>
        <p:spPr>
          <a:xfrm>
            <a:off x="6289675" y="2290138"/>
            <a:ext cx="260350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7" name="円/楕円 31">
            <a:extLst>
              <a:ext uri="{FF2B5EF4-FFF2-40B4-BE49-F238E27FC236}">
                <a16:creationId xmlns:a16="http://schemas.microsoft.com/office/drawing/2014/main" id="{32A6F05F-4E81-4993-9BD4-1F9628D484C1}"/>
              </a:ext>
            </a:extLst>
          </p:cNvPr>
          <p:cNvSpPr/>
          <p:nvPr userDrawn="1"/>
        </p:nvSpPr>
        <p:spPr>
          <a:xfrm>
            <a:off x="5922962" y="2290138"/>
            <a:ext cx="260350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8" name="円/楕円 32">
            <a:extLst>
              <a:ext uri="{FF2B5EF4-FFF2-40B4-BE49-F238E27FC236}">
                <a16:creationId xmlns:a16="http://schemas.microsoft.com/office/drawing/2014/main" id="{C02A0794-E6ED-4C98-8DD2-A915331907F9}"/>
              </a:ext>
            </a:extLst>
          </p:cNvPr>
          <p:cNvSpPr/>
          <p:nvPr userDrawn="1"/>
        </p:nvSpPr>
        <p:spPr>
          <a:xfrm>
            <a:off x="5554662" y="2290138"/>
            <a:ext cx="260350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9" name="円/楕円 33">
            <a:extLst>
              <a:ext uri="{FF2B5EF4-FFF2-40B4-BE49-F238E27FC236}">
                <a16:creationId xmlns:a16="http://schemas.microsoft.com/office/drawing/2014/main" id="{428A1123-BD1E-43BD-A9FF-6EF70DEC84EA}"/>
              </a:ext>
            </a:extLst>
          </p:cNvPr>
          <p:cNvSpPr/>
          <p:nvPr userDrawn="1"/>
        </p:nvSpPr>
        <p:spPr>
          <a:xfrm>
            <a:off x="5187950" y="2290138"/>
            <a:ext cx="260350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0" name="円/楕円 34">
            <a:extLst>
              <a:ext uri="{FF2B5EF4-FFF2-40B4-BE49-F238E27FC236}">
                <a16:creationId xmlns:a16="http://schemas.microsoft.com/office/drawing/2014/main" id="{8FB39935-04A6-40B5-B21D-4E3A041EF070}"/>
              </a:ext>
            </a:extLst>
          </p:cNvPr>
          <p:cNvSpPr/>
          <p:nvPr userDrawn="1"/>
        </p:nvSpPr>
        <p:spPr>
          <a:xfrm>
            <a:off x="4821237" y="2290138"/>
            <a:ext cx="260350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1" name="円/楕円 35">
            <a:extLst>
              <a:ext uri="{FF2B5EF4-FFF2-40B4-BE49-F238E27FC236}">
                <a16:creationId xmlns:a16="http://schemas.microsoft.com/office/drawing/2014/main" id="{156B03E7-EEB6-40F3-A867-070AB8644415}"/>
              </a:ext>
            </a:extLst>
          </p:cNvPr>
          <p:cNvSpPr/>
          <p:nvPr userDrawn="1"/>
        </p:nvSpPr>
        <p:spPr>
          <a:xfrm>
            <a:off x="4452937" y="2290138"/>
            <a:ext cx="261938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2" name="円/楕円 36">
            <a:extLst>
              <a:ext uri="{FF2B5EF4-FFF2-40B4-BE49-F238E27FC236}">
                <a16:creationId xmlns:a16="http://schemas.microsoft.com/office/drawing/2014/main" id="{DBA8E8AA-9488-440B-BDC1-9E2B7F167AF2}"/>
              </a:ext>
            </a:extLst>
          </p:cNvPr>
          <p:cNvSpPr/>
          <p:nvPr userDrawn="1"/>
        </p:nvSpPr>
        <p:spPr>
          <a:xfrm>
            <a:off x="4086225" y="2290138"/>
            <a:ext cx="260350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3" name="円/楕円 37">
            <a:extLst>
              <a:ext uri="{FF2B5EF4-FFF2-40B4-BE49-F238E27FC236}">
                <a16:creationId xmlns:a16="http://schemas.microsoft.com/office/drawing/2014/main" id="{9E549857-BC1D-4E02-9CF4-419E627B88EA}"/>
              </a:ext>
            </a:extLst>
          </p:cNvPr>
          <p:cNvSpPr/>
          <p:nvPr userDrawn="1"/>
        </p:nvSpPr>
        <p:spPr>
          <a:xfrm>
            <a:off x="7573962" y="1950413"/>
            <a:ext cx="260350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4" name="円/楕円 38">
            <a:extLst>
              <a:ext uri="{FF2B5EF4-FFF2-40B4-BE49-F238E27FC236}">
                <a16:creationId xmlns:a16="http://schemas.microsoft.com/office/drawing/2014/main" id="{50AA0E81-0E10-4C58-AF52-6431D1D0CED3}"/>
              </a:ext>
            </a:extLst>
          </p:cNvPr>
          <p:cNvSpPr/>
          <p:nvPr userDrawn="1"/>
        </p:nvSpPr>
        <p:spPr>
          <a:xfrm>
            <a:off x="7207250" y="1950413"/>
            <a:ext cx="260350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5" name="円/楕円 39">
            <a:extLst>
              <a:ext uri="{FF2B5EF4-FFF2-40B4-BE49-F238E27FC236}">
                <a16:creationId xmlns:a16="http://schemas.microsoft.com/office/drawing/2014/main" id="{9C174907-564C-4F52-8B76-FCEAAF5FBFB0}"/>
              </a:ext>
            </a:extLst>
          </p:cNvPr>
          <p:cNvSpPr/>
          <p:nvPr userDrawn="1"/>
        </p:nvSpPr>
        <p:spPr>
          <a:xfrm>
            <a:off x="6838950" y="1950413"/>
            <a:ext cx="261937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6" name="円/楕円 40">
            <a:extLst>
              <a:ext uri="{FF2B5EF4-FFF2-40B4-BE49-F238E27FC236}">
                <a16:creationId xmlns:a16="http://schemas.microsoft.com/office/drawing/2014/main" id="{097B3A5C-41D3-411B-A3F3-C16663A419CC}"/>
              </a:ext>
            </a:extLst>
          </p:cNvPr>
          <p:cNvSpPr/>
          <p:nvPr userDrawn="1"/>
        </p:nvSpPr>
        <p:spPr>
          <a:xfrm>
            <a:off x="6472237" y="1950413"/>
            <a:ext cx="260350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7" name="円/楕円 41">
            <a:extLst>
              <a:ext uri="{FF2B5EF4-FFF2-40B4-BE49-F238E27FC236}">
                <a16:creationId xmlns:a16="http://schemas.microsoft.com/office/drawing/2014/main" id="{B581D049-766D-435F-BB6C-283BBE6111B9}"/>
              </a:ext>
            </a:extLst>
          </p:cNvPr>
          <p:cNvSpPr/>
          <p:nvPr userDrawn="1"/>
        </p:nvSpPr>
        <p:spPr>
          <a:xfrm>
            <a:off x="6105525" y="1950413"/>
            <a:ext cx="260350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8" name="円/楕円 42">
            <a:extLst>
              <a:ext uri="{FF2B5EF4-FFF2-40B4-BE49-F238E27FC236}">
                <a16:creationId xmlns:a16="http://schemas.microsoft.com/office/drawing/2014/main" id="{EE00BAB7-E71A-47DA-8343-A635AEF20E0F}"/>
              </a:ext>
            </a:extLst>
          </p:cNvPr>
          <p:cNvSpPr/>
          <p:nvPr userDrawn="1"/>
        </p:nvSpPr>
        <p:spPr>
          <a:xfrm>
            <a:off x="5737225" y="1950413"/>
            <a:ext cx="261937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9" name="円/楕円 43">
            <a:extLst>
              <a:ext uri="{FF2B5EF4-FFF2-40B4-BE49-F238E27FC236}">
                <a16:creationId xmlns:a16="http://schemas.microsoft.com/office/drawing/2014/main" id="{D0FC5737-1D4E-4449-8EDD-2535711EFFBF}"/>
              </a:ext>
            </a:extLst>
          </p:cNvPr>
          <p:cNvSpPr/>
          <p:nvPr userDrawn="1"/>
        </p:nvSpPr>
        <p:spPr>
          <a:xfrm>
            <a:off x="5370512" y="1950413"/>
            <a:ext cx="260350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0" name="円/楕円 44">
            <a:extLst>
              <a:ext uri="{FF2B5EF4-FFF2-40B4-BE49-F238E27FC236}">
                <a16:creationId xmlns:a16="http://schemas.microsoft.com/office/drawing/2014/main" id="{2B62DA03-B6BB-45A0-B875-7C3A47F78C20}"/>
              </a:ext>
            </a:extLst>
          </p:cNvPr>
          <p:cNvSpPr/>
          <p:nvPr userDrawn="1"/>
        </p:nvSpPr>
        <p:spPr>
          <a:xfrm>
            <a:off x="5003800" y="1950413"/>
            <a:ext cx="260350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1" name="円/楕円 45">
            <a:extLst>
              <a:ext uri="{FF2B5EF4-FFF2-40B4-BE49-F238E27FC236}">
                <a16:creationId xmlns:a16="http://schemas.microsoft.com/office/drawing/2014/main" id="{506A5A13-3468-45D5-BC9C-95970286C1AD}"/>
              </a:ext>
            </a:extLst>
          </p:cNvPr>
          <p:cNvSpPr/>
          <p:nvPr userDrawn="1"/>
        </p:nvSpPr>
        <p:spPr>
          <a:xfrm>
            <a:off x="4637087" y="1950413"/>
            <a:ext cx="260350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2" name="円/楕円 46">
            <a:extLst>
              <a:ext uri="{FF2B5EF4-FFF2-40B4-BE49-F238E27FC236}">
                <a16:creationId xmlns:a16="http://schemas.microsoft.com/office/drawing/2014/main" id="{AF128DDD-D064-4038-8A96-556CDC6F66D5}"/>
              </a:ext>
            </a:extLst>
          </p:cNvPr>
          <p:cNvSpPr/>
          <p:nvPr userDrawn="1"/>
        </p:nvSpPr>
        <p:spPr>
          <a:xfrm>
            <a:off x="4268787" y="1950413"/>
            <a:ext cx="260350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3" name="円/楕円 47">
            <a:extLst>
              <a:ext uri="{FF2B5EF4-FFF2-40B4-BE49-F238E27FC236}">
                <a16:creationId xmlns:a16="http://schemas.microsoft.com/office/drawing/2014/main" id="{EEBC639F-A368-4CD9-B8EF-84F311BA81FA}"/>
              </a:ext>
            </a:extLst>
          </p:cNvPr>
          <p:cNvSpPr/>
          <p:nvPr userDrawn="1"/>
        </p:nvSpPr>
        <p:spPr>
          <a:xfrm>
            <a:off x="3902075" y="1950413"/>
            <a:ext cx="260350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4" name="円/楕円 48">
            <a:extLst>
              <a:ext uri="{FF2B5EF4-FFF2-40B4-BE49-F238E27FC236}">
                <a16:creationId xmlns:a16="http://schemas.microsoft.com/office/drawing/2014/main" id="{B37E1846-B77F-4473-828D-57E4A161E339}"/>
              </a:ext>
            </a:extLst>
          </p:cNvPr>
          <p:cNvSpPr/>
          <p:nvPr userDrawn="1"/>
        </p:nvSpPr>
        <p:spPr>
          <a:xfrm>
            <a:off x="7391400" y="1609100"/>
            <a:ext cx="260350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5" name="円/楕円 49">
            <a:extLst>
              <a:ext uri="{FF2B5EF4-FFF2-40B4-BE49-F238E27FC236}">
                <a16:creationId xmlns:a16="http://schemas.microsoft.com/office/drawing/2014/main" id="{CCE15DAC-1104-4D76-BD0C-D66A8FF2CC62}"/>
              </a:ext>
            </a:extLst>
          </p:cNvPr>
          <p:cNvSpPr/>
          <p:nvPr userDrawn="1"/>
        </p:nvSpPr>
        <p:spPr>
          <a:xfrm>
            <a:off x="7023100" y="1609100"/>
            <a:ext cx="261937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6" name="円/楕円 50">
            <a:extLst>
              <a:ext uri="{FF2B5EF4-FFF2-40B4-BE49-F238E27FC236}">
                <a16:creationId xmlns:a16="http://schemas.microsoft.com/office/drawing/2014/main" id="{E8211E64-0AC1-4768-85B0-6B4F6C741BF9}"/>
              </a:ext>
            </a:extLst>
          </p:cNvPr>
          <p:cNvSpPr/>
          <p:nvPr userDrawn="1"/>
        </p:nvSpPr>
        <p:spPr>
          <a:xfrm>
            <a:off x="6656387" y="1609100"/>
            <a:ext cx="260350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7" name="円/楕円 51">
            <a:extLst>
              <a:ext uri="{FF2B5EF4-FFF2-40B4-BE49-F238E27FC236}">
                <a16:creationId xmlns:a16="http://schemas.microsoft.com/office/drawing/2014/main" id="{1EEC4F20-C548-4959-A5A8-C8ECA1566D66}"/>
              </a:ext>
            </a:extLst>
          </p:cNvPr>
          <p:cNvSpPr/>
          <p:nvPr userDrawn="1"/>
        </p:nvSpPr>
        <p:spPr>
          <a:xfrm>
            <a:off x="6289675" y="1609100"/>
            <a:ext cx="260350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8" name="円/楕円 52">
            <a:extLst>
              <a:ext uri="{FF2B5EF4-FFF2-40B4-BE49-F238E27FC236}">
                <a16:creationId xmlns:a16="http://schemas.microsoft.com/office/drawing/2014/main" id="{186CF217-BA2F-499F-A5BC-56E7877B8524}"/>
              </a:ext>
            </a:extLst>
          </p:cNvPr>
          <p:cNvSpPr/>
          <p:nvPr userDrawn="1"/>
        </p:nvSpPr>
        <p:spPr>
          <a:xfrm>
            <a:off x="5922962" y="1609100"/>
            <a:ext cx="260350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9" name="円/楕円 53">
            <a:extLst>
              <a:ext uri="{FF2B5EF4-FFF2-40B4-BE49-F238E27FC236}">
                <a16:creationId xmlns:a16="http://schemas.microsoft.com/office/drawing/2014/main" id="{7C1725A4-D017-4491-AE58-0E3DC4FF7204}"/>
              </a:ext>
            </a:extLst>
          </p:cNvPr>
          <p:cNvSpPr/>
          <p:nvPr userDrawn="1"/>
        </p:nvSpPr>
        <p:spPr>
          <a:xfrm>
            <a:off x="5554662" y="1609100"/>
            <a:ext cx="260350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0" name="円/楕円 54">
            <a:extLst>
              <a:ext uri="{FF2B5EF4-FFF2-40B4-BE49-F238E27FC236}">
                <a16:creationId xmlns:a16="http://schemas.microsoft.com/office/drawing/2014/main" id="{2F622DD7-EABA-481E-9314-80FA02AF28A4}"/>
              </a:ext>
            </a:extLst>
          </p:cNvPr>
          <p:cNvSpPr/>
          <p:nvPr userDrawn="1"/>
        </p:nvSpPr>
        <p:spPr>
          <a:xfrm>
            <a:off x="5187950" y="1609100"/>
            <a:ext cx="260350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1" name="円/楕円 55">
            <a:extLst>
              <a:ext uri="{FF2B5EF4-FFF2-40B4-BE49-F238E27FC236}">
                <a16:creationId xmlns:a16="http://schemas.microsoft.com/office/drawing/2014/main" id="{4DAB2182-4BCC-4177-8A5E-09A6D8094EEF}"/>
              </a:ext>
            </a:extLst>
          </p:cNvPr>
          <p:cNvSpPr/>
          <p:nvPr userDrawn="1"/>
        </p:nvSpPr>
        <p:spPr>
          <a:xfrm>
            <a:off x="4821237" y="1609100"/>
            <a:ext cx="260350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2" name="円/楕円 56">
            <a:extLst>
              <a:ext uri="{FF2B5EF4-FFF2-40B4-BE49-F238E27FC236}">
                <a16:creationId xmlns:a16="http://schemas.microsoft.com/office/drawing/2014/main" id="{527F8349-7F23-42CE-9477-C282FEE71C6C}"/>
              </a:ext>
            </a:extLst>
          </p:cNvPr>
          <p:cNvSpPr/>
          <p:nvPr userDrawn="1"/>
        </p:nvSpPr>
        <p:spPr>
          <a:xfrm>
            <a:off x="4452937" y="1609100"/>
            <a:ext cx="261938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3" name="円/楕円 57">
            <a:extLst>
              <a:ext uri="{FF2B5EF4-FFF2-40B4-BE49-F238E27FC236}">
                <a16:creationId xmlns:a16="http://schemas.microsoft.com/office/drawing/2014/main" id="{069111EF-F3E2-4E52-A0C1-93FACA9BA877}"/>
              </a:ext>
            </a:extLst>
          </p:cNvPr>
          <p:cNvSpPr/>
          <p:nvPr userDrawn="1"/>
        </p:nvSpPr>
        <p:spPr>
          <a:xfrm>
            <a:off x="4086225" y="1609100"/>
            <a:ext cx="260350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4" name="円/楕円 58">
            <a:extLst>
              <a:ext uri="{FF2B5EF4-FFF2-40B4-BE49-F238E27FC236}">
                <a16:creationId xmlns:a16="http://schemas.microsoft.com/office/drawing/2014/main" id="{9942ACF7-AD17-4D0A-B59D-0B32FCADEF23}"/>
              </a:ext>
            </a:extLst>
          </p:cNvPr>
          <p:cNvSpPr/>
          <p:nvPr userDrawn="1"/>
        </p:nvSpPr>
        <p:spPr>
          <a:xfrm>
            <a:off x="7207250" y="1267788"/>
            <a:ext cx="260350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5" name="円/楕円 59">
            <a:extLst>
              <a:ext uri="{FF2B5EF4-FFF2-40B4-BE49-F238E27FC236}">
                <a16:creationId xmlns:a16="http://schemas.microsoft.com/office/drawing/2014/main" id="{F4E97986-A594-4A1E-A061-96B322267998}"/>
              </a:ext>
            </a:extLst>
          </p:cNvPr>
          <p:cNvSpPr/>
          <p:nvPr userDrawn="1"/>
        </p:nvSpPr>
        <p:spPr>
          <a:xfrm>
            <a:off x="6838950" y="1267788"/>
            <a:ext cx="261937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6" name="円/楕円 60">
            <a:extLst>
              <a:ext uri="{FF2B5EF4-FFF2-40B4-BE49-F238E27FC236}">
                <a16:creationId xmlns:a16="http://schemas.microsoft.com/office/drawing/2014/main" id="{1F43C08B-B4C2-4B76-94B4-CB30704FC564}"/>
              </a:ext>
            </a:extLst>
          </p:cNvPr>
          <p:cNvSpPr/>
          <p:nvPr userDrawn="1"/>
        </p:nvSpPr>
        <p:spPr>
          <a:xfrm>
            <a:off x="6472237" y="1267788"/>
            <a:ext cx="260350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7" name="円/楕円 61">
            <a:extLst>
              <a:ext uri="{FF2B5EF4-FFF2-40B4-BE49-F238E27FC236}">
                <a16:creationId xmlns:a16="http://schemas.microsoft.com/office/drawing/2014/main" id="{73094C90-45BB-471F-B5BD-76B9E9A4FD01}"/>
              </a:ext>
            </a:extLst>
          </p:cNvPr>
          <p:cNvSpPr/>
          <p:nvPr userDrawn="1"/>
        </p:nvSpPr>
        <p:spPr>
          <a:xfrm>
            <a:off x="6105525" y="1267788"/>
            <a:ext cx="260350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8" name="円/楕円 62">
            <a:extLst>
              <a:ext uri="{FF2B5EF4-FFF2-40B4-BE49-F238E27FC236}">
                <a16:creationId xmlns:a16="http://schemas.microsoft.com/office/drawing/2014/main" id="{38BC6B0C-0017-4522-887C-A21C21F986FC}"/>
              </a:ext>
            </a:extLst>
          </p:cNvPr>
          <p:cNvSpPr/>
          <p:nvPr userDrawn="1"/>
        </p:nvSpPr>
        <p:spPr>
          <a:xfrm>
            <a:off x="5737225" y="1267788"/>
            <a:ext cx="261937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9" name="円/楕円 63">
            <a:extLst>
              <a:ext uri="{FF2B5EF4-FFF2-40B4-BE49-F238E27FC236}">
                <a16:creationId xmlns:a16="http://schemas.microsoft.com/office/drawing/2014/main" id="{DF162D7C-D820-45FF-B952-F00CEC40CBEB}"/>
              </a:ext>
            </a:extLst>
          </p:cNvPr>
          <p:cNvSpPr/>
          <p:nvPr userDrawn="1"/>
        </p:nvSpPr>
        <p:spPr>
          <a:xfrm>
            <a:off x="5370512" y="1267788"/>
            <a:ext cx="260350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0" name="円/楕円 64">
            <a:extLst>
              <a:ext uri="{FF2B5EF4-FFF2-40B4-BE49-F238E27FC236}">
                <a16:creationId xmlns:a16="http://schemas.microsoft.com/office/drawing/2014/main" id="{6588591C-F149-4053-968E-29C8E0E2B70E}"/>
              </a:ext>
            </a:extLst>
          </p:cNvPr>
          <p:cNvSpPr/>
          <p:nvPr userDrawn="1"/>
        </p:nvSpPr>
        <p:spPr>
          <a:xfrm>
            <a:off x="5003800" y="1267788"/>
            <a:ext cx="260350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1" name="円/楕円 65">
            <a:extLst>
              <a:ext uri="{FF2B5EF4-FFF2-40B4-BE49-F238E27FC236}">
                <a16:creationId xmlns:a16="http://schemas.microsoft.com/office/drawing/2014/main" id="{BB11660A-3B1E-4B6C-80CA-9C7E5F4C9DF3}"/>
              </a:ext>
            </a:extLst>
          </p:cNvPr>
          <p:cNvSpPr/>
          <p:nvPr userDrawn="1"/>
        </p:nvSpPr>
        <p:spPr>
          <a:xfrm>
            <a:off x="4637087" y="1267788"/>
            <a:ext cx="260350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2" name="円/楕円 66">
            <a:extLst>
              <a:ext uri="{FF2B5EF4-FFF2-40B4-BE49-F238E27FC236}">
                <a16:creationId xmlns:a16="http://schemas.microsoft.com/office/drawing/2014/main" id="{77B2BD12-AF88-42E7-A1A3-12DEAC603F7F}"/>
              </a:ext>
            </a:extLst>
          </p:cNvPr>
          <p:cNvSpPr/>
          <p:nvPr userDrawn="1"/>
        </p:nvSpPr>
        <p:spPr>
          <a:xfrm>
            <a:off x="4268787" y="1267788"/>
            <a:ext cx="260350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3" name="円/楕円 67">
            <a:extLst>
              <a:ext uri="{FF2B5EF4-FFF2-40B4-BE49-F238E27FC236}">
                <a16:creationId xmlns:a16="http://schemas.microsoft.com/office/drawing/2014/main" id="{B6F52F16-A54B-4D43-9136-F643F9DB437B}"/>
              </a:ext>
            </a:extLst>
          </p:cNvPr>
          <p:cNvSpPr/>
          <p:nvPr userDrawn="1"/>
        </p:nvSpPr>
        <p:spPr>
          <a:xfrm>
            <a:off x="7023100" y="926475"/>
            <a:ext cx="261937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4" name="円/楕円 68">
            <a:extLst>
              <a:ext uri="{FF2B5EF4-FFF2-40B4-BE49-F238E27FC236}">
                <a16:creationId xmlns:a16="http://schemas.microsoft.com/office/drawing/2014/main" id="{7A75B657-FE38-41B2-BD6A-4B85A31E318D}"/>
              </a:ext>
            </a:extLst>
          </p:cNvPr>
          <p:cNvSpPr/>
          <p:nvPr userDrawn="1"/>
        </p:nvSpPr>
        <p:spPr>
          <a:xfrm>
            <a:off x="6656387" y="926475"/>
            <a:ext cx="260350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5" name="円/楕円 69">
            <a:extLst>
              <a:ext uri="{FF2B5EF4-FFF2-40B4-BE49-F238E27FC236}">
                <a16:creationId xmlns:a16="http://schemas.microsoft.com/office/drawing/2014/main" id="{F4F555E5-2881-4192-901F-E10A474CB3F3}"/>
              </a:ext>
            </a:extLst>
          </p:cNvPr>
          <p:cNvSpPr/>
          <p:nvPr userDrawn="1"/>
        </p:nvSpPr>
        <p:spPr>
          <a:xfrm>
            <a:off x="6289675" y="926475"/>
            <a:ext cx="260350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6" name="円/楕円 70">
            <a:extLst>
              <a:ext uri="{FF2B5EF4-FFF2-40B4-BE49-F238E27FC236}">
                <a16:creationId xmlns:a16="http://schemas.microsoft.com/office/drawing/2014/main" id="{9AD590C0-EF5F-46AA-9AB0-30B86772BDAA}"/>
              </a:ext>
            </a:extLst>
          </p:cNvPr>
          <p:cNvSpPr/>
          <p:nvPr userDrawn="1"/>
        </p:nvSpPr>
        <p:spPr>
          <a:xfrm>
            <a:off x="5922962" y="926475"/>
            <a:ext cx="260350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7" name="円/楕円 71">
            <a:extLst>
              <a:ext uri="{FF2B5EF4-FFF2-40B4-BE49-F238E27FC236}">
                <a16:creationId xmlns:a16="http://schemas.microsoft.com/office/drawing/2014/main" id="{05695C1A-F466-4196-A8A3-ED76A69ADD05}"/>
              </a:ext>
            </a:extLst>
          </p:cNvPr>
          <p:cNvSpPr/>
          <p:nvPr userDrawn="1"/>
        </p:nvSpPr>
        <p:spPr>
          <a:xfrm>
            <a:off x="5554662" y="926475"/>
            <a:ext cx="260350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8" name="円/楕円 72">
            <a:extLst>
              <a:ext uri="{FF2B5EF4-FFF2-40B4-BE49-F238E27FC236}">
                <a16:creationId xmlns:a16="http://schemas.microsoft.com/office/drawing/2014/main" id="{01D04E6B-A1FE-4ED6-8F33-BF9081B2B698}"/>
              </a:ext>
            </a:extLst>
          </p:cNvPr>
          <p:cNvSpPr/>
          <p:nvPr userDrawn="1"/>
        </p:nvSpPr>
        <p:spPr>
          <a:xfrm>
            <a:off x="5187950" y="926475"/>
            <a:ext cx="260350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9" name="円/楕円 73">
            <a:extLst>
              <a:ext uri="{FF2B5EF4-FFF2-40B4-BE49-F238E27FC236}">
                <a16:creationId xmlns:a16="http://schemas.microsoft.com/office/drawing/2014/main" id="{FB2689CF-E237-49C5-8B2B-E5CB18A564F5}"/>
              </a:ext>
            </a:extLst>
          </p:cNvPr>
          <p:cNvSpPr/>
          <p:nvPr userDrawn="1"/>
        </p:nvSpPr>
        <p:spPr>
          <a:xfrm>
            <a:off x="4821237" y="926475"/>
            <a:ext cx="260350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0" name="円/楕円 74">
            <a:extLst>
              <a:ext uri="{FF2B5EF4-FFF2-40B4-BE49-F238E27FC236}">
                <a16:creationId xmlns:a16="http://schemas.microsoft.com/office/drawing/2014/main" id="{15DC8590-D598-4B5A-BCA1-F891483616BF}"/>
              </a:ext>
            </a:extLst>
          </p:cNvPr>
          <p:cNvSpPr/>
          <p:nvPr userDrawn="1"/>
        </p:nvSpPr>
        <p:spPr>
          <a:xfrm>
            <a:off x="4452937" y="926475"/>
            <a:ext cx="261938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1" name="円/楕円 75">
            <a:extLst>
              <a:ext uri="{FF2B5EF4-FFF2-40B4-BE49-F238E27FC236}">
                <a16:creationId xmlns:a16="http://schemas.microsoft.com/office/drawing/2014/main" id="{3D2EEA3C-DBB4-4AD8-8B5C-44FCA34FAE76}"/>
              </a:ext>
            </a:extLst>
          </p:cNvPr>
          <p:cNvSpPr/>
          <p:nvPr userDrawn="1"/>
        </p:nvSpPr>
        <p:spPr>
          <a:xfrm>
            <a:off x="6838950" y="585163"/>
            <a:ext cx="261937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2" name="円/楕円 76">
            <a:extLst>
              <a:ext uri="{FF2B5EF4-FFF2-40B4-BE49-F238E27FC236}">
                <a16:creationId xmlns:a16="http://schemas.microsoft.com/office/drawing/2014/main" id="{3F0A8E4A-106E-4C91-AE10-52484E7969F0}"/>
              </a:ext>
            </a:extLst>
          </p:cNvPr>
          <p:cNvSpPr/>
          <p:nvPr userDrawn="1"/>
        </p:nvSpPr>
        <p:spPr>
          <a:xfrm>
            <a:off x="6472237" y="585163"/>
            <a:ext cx="260350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3" name="円/楕円 77">
            <a:extLst>
              <a:ext uri="{FF2B5EF4-FFF2-40B4-BE49-F238E27FC236}">
                <a16:creationId xmlns:a16="http://schemas.microsoft.com/office/drawing/2014/main" id="{A470301C-DEF0-4710-8808-072FEB1D743D}"/>
              </a:ext>
            </a:extLst>
          </p:cNvPr>
          <p:cNvSpPr/>
          <p:nvPr userDrawn="1"/>
        </p:nvSpPr>
        <p:spPr>
          <a:xfrm>
            <a:off x="6105525" y="585163"/>
            <a:ext cx="260350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4" name="円/楕円 78">
            <a:extLst>
              <a:ext uri="{FF2B5EF4-FFF2-40B4-BE49-F238E27FC236}">
                <a16:creationId xmlns:a16="http://schemas.microsoft.com/office/drawing/2014/main" id="{5B48C425-29AA-4016-93A4-F40409B19FD7}"/>
              </a:ext>
            </a:extLst>
          </p:cNvPr>
          <p:cNvSpPr/>
          <p:nvPr userDrawn="1"/>
        </p:nvSpPr>
        <p:spPr>
          <a:xfrm>
            <a:off x="5737225" y="585163"/>
            <a:ext cx="261937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5" name="円/楕円 79">
            <a:extLst>
              <a:ext uri="{FF2B5EF4-FFF2-40B4-BE49-F238E27FC236}">
                <a16:creationId xmlns:a16="http://schemas.microsoft.com/office/drawing/2014/main" id="{C8819790-F74B-46F6-BF53-6913D85E1F37}"/>
              </a:ext>
            </a:extLst>
          </p:cNvPr>
          <p:cNvSpPr/>
          <p:nvPr userDrawn="1"/>
        </p:nvSpPr>
        <p:spPr>
          <a:xfrm>
            <a:off x="5370512" y="585163"/>
            <a:ext cx="260350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6" name="円/楕円 80">
            <a:extLst>
              <a:ext uri="{FF2B5EF4-FFF2-40B4-BE49-F238E27FC236}">
                <a16:creationId xmlns:a16="http://schemas.microsoft.com/office/drawing/2014/main" id="{13A30243-9C8C-4A97-8764-376B29522867}"/>
              </a:ext>
            </a:extLst>
          </p:cNvPr>
          <p:cNvSpPr/>
          <p:nvPr userDrawn="1"/>
        </p:nvSpPr>
        <p:spPr>
          <a:xfrm>
            <a:off x="5003800" y="585163"/>
            <a:ext cx="260350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7" name="円/楕円 81">
            <a:extLst>
              <a:ext uri="{FF2B5EF4-FFF2-40B4-BE49-F238E27FC236}">
                <a16:creationId xmlns:a16="http://schemas.microsoft.com/office/drawing/2014/main" id="{DEEC14B4-E666-4975-8BDF-5C31724F7C2D}"/>
              </a:ext>
            </a:extLst>
          </p:cNvPr>
          <p:cNvSpPr/>
          <p:nvPr userDrawn="1"/>
        </p:nvSpPr>
        <p:spPr>
          <a:xfrm>
            <a:off x="4637087" y="585163"/>
            <a:ext cx="260350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8" name="円/楕円 82">
            <a:extLst>
              <a:ext uri="{FF2B5EF4-FFF2-40B4-BE49-F238E27FC236}">
                <a16:creationId xmlns:a16="http://schemas.microsoft.com/office/drawing/2014/main" id="{EF07B1DB-3F73-435F-8AEB-088955D1FEA9}"/>
              </a:ext>
            </a:extLst>
          </p:cNvPr>
          <p:cNvSpPr/>
          <p:nvPr userDrawn="1"/>
        </p:nvSpPr>
        <p:spPr>
          <a:xfrm>
            <a:off x="6840537" y="4679325"/>
            <a:ext cx="260350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9" name="円/楕円 83">
            <a:extLst>
              <a:ext uri="{FF2B5EF4-FFF2-40B4-BE49-F238E27FC236}">
                <a16:creationId xmlns:a16="http://schemas.microsoft.com/office/drawing/2014/main" id="{B9491AE1-6507-4374-8467-DC42193F6EF3}"/>
              </a:ext>
            </a:extLst>
          </p:cNvPr>
          <p:cNvSpPr/>
          <p:nvPr userDrawn="1"/>
        </p:nvSpPr>
        <p:spPr>
          <a:xfrm>
            <a:off x="6473825" y="4679325"/>
            <a:ext cx="260350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0" name="円/楕円 84">
            <a:extLst>
              <a:ext uri="{FF2B5EF4-FFF2-40B4-BE49-F238E27FC236}">
                <a16:creationId xmlns:a16="http://schemas.microsoft.com/office/drawing/2014/main" id="{3B230F21-0C9F-41E0-AAE5-EF8C47E436FC}"/>
              </a:ext>
            </a:extLst>
          </p:cNvPr>
          <p:cNvSpPr/>
          <p:nvPr userDrawn="1"/>
        </p:nvSpPr>
        <p:spPr>
          <a:xfrm>
            <a:off x="6107112" y="4679325"/>
            <a:ext cx="260350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1" name="円/楕円 85">
            <a:extLst>
              <a:ext uri="{FF2B5EF4-FFF2-40B4-BE49-F238E27FC236}">
                <a16:creationId xmlns:a16="http://schemas.microsoft.com/office/drawing/2014/main" id="{6E384F83-8659-4D7F-964B-527247042DF0}"/>
              </a:ext>
            </a:extLst>
          </p:cNvPr>
          <p:cNvSpPr/>
          <p:nvPr userDrawn="1"/>
        </p:nvSpPr>
        <p:spPr>
          <a:xfrm>
            <a:off x="5738812" y="4679325"/>
            <a:ext cx="261938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2" name="円/楕円 86">
            <a:extLst>
              <a:ext uri="{FF2B5EF4-FFF2-40B4-BE49-F238E27FC236}">
                <a16:creationId xmlns:a16="http://schemas.microsoft.com/office/drawing/2014/main" id="{99FEA48D-B83A-4049-BEE2-13D5B3799841}"/>
              </a:ext>
            </a:extLst>
          </p:cNvPr>
          <p:cNvSpPr/>
          <p:nvPr userDrawn="1"/>
        </p:nvSpPr>
        <p:spPr>
          <a:xfrm>
            <a:off x="5372100" y="4679325"/>
            <a:ext cx="260350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3" name="円/楕円 87">
            <a:extLst>
              <a:ext uri="{FF2B5EF4-FFF2-40B4-BE49-F238E27FC236}">
                <a16:creationId xmlns:a16="http://schemas.microsoft.com/office/drawing/2014/main" id="{508CF4A1-522F-4895-9B89-CB71C7D6AF9C}"/>
              </a:ext>
            </a:extLst>
          </p:cNvPr>
          <p:cNvSpPr/>
          <p:nvPr userDrawn="1"/>
        </p:nvSpPr>
        <p:spPr>
          <a:xfrm>
            <a:off x="5005387" y="4679325"/>
            <a:ext cx="260350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4" name="円/楕円 88">
            <a:extLst>
              <a:ext uri="{FF2B5EF4-FFF2-40B4-BE49-F238E27FC236}">
                <a16:creationId xmlns:a16="http://schemas.microsoft.com/office/drawing/2014/main" id="{58259E9F-A1D1-4AA4-9528-B63A66F8EF37}"/>
              </a:ext>
            </a:extLst>
          </p:cNvPr>
          <p:cNvSpPr/>
          <p:nvPr userDrawn="1"/>
        </p:nvSpPr>
        <p:spPr>
          <a:xfrm>
            <a:off x="4637087" y="4679325"/>
            <a:ext cx="261938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5" name="円/楕円 89">
            <a:extLst>
              <a:ext uri="{FF2B5EF4-FFF2-40B4-BE49-F238E27FC236}">
                <a16:creationId xmlns:a16="http://schemas.microsoft.com/office/drawing/2014/main" id="{739EF6EC-328E-48B1-8915-D7669CA47C32}"/>
              </a:ext>
            </a:extLst>
          </p:cNvPr>
          <p:cNvSpPr/>
          <p:nvPr userDrawn="1"/>
        </p:nvSpPr>
        <p:spPr>
          <a:xfrm>
            <a:off x="7023100" y="4338013"/>
            <a:ext cx="261937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6" name="円/楕円 90">
            <a:extLst>
              <a:ext uri="{FF2B5EF4-FFF2-40B4-BE49-F238E27FC236}">
                <a16:creationId xmlns:a16="http://schemas.microsoft.com/office/drawing/2014/main" id="{7A957411-3700-4160-A9A3-5CC0777AA9B6}"/>
              </a:ext>
            </a:extLst>
          </p:cNvPr>
          <p:cNvSpPr/>
          <p:nvPr userDrawn="1"/>
        </p:nvSpPr>
        <p:spPr>
          <a:xfrm>
            <a:off x="6656387" y="4338013"/>
            <a:ext cx="260350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7" name="円/楕円 91">
            <a:extLst>
              <a:ext uri="{FF2B5EF4-FFF2-40B4-BE49-F238E27FC236}">
                <a16:creationId xmlns:a16="http://schemas.microsoft.com/office/drawing/2014/main" id="{FC77E648-995E-4C16-A19D-FC617EE9D164}"/>
              </a:ext>
            </a:extLst>
          </p:cNvPr>
          <p:cNvSpPr/>
          <p:nvPr userDrawn="1"/>
        </p:nvSpPr>
        <p:spPr>
          <a:xfrm>
            <a:off x="6289675" y="4338013"/>
            <a:ext cx="260350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8" name="円/楕円 92">
            <a:extLst>
              <a:ext uri="{FF2B5EF4-FFF2-40B4-BE49-F238E27FC236}">
                <a16:creationId xmlns:a16="http://schemas.microsoft.com/office/drawing/2014/main" id="{369E12B6-1E2A-4492-B105-6538BBAC8B95}"/>
              </a:ext>
            </a:extLst>
          </p:cNvPr>
          <p:cNvSpPr/>
          <p:nvPr userDrawn="1"/>
        </p:nvSpPr>
        <p:spPr>
          <a:xfrm>
            <a:off x="5922962" y="4338013"/>
            <a:ext cx="260350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9" name="円/楕円 93">
            <a:extLst>
              <a:ext uri="{FF2B5EF4-FFF2-40B4-BE49-F238E27FC236}">
                <a16:creationId xmlns:a16="http://schemas.microsoft.com/office/drawing/2014/main" id="{08ECE323-2793-4A86-80FE-903B18554B80}"/>
              </a:ext>
            </a:extLst>
          </p:cNvPr>
          <p:cNvSpPr/>
          <p:nvPr userDrawn="1"/>
        </p:nvSpPr>
        <p:spPr>
          <a:xfrm>
            <a:off x="5554662" y="4338013"/>
            <a:ext cx="260350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0" name="円/楕円 94">
            <a:extLst>
              <a:ext uri="{FF2B5EF4-FFF2-40B4-BE49-F238E27FC236}">
                <a16:creationId xmlns:a16="http://schemas.microsoft.com/office/drawing/2014/main" id="{D97D2DB8-D3ED-4FEB-B062-0054F6B6B167}"/>
              </a:ext>
            </a:extLst>
          </p:cNvPr>
          <p:cNvSpPr/>
          <p:nvPr userDrawn="1"/>
        </p:nvSpPr>
        <p:spPr>
          <a:xfrm>
            <a:off x="5187950" y="4338013"/>
            <a:ext cx="260350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1" name="円/楕円 95">
            <a:extLst>
              <a:ext uri="{FF2B5EF4-FFF2-40B4-BE49-F238E27FC236}">
                <a16:creationId xmlns:a16="http://schemas.microsoft.com/office/drawing/2014/main" id="{C1378AF7-2BAE-4950-B8FE-928142351FA6}"/>
              </a:ext>
            </a:extLst>
          </p:cNvPr>
          <p:cNvSpPr/>
          <p:nvPr userDrawn="1"/>
        </p:nvSpPr>
        <p:spPr>
          <a:xfrm>
            <a:off x="4821237" y="4338013"/>
            <a:ext cx="260350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2" name="円/楕円 96">
            <a:extLst>
              <a:ext uri="{FF2B5EF4-FFF2-40B4-BE49-F238E27FC236}">
                <a16:creationId xmlns:a16="http://schemas.microsoft.com/office/drawing/2014/main" id="{60663432-E838-46E1-A084-BE0B17FB5986}"/>
              </a:ext>
            </a:extLst>
          </p:cNvPr>
          <p:cNvSpPr/>
          <p:nvPr userDrawn="1"/>
        </p:nvSpPr>
        <p:spPr>
          <a:xfrm>
            <a:off x="4452937" y="4338013"/>
            <a:ext cx="261938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3" name="円/楕円 97">
            <a:extLst>
              <a:ext uri="{FF2B5EF4-FFF2-40B4-BE49-F238E27FC236}">
                <a16:creationId xmlns:a16="http://schemas.microsoft.com/office/drawing/2014/main" id="{34EA4ACA-5F7B-4EEC-B500-201701B15B3F}"/>
              </a:ext>
            </a:extLst>
          </p:cNvPr>
          <p:cNvSpPr/>
          <p:nvPr userDrawn="1"/>
        </p:nvSpPr>
        <p:spPr>
          <a:xfrm>
            <a:off x="7208837" y="3996700"/>
            <a:ext cx="260350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4" name="円/楕円 98">
            <a:extLst>
              <a:ext uri="{FF2B5EF4-FFF2-40B4-BE49-F238E27FC236}">
                <a16:creationId xmlns:a16="http://schemas.microsoft.com/office/drawing/2014/main" id="{B782E223-8C69-4183-8BEF-A2CFE5F708AE}"/>
              </a:ext>
            </a:extLst>
          </p:cNvPr>
          <p:cNvSpPr/>
          <p:nvPr userDrawn="1"/>
        </p:nvSpPr>
        <p:spPr>
          <a:xfrm>
            <a:off x="6840537" y="3996700"/>
            <a:ext cx="260350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5" name="円/楕円 99">
            <a:extLst>
              <a:ext uri="{FF2B5EF4-FFF2-40B4-BE49-F238E27FC236}">
                <a16:creationId xmlns:a16="http://schemas.microsoft.com/office/drawing/2014/main" id="{2FDCCF6E-BEBA-4A81-8EA5-F93D42DA561B}"/>
              </a:ext>
            </a:extLst>
          </p:cNvPr>
          <p:cNvSpPr/>
          <p:nvPr userDrawn="1"/>
        </p:nvSpPr>
        <p:spPr>
          <a:xfrm>
            <a:off x="6473825" y="3996700"/>
            <a:ext cx="260350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6" name="円/楕円 100">
            <a:extLst>
              <a:ext uri="{FF2B5EF4-FFF2-40B4-BE49-F238E27FC236}">
                <a16:creationId xmlns:a16="http://schemas.microsoft.com/office/drawing/2014/main" id="{A2A9AC25-1934-4781-AE05-70FF6A8B2A4C}"/>
              </a:ext>
            </a:extLst>
          </p:cNvPr>
          <p:cNvSpPr/>
          <p:nvPr userDrawn="1"/>
        </p:nvSpPr>
        <p:spPr>
          <a:xfrm>
            <a:off x="6107112" y="3996700"/>
            <a:ext cx="260350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7" name="円/楕円 101">
            <a:extLst>
              <a:ext uri="{FF2B5EF4-FFF2-40B4-BE49-F238E27FC236}">
                <a16:creationId xmlns:a16="http://schemas.microsoft.com/office/drawing/2014/main" id="{7A710C9E-1FE8-4D54-BC61-8CEEB9B179A1}"/>
              </a:ext>
            </a:extLst>
          </p:cNvPr>
          <p:cNvSpPr/>
          <p:nvPr userDrawn="1"/>
        </p:nvSpPr>
        <p:spPr>
          <a:xfrm>
            <a:off x="5738812" y="3996700"/>
            <a:ext cx="261938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8" name="円/楕円 102">
            <a:extLst>
              <a:ext uri="{FF2B5EF4-FFF2-40B4-BE49-F238E27FC236}">
                <a16:creationId xmlns:a16="http://schemas.microsoft.com/office/drawing/2014/main" id="{1D5B9CEC-EBB2-40C7-8822-DA34B34F0E54}"/>
              </a:ext>
            </a:extLst>
          </p:cNvPr>
          <p:cNvSpPr/>
          <p:nvPr userDrawn="1"/>
        </p:nvSpPr>
        <p:spPr>
          <a:xfrm>
            <a:off x="5372100" y="3996700"/>
            <a:ext cx="260350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9" name="円/楕円 103">
            <a:extLst>
              <a:ext uri="{FF2B5EF4-FFF2-40B4-BE49-F238E27FC236}">
                <a16:creationId xmlns:a16="http://schemas.microsoft.com/office/drawing/2014/main" id="{C473A8E0-2154-4ED5-97CA-39BE87A828A6}"/>
              </a:ext>
            </a:extLst>
          </p:cNvPr>
          <p:cNvSpPr/>
          <p:nvPr userDrawn="1"/>
        </p:nvSpPr>
        <p:spPr>
          <a:xfrm>
            <a:off x="5005387" y="3996700"/>
            <a:ext cx="260350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0" name="円/楕円 104">
            <a:extLst>
              <a:ext uri="{FF2B5EF4-FFF2-40B4-BE49-F238E27FC236}">
                <a16:creationId xmlns:a16="http://schemas.microsoft.com/office/drawing/2014/main" id="{9BA73309-66DC-48C9-990F-76B0D100927C}"/>
              </a:ext>
            </a:extLst>
          </p:cNvPr>
          <p:cNvSpPr/>
          <p:nvPr userDrawn="1"/>
        </p:nvSpPr>
        <p:spPr>
          <a:xfrm>
            <a:off x="4637087" y="3996700"/>
            <a:ext cx="261938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1" name="円/楕円 105">
            <a:extLst>
              <a:ext uri="{FF2B5EF4-FFF2-40B4-BE49-F238E27FC236}">
                <a16:creationId xmlns:a16="http://schemas.microsoft.com/office/drawing/2014/main" id="{7399BA15-AAD0-455A-8068-BA759CEAAB98}"/>
              </a:ext>
            </a:extLst>
          </p:cNvPr>
          <p:cNvSpPr/>
          <p:nvPr userDrawn="1"/>
        </p:nvSpPr>
        <p:spPr>
          <a:xfrm>
            <a:off x="4270375" y="3996700"/>
            <a:ext cx="260350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2" name="円/楕円 106">
            <a:extLst>
              <a:ext uri="{FF2B5EF4-FFF2-40B4-BE49-F238E27FC236}">
                <a16:creationId xmlns:a16="http://schemas.microsoft.com/office/drawing/2014/main" id="{0A1BFCC0-A53B-43CC-83AF-6B739BE515A7}"/>
              </a:ext>
            </a:extLst>
          </p:cNvPr>
          <p:cNvSpPr/>
          <p:nvPr userDrawn="1"/>
        </p:nvSpPr>
        <p:spPr>
          <a:xfrm>
            <a:off x="7391400" y="3655388"/>
            <a:ext cx="260350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3" name="円/楕円 107">
            <a:extLst>
              <a:ext uri="{FF2B5EF4-FFF2-40B4-BE49-F238E27FC236}">
                <a16:creationId xmlns:a16="http://schemas.microsoft.com/office/drawing/2014/main" id="{AF65F9F9-D3E5-4C39-9196-E0ADBB56E8B6}"/>
              </a:ext>
            </a:extLst>
          </p:cNvPr>
          <p:cNvSpPr/>
          <p:nvPr userDrawn="1"/>
        </p:nvSpPr>
        <p:spPr>
          <a:xfrm>
            <a:off x="7023100" y="3655388"/>
            <a:ext cx="261937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4" name="円/楕円 108">
            <a:extLst>
              <a:ext uri="{FF2B5EF4-FFF2-40B4-BE49-F238E27FC236}">
                <a16:creationId xmlns:a16="http://schemas.microsoft.com/office/drawing/2014/main" id="{5EACAECD-21CE-4F33-98F6-8745C8FC95EB}"/>
              </a:ext>
            </a:extLst>
          </p:cNvPr>
          <p:cNvSpPr/>
          <p:nvPr userDrawn="1"/>
        </p:nvSpPr>
        <p:spPr>
          <a:xfrm>
            <a:off x="6656387" y="3655388"/>
            <a:ext cx="260350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5" name="円/楕円 109">
            <a:extLst>
              <a:ext uri="{FF2B5EF4-FFF2-40B4-BE49-F238E27FC236}">
                <a16:creationId xmlns:a16="http://schemas.microsoft.com/office/drawing/2014/main" id="{7315735F-C9C0-4F01-B84B-B855685E8E89}"/>
              </a:ext>
            </a:extLst>
          </p:cNvPr>
          <p:cNvSpPr/>
          <p:nvPr userDrawn="1"/>
        </p:nvSpPr>
        <p:spPr>
          <a:xfrm>
            <a:off x="6289675" y="3655388"/>
            <a:ext cx="260350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6" name="円/楕円 110">
            <a:extLst>
              <a:ext uri="{FF2B5EF4-FFF2-40B4-BE49-F238E27FC236}">
                <a16:creationId xmlns:a16="http://schemas.microsoft.com/office/drawing/2014/main" id="{16B4E968-0B34-4047-974F-21E11F05C6C4}"/>
              </a:ext>
            </a:extLst>
          </p:cNvPr>
          <p:cNvSpPr/>
          <p:nvPr userDrawn="1"/>
        </p:nvSpPr>
        <p:spPr>
          <a:xfrm>
            <a:off x="5922962" y="3655388"/>
            <a:ext cx="260350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7" name="円/楕円 111">
            <a:extLst>
              <a:ext uri="{FF2B5EF4-FFF2-40B4-BE49-F238E27FC236}">
                <a16:creationId xmlns:a16="http://schemas.microsoft.com/office/drawing/2014/main" id="{0BBEC98E-B8C8-4083-A4F6-229215399928}"/>
              </a:ext>
            </a:extLst>
          </p:cNvPr>
          <p:cNvSpPr/>
          <p:nvPr userDrawn="1"/>
        </p:nvSpPr>
        <p:spPr>
          <a:xfrm>
            <a:off x="5554662" y="3655388"/>
            <a:ext cx="260350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8" name="円/楕円 112">
            <a:extLst>
              <a:ext uri="{FF2B5EF4-FFF2-40B4-BE49-F238E27FC236}">
                <a16:creationId xmlns:a16="http://schemas.microsoft.com/office/drawing/2014/main" id="{BD175C69-D154-4893-AC9D-38512312D5A6}"/>
              </a:ext>
            </a:extLst>
          </p:cNvPr>
          <p:cNvSpPr/>
          <p:nvPr userDrawn="1"/>
        </p:nvSpPr>
        <p:spPr>
          <a:xfrm>
            <a:off x="5187950" y="3655388"/>
            <a:ext cx="260350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9" name="円/楕円 113">
            <a:extLst>
              <a:ext uri="{FF2B5EF4-FFF2-40B4-BE49-F238E27FC236}">
                <a16:creationId xmlns:a16="http://schemas.microsoft.com/office/drawing/2014/main" id="{5E37ADC2-FC66-4751-9EF3-0C279456C9CE}"/>
              </a:ext>
            </a:extLst>
          </p:cNvPr>
          <p:cNvSpPr/>
          <p:nvPr userDrawn="1"/>
        </p:nvSpPr>
        <p:spPr>
          <a:xfrm>
            <a:off x="4821237" y="3655388"/>
            <a:ext cx="260350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0" name="円/楕円 114">
            <a:extLst>
              <a:ext uri="{FF2B5EF4-FFF2-40B4-BE49-F238E27FC236}">
                <a16:creationId xmlns:a16="http://schemas.microsoft.com/office/drawing/2014/main" id="{204C992E-DA2D-4D29-B72B-49A7BE071F0E}"/>
              </a:ext>
            </a:extLst>
          </p:cNvPr>
          <p:cNvSpPr/>
          <p:nvPr userDrawn="1"/>
        </p:nvSpPr>
        <p:spPr>
          <a:xfrm>
            <a:off x="4452937" y="3655388"/>
            <a:ext cx="261938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1" name="円/楕円 115">
            <a:extLst>
              <a:ext uri="{FF2B5EF4-FFF2-40B4-BE49-F238E27FC236}">
                <a16:creationId xmlns:a16="http://schemas.microsoft.com/office/drawing/2014/main" id="{70A37B67-7849-43D3-AD7D-60F79F853FE9}"/>
              </a:ext>
            </a:extLst>
          </p:cNvPr>
          <p:cNvSpPr/>
          <p:nvPr userDrawn="1"/>
        </p:nvSpPr>
        <p:spPr>
          <a:xfrm>
            <a:off x="4086225" y="3655388"/>
            <a:ext cx="260350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2" name="円/楕円 116">
            <a:extLst>
              <a:ext uri="{FF2B5EF4-FFF2-40B4-BE49-F238E27FC236}">
                <a16:creationId xmlns:a16="http://schemas.microsoft.com/office/drawing/2014/main" id="{C5A1F7D2-5A82-4478-9202-E46C7E5659EB}"/>
              </a:ext>
            </a:extLst>
          </p:cNvPr>
          <p:cNvSpPr/>
          <p:nvPr userDrawn="1"/>
        </p:nvSpPr>
        <p:spPr>
          <a:xfrm>
            <a:off x="7575550" y="3314075"/>
            <a:ext cx="260350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3" name="円/楕円 117">
            <a:extLst>
              <a:ext uri="{FF2B5EF4-FFF2-40B4-BE49-F238E27FC236}">
                <a16:creationId xmlns:a16="http://schemas.microsoft.com/office/drawing/2014/main" id="{51756CF5-9427-4729-B861-74569D14CAC7}"/>
              </a:ext>
            </a:extLst>
          </p:cNvPr>
          <p:cNvSpPr/>
          <p:nvPr userDrawn="1"/>
        </p:nvSpPr>
        <p:spPr>
          <a:xfrm>
            <a:off x="7208837" y="3314075"/>
            <a:ext cx="260350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4" name="円/楕円 118">
            <a:extLst>
              <a:ext uri="{FF2B5EF4-FFF2-40B4-BE49-F238E27FC236}">
                <a16:creationId xmlns:a16="http://schemas.microsoft.com/office/drawing/2014/main" id="{44E841A6-1BAF-4732-ABA6-4F58CB46FD1E}"/>
              </a:ext>
            </a:extLst>
          </p:cNvPr>
          <p:cNvSpPr/>
          <p:nvPr userDrawn="1"/>
        </p:nvSpPr>
        <p:spPr>
          <a:xfrm>
            <a:off x="6840537" y="3314075"/>
            <a:ext cx="260350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5" name="円/楕円 119">
            <a:extLst>
              <a:ext uri="{FF2B5EF4-FFF2-40B4-BE49-F238E27FC236}">
                <a16:creationId xmlns:a16="http://schemas.microsoft.com/office/drawing/2014/main" id="{8D47B09F-9492-4615-9A46-3A947F46FD34}"/>
              </a:ext>
            </a:extLst>
          </p:cNvPr>
          <p:cNvSpPr/>
          <p:nvPr userDrawn="1"/>
        </p:nvSpPr>
        <p:spPr>
          <a:xfrm>
            <a:off x="6473825" y="3314075"/>
            <a:ext cx="260350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6" name="円/楕円 120">
            <a:extLst>
              <a:ext uri="{FF2B5EF4-FFF2-40B4-BE49-F238E27FC236}">
                <a16:creationId xmlns:a16="http://schemas.microsoft.com/office/drawing/2014/main" id="{E7D38692-1986-4847-BC74-3FE1759A29F7}"/>
              </a:ext>
            </a:extLst>
          </p:cNvPr>
          <p:cNvSpPr/>
          <p:nvPr userDrawn="1"/>
        </p:nvSpPr>
        <p:spPr>
          <a:xfrm>
            <a:off x="6107112" y="3314075"/>
            <a:ext cx="260350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7" name="円/楕円 121">
            <a:extLst>
              <a:ext uri="{FF2B5EF4-FFF2-40B4-BE49-F238E27FC236}">
                <a16:creationId xmlns:a16="http://schemas.microsoft.com/office/drawing/2014/main" id="{1288A193-A1B1-4380-A2F2-9ED9380F89A6}"/>
              </a:ext>
            </a:extLst>
          </p:cNvPr>
          <p:cNvSpPr/>
          <p:nvPr userDrawn="1"/>
        </p:nvSpPr>
        <p:spPr>
          <a:xfrm>
            <a:off x="5738812" y="3314075"/>
            <a:ext cx="261938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8" name="円/楕円 122">
            <a:extLst>
              <a:ext uri="{FF2B5EF4-FFF2-40B4-BE49-F238E27FC236}">
                <a16:creationId xmlns:a16="http://schemas.microsoft.com/office/drawing/2014/main" id="{F5577929-3759-4AC0-95AC-086BAAEFCCC0}"/>
              </a:ext>
            </a:extLst>
          </p:cNvPr>
          <p:cNvSpPr/>
          <p:nvPr userDrawn="1"/>
        </p:nvSpPr>
        <p:spPr>
          <a:xfrm>
            <a:off x="5372100" y="3314075"/>
            <a:ext cx="260350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9" name="円/楕円 123">
            <a:extLst>
              <a:ext uri="{FF2B5EF4-FFF2-40B4-BE49-F238E27FC236}">
                <a16:creationId xmlns:a16="http://schemas.microsoft.com/office/drawing/2014/main" id="{2786C85F-B02B-4E24-B78B-D55E4987E4D4}"/>
              </a:ext>
            </a:extLst>
          </p:cNvPr>
          <p:cNvSpPr/>
          <p:nvPr userDrawn="1"/>
        </p:nvSpPr>
        <p:spPr>
          <a:xfrm>
            <a:off x="5005387" y="3314075"/>
            <a:ext cx="260350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0" name="円/楕円 124">
            <a:extLst>
              <a:ext uri="{FF2B5EF4-FFF2-40B4-BE49-F238E27FC236}">
                <a16:creationId xmlns:a16="http://schemas.microsoft.com/office/drawing/2014/main" id="{F46FA1CE-BECC-40B9-A263-44684E3CEF98}"/>
              </a:ext>
            </a:extLst>
          </p:cNvPr>
          <p:cNvSpPr/>
          <p:nvPr userDrawn="1"/>
        </p:nvSpPr>
        <p:spPr>
          <a:xfrm>
            <a:off x="4637087" y="3314075"/>
            <a:ext cx="261938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1" name="円/楕円 125">
            <a:extLst>
              <a:ext uri="{FF2B5EF4-FFF2-40B4-BE49-F238E27FC236}">
                <a16:creationId xmlns:a16="http://schemas.microsoft.com/office/drawing/2014/main" id="{9B61206F-12E8-49F7-8DFC-F5302CFD66AB}"/>
              </a:ext>
            </a:extLst>
          </p:cNvPr>
          <p:cNvSpPr/>
          <p:nvPr userDrawn="1"/>
        </p:nvSpPr>
        <p:spPr>
          <a:xfrm>
            <a:off x="4270375" y="3314075"/>
            <a:ext cx="260350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2" name="円/楕円 126">
            <a:extLst>
              <a:ext uri="{FF2B5EF4-FFF2-40B4-BE49-F238E27FC236}">
                <a16:creationId xmlns:a16="http://schemas.microsoft.com/office/drawing/2014/main" id="{9D8DE350-8FF2-4731-B3F5-0FB2B6A009F6}"/>
              </a:ext>
            </a:extLst>
          </p:cNvPr>
          <p:cNvSpPr/>
          <p:nvPr userDrawn="1"/>
        </p:nvSpPr>
        <p:spPr>
          <a:xfrm>
            <a:off x="3903662" y="3314075"/>
            <a:ext cx="260350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3" name="円/楕円 127">
            <a:extLst>
              <a:ext uri="{FF2B5EF4-FFF2-40B4-BE49-F238E27FC236}">
                <a16:creationId xmlns:a16="http://schemas.microsoft.com/office/drawing/2014/main" id="{FB53C5FD-F11B-42EF-8E11-6A84EA930F18}"/>
              </a:ext>
            </a:extLst>
          </p:cNvPr>
          <p:cNvSpPr/>
          <p:nvPr userDrawn="1"/>
        </p:nvSpPr>
        <p:spPr>
          <a:xfrm>
            <a:off x="3719512" y="2972763"/>
            <a:ext cx="260350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4" name="円/楕円 128">
            <a:extLst>
              <a:ext uri="{FF2B5EF4-FFF2-40B4-BE49-F238E27FC236}">
                <a16:creationId xmlns:a16="http://schemas.microsoft.com/office/drawing/2014/main" id="{D629A822-83C7-47D6-9B3D-E8B8EDF9B61D}"/>
              </a:ext>
            </a:extLst>
          </p:cNvPr>
          <p:cNvSpPr/>
          <p:nvPr userDrawn="1"/>
        </p:nvSpPr>
        <p:spPr>
          <a:xfrm>
            <a:off x="7758112" y="2972763"/>
            <a:ext cx="260350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5" name="円/楕円 129">
            <a:extLst>
              <a:ext uri="{FF2B5EF4-FFF2-40B4-BE49-F238E27FC236}">
                <a16:creationId xmlns:a16="http://schemas.microsoft.com/office/drawing/2014/main" id="{6EBC76A4-4F2C-4B8E-908C-FC36DAFCE273}"/>
              </a:ext>
            </a:extLst>
          </p:cNvPr>
          <p:cNvSpPr/>
          <p:nvPr userDrawn="1"/>
        </p:nvSpPr>
        <p:spPr>
          <a:xfrm>
            <a:off x="7391400" y="2972763"/>
            <a:ext cx="260350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6" name="円/楕円 130">
            <a:extLst>
              <a:ext uri="{FF2B5EF4-FFF2-40B4-BE49-F238E27FC236}">
                <a16:creationId xmlns:a16="http://schemas.microsoft.com/office/drawing/2014/main" id="{9CCDB723-9682-4E2D-B97A-919536585AED}"/>
              </a:ext>
            </a:extLst>
          </p:cNvPr>
          <p:cNvSpPr/>
          <p:nvPr userDrawn="1"/>
        </p:nvSpPr>
        <p:spPr>
          <a:xfrm>
            <a:off x="7023100" y="2972763"/>
            <a:ext cx="261937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7" name="円/楕円 131">
            <a:extLst>
              <a:ext uri="{FF2B5EF4-FFF2-40B4-BE49-F238E27FC236}">
                <a16:creationId xmlns:a16="http://schemas.microsoft.com/office/drawing/2014/main" id="{4FFCD2F4-530C-4BF2-B4CA-75182F0A6F3E}"/>
              </a:ext>
            </a:extLst>
          </p:cNvPr>
          <p:cNvSpPr/>
          <p:nvPr userDrawn="1"/>
        </p:nvSpPr>
        <p:spPr>
          <a:xfrm>
            <a:off x="6656387" y="2972763"/>
            <a:ext cx="260350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8" name="円/楕円 132">
            <a:extLst>
              <a:ext uri="{FF2B5EF4-FFF2-40B4-BE49-F238E27FC236}">
                <a16:creationId xmlns:a16="http://schemas.microsoft.com/office/drawing/2014/main" id="{E6594723-65DD-4C74-99AC-3EC2CBF9E52D}"/>
              </a:ext>
            </a:extLst>
          </p:cNvPr>
          <p:cNvSpPr/>
          <p:nvPr userDrawn="1"/>
        </p:nvSpPr>
        <p:spPr>
          <a:xfrm>
            <a:off x="6289675" y="2972763"/>
            <a:ext cx="260350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9" name="円/楕円 133">
            <a:extLst>
              <a:ext uri="{FF2B5EF4-FFF2-40B4-BE49-F238E27FC236}">
                <a16:creationId xmlns:a16="http://schemas.microsoft.com/office/drawing/2014/main" id="{784DF5E5-5A1E-4E8C-B76A-FCA87DDB50EE}"/>
              </a:ext>
            </a:extLst>
          </p:cNvPr>
          <p:cNvSpPr/>
          <p:nvPr userDrawn="1"/>
        </p:nvSpPr>
        <p:spPr>
          <a:xfrm>
            <a:off x="5922962" y="2972763"/>
            <a:ext cx="260350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0" name="円/楕円 134">
            <a:extLst>
              <a:ext uri="{FF2B5EF4-FFF2-40B4-BE49-F238E27FC236}">
                <a16:creationId xmlns:a16="http://schemas.microsoft.com/office/drawing/2014/main" id="{A8B5E8C4-EF64-4457-BA31-E28E704845CD}"/>
              </a:ext>
            </a:extLst>
          </p:cNvPr>
          <p:cNvSpPr/>
          <p:nvPr userDrawn="1"/>
        </p:nvSpPr>
        <p:spPr>
          <a:xfrm>
            <a:off x="5554662" y="2972763"/>
            <a:ext cx="260350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1" name="円/楕円 135">
            <a:extLst>
              <a:ext uri="{FF2B5EF4-FFF2-40B4-BE49-F238E27FC236}">
                <a16:creationId xmlns:a16="http://schemas.microsoft.com/office/drawing/2014/main" id="{DC7356B1-7C7F-41EA-886A-6C3B24431D6C}"/>
              </a:ext>
            </a:extLst>
          </p:cNvPr>
          <p:cNvSpPr/>
          <p:nvPr userDrawn="1"/>
        </p:nvSpPr>
        <p:spPr>
          <a:xfrm>
            <a:off x="5187950" y="2972763"/>
            <a:ext cx="260350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2" name="円/楕円 136">
            <a:extLst>
              <a:ext uri="{FF2B5EF4-FFF2-40B4-BE49-F238E27FC236}">
                <a16:creationId xmlns:a16="http://schemas.microsoft.com/office/drawing/2014/main" id="{C7745CA8-D46C-41C4-9A0D-CC11A3E01CC9}"/>
              </a:ext>
            </a:extLst>
          </p:cNvPr>
          <p:cNvSpPr/>
          <p:nvPr userDrawn="1"/>
        </p:nvSpPr>
        <p:spPr>
          <a:xfrm>
            <a:off x="4821237" y="2972763"/>
            <a:ext cx="260350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3" name="円/楕円 137">
            <a:extLst>
              <a:ext uri="{FF2B5EF4-FFF2-40B4-BE49-F238E27FC236}">
                <a16:creationId xmlns:a16="http://schemas.microsoft.com/office/drawing/2014/main" id="{857A0651-D822-4E69-ABB1-5A1F9DB9F5D1}"/>
              </a:ext>
            </a:extLst>
          </p:cNvPr>
          <p:cNvSpPr/>
          <p:nvPr userDrawn="1"/>
        </p:nvSpPr>
        <p:spPr>
          <a:xfrm>
            <a:off x="4452937" y="2972763"/>
            <a:ext cx="261938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4" name="円/楕円 138">
            <a:extLst>
              <a:ext uri="{FF2B5EF4-FFF2-40B4-BE49-F238E27FC236}">
                <a16:creationId xmlns:a16="http://schemas.microsoft.com/office/drawing/2014/main" id="{305AF2A9-8521-4A13-B6E1-657E6BBD64D2}"/>
              </a:ext>
            </a:extLst>
          </p:cNvPr>
          <p:cNvSpPr/>
          <p:nvPr userDrawn="1"/>
        </p:nvSpPr>
        <p:spPr>
          <a:xfrm>
            <a:off x="4086225" y="2972763"/>
            <a:ext cx="260350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5" name="円/楕円 139">
            <a:extLst>
              <a:ext uri="{FF2B5EF4-FFF2-40B4-BE49-F238E27FC236}">
                <a16:creationId xmlns:a16="http://schemas.microsoft.com/office/drawing/2014/main" id="{0DFDE8DB-AFCD-4C36-A131-D0C0AE8EDC9E}"/>
              </a:ext>
            </a:extLst>
          </p:cNvPr>
          <p:cNvSpPr/>
          <p:nvPr userDrawn="1"/>
        </p:nvSpPr>
        <p:spPr>
          <a:xfrm>
            <a:off x="6851650" y="5715963"/>
            <a:ext cx="260350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6" name="円/楕円 140">
            <a:extLst>
              <a:ext uri="{FF2B5EF4-FFF2-40B4-BE49-F238E27FC236}">
                <a16:creationId xmlns:a16="http://schemas.microsoft.com/office/drawing/2014/main" id="{6E3B48AF-E88E-49F7-B328-0BF242EFB15F}"/>
              </a:ext>
            </a:extLst>
          </p:cNvPr>
          <p:cNvSpPr/>
          <p:nvPr userDrawn="1"/>
        </p:nvSpPr>
        <p:spPr>
          <a:xfrm>
            <a:off x="6483350" y="5715963"/>
            <a:ext cx="261937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7" name="円/楕円 141">
            <a:extLst>
              <a:ext uri="{FF2B5EF4-FFF2-40B4-BE49-F238E27FC236}">
                <a16:creationId xmlns:a16="http://schemas.microsoft.com/office/drawing/2014/main" id="{74BECE6D-3C0A-4644-96E8-48FA2D94D672}"/>
              </a:ext>
            </a:extLst>
          </p:cNvPr>
          <p:cNvSpPr/>
          <p:nvPr userDrawn="1"/>
        </p:nvSpPr>
        <p:spPr>
          <a:xfrm>
            <a:off x="6116637" y="5715963"/>
            <a:ext cx="260350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8" name="円/楕円 142">
            <a:extLst>
              <a:ext uri="{FF2B5EF4-FFF2-40B4-BE49-F238E27FC236}">
                <a16:creationId xmlns:a16="http://schemas.microsoft.com/office/drawing/2014/main" id="{150E5264-F596-4039-A656-FF9F394F7793}"/>
              </a:ext>
            </a:extLst>
          </p:cNvPr>
          <p:cNvSpPr/>
          <p:nvPr userDrawn="1"/>
        </p:nvSpPr>
        <p:spPr>
          <a:xfrm>
            <a:off x="5749925" y="5715963"/>
            <a:ext cx="260350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9" name="円/楕円 143">
            <a:extLst>
              <a:ext uri="{FF2B5EF4-FFF2-40B4-BE49-F238E27FC236}">
                <a16:creationId xmlns:a16="http://schemas.microsoft.com/office/drawing/2014/main" id="{327A6EAA-E978-46A6-A01C-87B5665B0419}"/>
              </a:ext>
            </a:extLst>
          </p:cNvPr>
          <p:cNvSpPr/>
          <p:nvPr userDrawn="1"/>
        </p:nvSpPr>
        <p:spPr>
          <a:xfrm>
            <a:off x="5381625" y="5715963"/>
            <a:ext cx="261937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0" name="円/楕円 144">
            <a:extLst>
              <a:ext uri="{FF2B5EF4-FFF2-40B4-BE49-F238E27FC236}">
                <a16:creationId xmlns:a16="http://schemas.microsoft.com/office/drawing/2014/main" id="{C96596D4-B072-4B31-958D-F173E4B7908D}"/>
              </a:ext>
            </a:extLst>
          </p:cNvPr>
          <p:cNvSpPr/>
          <p:nvPr userDrawn="1"/>
        </p:nvSpPr>
        <p:spPr>
          <a:xfrm>
            <a:off x="5014912" y="5715963"/>
            <a:ext cx="260350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1" name="円/楕円 145">
            <a:extLst>
              <a:ext uri="{FF2B5EF4-FFF2-40B4-BE49-F238E27FC236}">
                <a16:creationId xmlns:a16="http://schemas.microsoft.com/office/drawing/2014/main" id="{774031E4-4AAE-4B17-BCDA-FC32315FB569}"/>
              </a:ext>
            </a:extLst>
          </p:cNvPr>
          <p:cNvSpPr/>
          <p:nvPr userDrawn="1"/>
        </p:nvSpPr>
        <p:spPr>
          <a:xfrm>
            <a:off x="4648200" y="5715963"/>
            <a:ext cx="260350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2" name="円/楕円 146">
            <a:extLst>
              <a:ext uri="{FF2B5EF4-FFF2-40B4-BE49-F238E27FC236}">
                <a16:creationId xmlns:a16="http://schemas.microsoft.com/office/drawing/2014/main" id="{36734946-35C7-4EAA-BCED-9F055DDF6BBA}"/>
              </a:ext>
            </a:extLst>
          </p:cNvPr>
          <p:cNvSpPr/>
          <p:nvPr userDrawn="1"/>
        </p:nvSpPr>
        <p:spPr>
          <a:xfrm>
            <a:off x="7034212" y="5374650"/>
            <a:ext cx="260350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3" name="円/楕円 147">
            <a:extLst>
              <a:ext uri="{FF2B5EF4-FFF2-40B4-BE49-F238E27FC236}">
                <a16:creationId xmlns:a16="http://schemas.microsoft.com/office/drawing/2014/main" id="{5280BED0-AC8F-4B64-BE7C-F847FF58B06D}"/>
              </a:ext>
            </a:extLst>
          </p:cNvPr>
          <p:cNvSpPr/>
          <p:nvPr userDrawn="1"/>
        </p:nvSpPr>
        <p:spPr>
          <a:xfrm>
            <a:off x="6667500" y="5374650"/>
            <a:ext cx="260350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4" name="円/楕円 148">
            <a:extLst>
              <a:ext uri="{FF2B5EF4-FFF2-40B4-BE49-F238E27FC236}">
                <a16:creationId xmlns:a16="http://schemas.microsoft.com/office/drawing/2014/main" id="{FB72A47D-18B3-4A09-80F9-221DA0928326}"/>
              </a:ext>
            </a:extLst>
          </p:cNvPr>
          <p:cNvSpPr/>
          <p:nvPr userDrawn="1"/>
        </p:nvSpPr>
        <p:spPr>
          <a:xfrm>
            <a:off x="6299200" y="5374650"/>
            <a:ext cx="260350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5" name="円/楕円 149">
            <a:extLst>
              <a:ext uri="{FF2B5EF4-FFF2-40B4-BE49-F238E27FC236}">
                <a16:creationId xmlns:a16="http://schemas.microsoft.com/office/drawing/2014/main" id="{12D4DF46-5E6D-4B09-8A6C-4D95CAF543E7}"/>
              </a:ext>
            </a:extLst>
          </p:cNvPr>
          <p:cNvSpPr/>
          <p:nvPr userDrawn="1"/>
        </p:nvSpPr>
        <p:spPr>
          <a:xfrm>
            <a:off x="5932487" y="5374650"/>
            <a:ext cx="260350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6" name="円/楕円 150">
            <a:extLst>
              <a:ext uri="{FF2B5EF4-FFF2-40B4-BE49-F238E27FC236}">
                <a16:creationId xmlns:a16="http://schemas.microsoft.com/office/drawing/2014/main" id="{EB7F1AB6-A90E-453A-BCFB-E4BE53DCA37C}"/>
              </a:ext>
            </a:extLst>
          </p:cNvPr>
          <p:cNvSpPr/>
          <p:nvPr userDrawn="1"/>
        </p:nvSpPr>
        <p:spPr>
          <a:xfrm>
            <a:off x="5565775" y="5374650"/>
            <a:ext cx="260350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7" name="円/楕円 151">
            <a:extLst>
              <a:ext uri="{FF2B5EF4-FFF2-40B4-BE49-F238E27FC236}">
                <a16:creationId xmlns:a16="http://schemas.microsoft.com/office/drawing/2014/main" id="{123A5B9B-E345-4334-BE4C-0B2666C0D39A}"/>
              </a:ext>
            </a:extLst>
          </p:cNvPr>
          <p:cNvSpPr/>
          <p:nvPr userDrawn="1"/>
        </p:nvSpPr>
        <p:spPr>
          <a:xfrm>
            <a:off x="5197475" y="5374650"/>
            <a:ext cx="260350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8" name="円/楕円 152">
            <a:extLst>
              <a:ext uri="{FF2B5EF4-FFF2-40B4-BE49-F238E27FC236}">
                <a16:creationId xmlns:a16="http://schemas.microsoft.com/office/drawing/2014/main" id="{C24205F7-CF71-442A-85EE-DCB087E8EFAE}"/>
              </a:ext>
            </a:extLst>
          </p:cNvPr>
          <p:cNvSpPr/>
          <p:nvPr userDrawn="1"/>
        </p:nvSpPr>
        <p:spPr>
          <a:xfrm>
            <a:off x="4830762" y="5374650"/>
            <a:ext cx="260350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9" name="円/楕円 153">
            <a:extLst>
              <a:ext uri="{FF2B5EF4-FFF2-40B4-BE49-F238E27FC236}">
                <a16:creationId xmlns:a16="http://schemas.microsoft.com/office/drawing/2014/main" id="{E4E31EDA-E932-43D2-A86A-8C551F2091AF}"/>
              </a:ext>
            </a:extLst>
          </p:cNvPr>
          <p:cNvSpPr/>
          <p:nvPr userDrawn="1"/>
        </p:nvSpPr>
        <p:spPr>
          <a:xfrm>
            <a:off x="4464050" y="5374650"/>
            <a:ext cx="260350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0" name="円/楕円 154">
            <a:extLst>
              <a:ext uri="{FF2B5EF4-FFF2-40B4-BE49-F238E27FC236}">
                <a16:creationId xmlns:a16="http://schemas.microsoft.com/office/drawing/2014/main" id="{2B001ED4-EE8F-4F56-9DEB-131990327597}"/>
              </a:ext>
            </a:extLst>
          </p:cNvPr>
          <p:cNvSpPr>
            <a:spLocks noChangeAspect="1"/>
          </p:cNvSpPr>
          <p:nvPr userDrawn="1"/>
        </p:nvSpPr>
        <p:spPr>
          <a:xfrm>
            <a:off x="7424737" y="5393700"/>
            <a:ext cx="522288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1" name="円/楕円 155">
            <a:extLst>
              <a:ext uri="{FF2B5EF4-FFF2-40B4-BE49-F238E27FC236}">
                <a16:creationId xmlns:a16="http://schemas.microsoft.com/office/drawing/2014/main" id="{05D39CCA-59F6-4AB7-B64F-EFCB90E2CE16}"/>
              </a:ext>
            </a:extLst>
          </p:cNvPr>
          <p:cNvSpPr>
            <a:spLocks noChangeAspect="1"/>
          </p:cNvSpPr>
          <p:nvPr userDrawn="1"/>
        </p:nvSpPr>
        <p:spPr>
          <a:xfrm>
            <a:off x="3795712" y="5393700"/>
            <a:ext cx="522288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87694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Calibri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Color combinations</a:t>
            </a:r>
            <a:endParaRPr lang="ja-JP" altLang="en-US" dirty="0"/>
          </a:p>
        </p:txBody>
      </p:sp>
      <p:grpSp>
        <p:nvGrpSpPr>
          <p:cNvPr id="32" name="グループ化 27">
            <a:extLst>
              <a:ext uri="{FF2B5EF4-FFF2-40B4-BE49-F238E27FC236}">
                <a16:creationId xmlns:a16="http://schemas.microsoft.com/office/drawing/2014/main" id="{F5D29651-DB1B-40FA-891D-1ED6D59DB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31900" y="908050"/>
            <a:ext cx="652463" cy="1395413"/>
            <a:chOff x="1357290" y="1000108"/>
            <a:chExt cx="720000" cy="1540132"/>
          </a:xfrm>
        </p:grpSpPr>
        <p:sp>
          <p:nvSpPr>
            <p:cNvPr id="33" name="円/楕円 13">
              <a:extLst>
                <a:ext uri="{FF2B5EF4-FFF2-40B4-BE49-F238E27FC236}">
                  <a16:creationId xmlns:a16="http://schemas.microsoft.com/office/drawing/2014/main" id="{17868A4A-9C0F-4AB2-9D5D-335FD973D2D3}"/>
                </a:ext>
              </a:extLst>
            </p:cNvPr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4" name="円/楕円 14">
              <a:extLst>
                <a:ext uri="{FF2B5EF4-FFF2-40B4-BE49-F238E27FC236}">
                  <a16:creationId xmlns:a16="http://schemas.microsoft.com/office/drawing/2014/main" id="{A23559CC-51FA-4B05-A56A-2FCD559F7CC3}"/>
                </a:ext>
              </a:extLst>
            </p:cNvPr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5" name="円/楕円 15">
              <a:extLst>
                <a:ext uri="{FF2B5EF4-FFF2-40B4-BE49-F238E27FC236}">
                  <a16:creationId xmlns:a16="http://schemas.microsoft.com/office/drawing/2014/main" id="{AFA8DE09-ED8D-45D8-BFBB-E2F13935710F}"/>
                </a:ext>
              </a:extLst>
            </p:cNvPr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36" name="グループ化 31">
            <a:extLst>
              <a:ext uri="{FF2B5EF4-FFF2-40B4-BE49-F238E27FC236}">
                <a16:creationId xmlns:a16="http://schemas.microsoft.com/office/drawing/2014/main" id="{555E6194-C277-4254-9EC9-1F1DFBE6EF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27300" y="4017963"/>
            <a:ext cx="654050" cy="1397000"/>
            <a:chOff x="2464579" y="1000108"/>
            <a:chExt cx="720000" cy="1540132"/>
          </a:xfrm>
        </p:grpSpPr>
        <p:sp>
          <p:nvSpPr>
            <p:cNvPr id="37" name="円/楕円 17">
              <a:extLst>
                <a:ext uri="{FF2B5EF4-FFF2-40B4-BE49-F238E27FC236}">
                  <a16:creationId xmlns:a16="http://schemas.microsoft.com/office/drawing/2014/main" id="{5C0BC6EE-5B8B-4BB9-AB88-000021953E9A}"/>
                </a:ext>
              </a:extLst>
            </p:cNvPr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8" name="円/楕円 18">
              <a:extLst>
                <a:ext uri="{FF2B5EF4-FFF2-40B4-BE49-F238E27FC236}">
                  <a16:creationId xmlns:a16="http://schemas.microsoft.com/office/drawing/2014/main" id="{025C818E-9564-4385-9938-96F65D19946C}"/>
                </a:ext>
              </a:extLst>
            </p:cNvPr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9" name="円/楕円 19">
              <a:extLst>
                <a:ext uri="{FF2B5EF4-FFF2-40B4-BE49-F238E27FC236}">
                  <a16:creationId xmlns:a16="http://schemas.microsoft.com/office/drawing/2014/main" id="{0B739C0A-60E4-4C4E-B6CD-E190C7DB581B}"/>
                </a:ext>
              </a:extLst>
            </p:cNvPr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0" name="グループ化 35">
            <a:extLst>
              <a:ext uri="{FF2B5EF4-FFF2-40B4-BE49-F238E27FC236}">
                <a16:creationId xmlns:a16="http://schemas.microsoft.com/office/drawing/2014/main" id="{C7C2269B-9EC2-4848-A243-261752C501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7613" y="4017963"/>
            <a:ext cx="654050" cy="1397000"/>
            <a:chOff x="3643306" y="1000108"/>
            <a:chExt cx="720000" cy="1540132"/>
          </a:xfrm>
        </p:grpSpPr>
        <p:sp>
          <p:nvSpPr>
            <p:cNvPr id="41" name="円/楕円 21">
              <a:extLst>
                <a:ext uri="{FF2B5EF4-FFF2-40B4-BE49-F238E27FC236}">
                  <a16:creationId xmlns:a16="http://schemas.microsoft.com/office/drawing/2014/main" id="{1172B520-060B-4ABD-9F52-2782EA9F5DAE}"/>
                </a:ext>
              </a:extLst>
            </p:cNvPr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2" name="円/楕円 22">
              <a:extLst>
                <a:ext uri="{FF2B5EF4-FFF2-40B4-BE49-F238E27FC236}">
                  <a16:creationId xmlns:a16="http://schemas.microsoft.com/office/drawing/2014/main" id="{65CD0686-D23E-4D9A-B318-22166EA006D7}"/>
                </a:ext>
              </a:extLst>
            </p:cNvPr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3" name="円/楕円 23">
              <a:extLst>
                <a:ext uri="{FF2B5EF4-FFF2-40B4-BE49-F238E27FC236}">
                  <a16:creationId xmlns:a16="http://schemas.microsoft.com/office/drawing/2014/main" id="{0752F6D3-413B-4D86-98BA-808789C2871D}"/>
                </a:ext>
              </a:extLst>
            </p:cNvPr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4" name="グループ化 39">
            <a:extLst>
              <a:ext uri="{FF2B5EF4-FFF2-40B4-BE49-F238E27FC236}">
                <a16:creationId xmlns:a16="http://schemas.microsoft.com/office/drawing/2014/main" id="{35492A50-8FA4-469D-BAE7-60B5BF0EB5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95400" y="4017963"/>
            <a:ext cx="654050" cy="1397000"/>
            <a:chOff x="5214942" y="1000108"/>
            <a:chExt cx="720000" cy="1540132"/>
          </a:xfrm>
        </p:grpSpPr>
        <p:sp>
          <p:nvSpPr>
            <p:cNvPr id="45" name="円/楕円 25">
              <a:extLst>
                <a:ext uri="{FF2B5EF4-FFF2-40B4-BE49-F238E27FC236}">
                  <a16:creationId xmlns:a16="http://schemas.microsoft.com/office/drawing/2014/main" id="{E673C613-D193-4727-A082-60BD3B48DAEA}"/>
                </a:ext>
              </a:extLst>
            </p:cNvPr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6" name="円/楕円 26">
              <a:extLst>
                <a:ext uri="{FF2B5EF4-FFF2-40B4-BE49-F238E27FC236}">
                  <a16:creationId xmlns:a16="http://schemas.microsoft.com/office/drawing/2014/main" id="{D195A58B-BBD7-42CD-8C8E-54CDDDA49462}"/>
                </a:ext>
              </a:extLst>
            </p:cNvPr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7" name="円/楕円 27">
              <a:extLst>
                <a:ext uri="{FF2B5EF4-FFF2-40B4-BE49-F238E27FC236}">
                  <a16:creationId xmlns:a16="http://schemas.microsoft.com/office/drawing/2014/main" id="{AB0C0E6B-1919-45FA-866F-2196A7A51D88}"/>
                </a:ext>
              </a:extLst>
            </p:cNvPr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8" name="グループ化 43">
            <a:extLst>
              <a:ext uri="{FF2B5EF4-FFF2-40B4-BE49-F238E27FC236}">
                <a16:creationId xmlns:a16="http://schemas.microsoft.com/office/drawing/2014/main" id="{E176C39A-4400-4112-8455-298C2F4EA3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32038" y="908050"/>
            <a:ext cx="654050" cy="1395413"/>
            <a:chOff x="6286512" y="1000108"/>
            <a:chExt cx="720000" cy="1540132"/>
          </a:xfrm>
        </p:grpSpPr>
        <p:sp>
          <p:nvSpPr>
            <p:cNvPr id="49" name="円/楕円 29">
              <a:extLst>
                <a:ext uri="{FF2B5EF4-FFF2-40B4-BE49-F238E27FC236}">
                  <a16:creationId xmlns:a16="http://schemas.microsoft.com/office/drawing/2014/main" id="{F9B7803D-5F3A-4D24-9600-444E921FE2A4}"/>
                </a:ext>
              </a:extLst>
            </p:cNvPr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0" name="円/楕円 30">
              <a:extLst>
                <a:ext uri="{FF2B5EF4-FFF2-40B4-BE49-F238E27FC236}">
                  <a16:creationId xmlns:a16="http://schemas.microsoft.com/office/drawing/2014/main" id="{FD1C31D2-A0EA-4BB0-A303-FF032F3A2887}"/>
                </a:ext>
              </a:extLst>
            </p:cNvPr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1" name="円/楕円 31">
              <a:extLst>
                <a:ext uri="{FF2B5EF4-FFF2-40B4-BE49-F238E27FC236}">
                  <a16:creationId xmlns:a16="http://schemas.microsoft.com/office/drawing/2014/main" id="{930B4E93-906E-4221-A633-234DF7F3FA3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2" name="グループ化 47">
            <a:extLst>
              <a:ext uri="{FF2B5EF4-FFF2-40B4-BE49-F238E27FC236}">
                <a16:creationId xmlns:a16="http://schemas.microsoft.com/office/drawing/2014/main" id="{BA54458C-DEA2-4ECC-95AF-CCBDD02286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05188" y="901700"/>
            <a:ext cx="654050" cy="1397000"/>
            <a:chOff x="6286512" y="1000108"/>
            <a:chExt cx="720000" cy="1540132"/>
          </a:xfrm>
        </p:grpSpPr>
        <p:sp>
          <p:nvSpPr>
            <p:cNvPr id="53" name="円/楕円 33">
              <a:extLst>
                <a:ext uri="{FF2B5EF4-FFF2-40B4-BE49-F238E27FC236}">
                  <a16:creationId xmlns:a16="http://schemas.microsoft.com/office/drawing/2014/main" id="{1162CD6A-70B5-497B-9DCA-3666CFDEC7E2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4" name="円/楕円 34">
              <a:extLst>
                <a:ext uri="{FF2B5EF4-FFF2-40B4-BE49-F238E27FC236}">
                  <a16:creationId xmlns:a16="http://schemas.microsoft.com/office/drawing/2014/main" id="{5B3CB869-B3BA-4FA4-898C-6FA25F455D63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5" name="円/楕円 35">
              <a:extLst>
                <a:ext uri="{FF2B5EF4-FFF2-40B4-BE49-F238E27FC236}">
                  <a16:creationId xmlns:a16="http://schemas.microsoft.com/office/drawing/2014/main" id="{8D4E5127-3F3D-4A5A-8283-D3891147347B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6" name="グループ化 51">
            <a:extLst>
              <a:ext uri="{FF2B5EF4-FFF2-40B4-BE49-F238E27FC236}">
                <a16:creationId xmlns:a16="http://schemas.microsoft.com/office/drawing/2014/main" id="{7D2A9DBC-1CCB-4A2F-A747-B71A27A7E3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0938" y="4011613"/>
            <a:ext cx="654050" cy="1397000"/>
            <a:chOff x="6286512" y="1000108"/>
            <a:chExt cx="720000" cy="1540132"/>
          </a:xfrm>
        </p:grpSpPr>
        <p:sp>
          <p:nvSpPr>
            <p:cNvPr id="57" name="円/楕円 37">
              <a:extLst>
                <a:ext uri="{FF2B5EF4-FFF2-40B4-BE49-F238E27FC236}">
                  <a16:creationId xmlns:a16="http://schemas.microsoft.com/office/drawing/2014/main" id="{2B28C00A-29B4-48E5-A630-D721ACEFF167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8" name="円/楕円 38">
              <a:extLst>
                <a:ext uri="{FF2B5EF4-FFF2-40B4-BE49-F238E27FC236}">
                  <a16:creationId xmlns:a16="http://schemas.microsoft.com/office/drawing/2014/main" id="{B15ED0D4-8E79-460C-B7F4-53856EF5F7D5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9" name="円/楕円 39">
              <a:extLst>
                <a:ext uri="{FF2B5EF4-FFF2-40B4-BE49-F238E27FC236}">
                  <a16:creationId xmlns:a16="http://schemas.microsoft.com/office/drawing/2014/main" id="{C0DC9D56-E2F8-4A00-98D9-11C468501D8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22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195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3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4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3 x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865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9"/>
          <p:cNvCxnSpPr>
            <a:cxnSpLocks noChangeShapeType="1"/>
          </p:cNvCxnSpPr>
          <p:nvPr userDrawn="1"/>
        </p:nvCxnSpPr>
        <p:spPr bwMode="auto">
          <a:xfrm>
            <a:off x="0" y="1484796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" name="直線コネクタ 20"/>
          <p:cNvCxnSpPr>
            <a:cxnSpLocks noChangeShapeType="1"/>
          </p:cNvCxnSpPr>
          <p:nvPr userDrawn="1"/>
        </p:nvCxnSpPr>
        <p:spPr bwMode="auto">
          <a:xfrm>
            <a:off x="0" y="2780932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" name="直線コネクタ 21"/>
          <p:cNvCxnSpPr>
            <a:cxnSpLocks noChangeShapeType="1"/>
          </p:cNvCxnSpPr>
          <p:nvPr userDrawn="1"/>
        </p:nvCxnSpPr>
        <p:spPr bwMode="auto">
          <a:xfrm>
            <a:off x="0" y="4077068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" name="直線コネクタ 22"/>
          <p:cNvCxnSpPr>
            <a:cxnSpLocks noChangeShapeType="1"/>
          </p:cNvCxnSpPr>
          <p:nvPr userDrawn="1"/>
        </p:nvCxnSpPr>
        <p:spPr bwMode="auto">
          <a:xfrm>
            <a:off x="0" y="5373205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" name="直線コネクタ 26"/>
          <p:cNvCxnSpPr>
            <a:cxnSpLocks noChangeShapeType="1"/>
          </p:cNvCxnSpPr>
          <p:nvPr userDrawn="1"/>
        </p:nvCxnSpPr>
        <p:spPr bwMode="auto">
          <a:xfrm>
            <a:off x="0" y="188660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" name="直線コネクタ 27"/>
          <p:cNvCxnSpPr>
            <a:cxnSpLocks noChangeShapeType="1"/>
          </p:cNvCxnSpPr>
          <p:nvPr userDrawn="1"/>
        </p:nvCxnSpPr>
        <p:spPr bwMode="auto">
          <a:xfrm>
            <a:off x="0" y="6669341"/>
            <a:ext cx="12192000" cy="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" name="直線コネクタ 28"/>
          <p:cNvCxnSpPr>
            <a:cxnSpLocks noChangeShapeType="1"/>
          </p:cNvCxnSpPr>
          <p:nvPr userDrawn="1"/>
        </p:nvCxnSpPr>
        <p:spPr bwMode="auto">
          <a:xfrm rot="5400000">
            <a:off x="-3207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直線コネクタ 32"/>
          <p:cNvCxnSpPr>
            <a:cxnSpLocks noChangeShapeType="1"/>
          </p:cNvCxnSpPr>
          <p:nvPr userDrawn="1"/>
        </p:nvCxnSpPr>
        <p:spPr bwMode="auto">
          <a:xfrm rot="5400000">
            <a:off x="8456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直線コネクタ 34"/>
          <p:cNvCxnSpPr>
            <a:cxnSpLocks noChangeShapeType="1"/>
          </p:cNvCxnSpPr>
          <p:nvPr userDrawn="1"/>
        </p:nvCxnSpPr>
        <p:spPr bwMode="auto">
          <a:xfrm rot="5400000">
            <a:off x="-29124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直線コネクタ 35"/>
          <p:cNvCxnSpPr>
            <a:cxnSpLocks noChangeShapeType="1"/>
          </p:cNvCxnSpPr>
          <p:nvPr userDrawn="1"/>
        </p:nvCxnSpPr>
        <p:spPr bwMode="auto">
          <a:xfrm rot="5400000">
            <a:off x="5540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直線コネクタ 34"/>
          <p:cNvCxnSpPr>
            <a:cxnSpLocks noChangeShapeType="1"/>
          </p:cNvCxnSpPr>
          <p:nvPr userDrawn="1"/>
        </p:nvCxnSpPr>
        <p:spPr bwMode="auto">
          <a:xfrm rot="5400000">
            <a:off x="2624760" y="3428040"/>
            <a:ext cx="6858000" cy="1920"/>
          </a:xfrm>
          <a:prstGeom prst="line">
            <a:avLst/>
          </a:prstGeom>
          <a:noFill/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3" name="テキスト プレースホルダ 1">
            <a:extLst>
              <a:ext uri="{FF2B5EF4-FFF2-40B4-BE49-F238E27FC236}">
                <a16:creationId xmlns:a16="http://schemas.microsoft.com/office/drawing/2014/main" id="{10DAFEE8-5E71-443B-94B2-F1D9F62C3D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49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Logos</a:t>
            </a:r>
            <a:endParaRPr lang="ja-JP" altLang="en-US" dirty="0"/>
          </a:p>
        </p:txBody>
      </p:sp>
      <p:pic>
        <p:nvPicPr>
          <p:cNvPr id="15" name="Picture 8" descr="大阪大学医学部附属病院">
            <a:extLst>
              <a:ext uri="{FF2B5EF4-FFF2-40B4-BE49-F238E27FC236}">
                <a16:creationId xmlns:a16="http://schemas.microsoft.com/office/drawing/2014/main" id="{9E67F1AA-0E55-4AF6-A5F5-BCA9339AE2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3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640" y="3190776"/>
            <a:ext cx="614326" cy="524258"/>
          </a:xfrm>
          <a:prstGeom prst="rect">
            <a:avLst/>
          </a:prstGeom>
          <a:noFill/>
          <a:effectLst>
            <a:glow rad="101600">
              <a:schemeClr val="bg1">
                <a:alpha val="8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クリックすると新しいウィンドウで開きます">
            <a:extLst>
              <a:ext uri="{FF2B5EF4-FFF2-40B4-BE49-F238E27FC236}">
                <a16:creationId xmlns:a16="http://schemas.microsoft.com/office/drawing/2014/main" id="{DAC580CF-92F1-409E-B1F4-34F2BA09D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0" y="4036706"/>
            <a:ext cx="730833" cy="5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6A5AB-BD0C-45D2-AB60-E11048165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540" y="6877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MUlogo">
            <a:extLst>
              <a:ext uri="{FF2B5EF4-FFF2-40B4-BE49-F238E27FC236}">
                <a16:creationId xmlns:a16="http://schemas.microsoft.com/office/drawing/2014/main" id="{F2CAFDF6-5016-4390-8AEE-ECAF24B7B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2494" y="1335456"/>
            <a:ext cx="6080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9ACAC-D985-4E67-9776-DBECC86B8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6440" y="2152124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D3A1A73C-D7D7-4223-8A34-E4CE41A7326E}"/>
              </a:ext>
            </a:extLst>
          </p:cNvPr>
          <p:cNvSpPr txBox="1"/>
          <p:nvPr userDrawn="1"/>
        </p:nvSpPr>
        <p:spPr>
          <a:xfrm>
            <a:off x="3486391" y="696173"/>
            <a:ext cx="458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University of Tsukuba (not for COG)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380593F-C830-4DDF-A117-BF87C8DEA724}"/>
              </a:ext>
            </a:extLst>
          </p:cNvPr>
          <p:cNvSpPr txBox="1"/>
          <p:nvPr userDrawn="1"/>
        </p:nvSpPr>
        <p:spPr>
          <a:xfrm>
            <a:off x="3495948" y="1411991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Tokyo Medical University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4136EA9-1B85-4A05-9900-A849E0100392}"/>
              </a:ext>
            </a:extLst>
          </p:cNvPr>
          <p:cNvSpPr txBox="1"/>
          <p:nvPr userDrawn="1"/>
        </p:nvSpPr>
        <p:spPr>
          <a:xfrm>
            <a:off x="3637265" y="2168624"/>
            <a:ext cx="7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COG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E6F83-7CFF-4979-AE2F-AF96B93A51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49" y="2896678"/>
            <a:ext cx="1086942" cy="529314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6801DB00-57D6-4E7E-861B-CE0AE79DAC67}"/>
              </a:ext>
            </a:extLst>
          </p:cNvPr>
          <p:cNvSpPr txBox="1"/>
          <p:nvPr userDrawn="1"/>
        </p:nvSpPr>
        <p:spPr>
          <a:xfrm>
            <a:off x="3637265" y="2902444"/>
            <a:ext cx="317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Kano Lab, Univ. Tsukuba</a:t>
            </a:r>
          </a:p>
        </p:txBody>
      </p:sp>
      <p:pic>
        <p:nvPicPr>
          <p:cNvPr id="25" name="Picture 24" descr="æ¨ªæ²³é»æ©æ ªå¼ä¼ç¤¾">
            <a:extLst>
              <a:ext uri="{FF2B5EF4-FFF2-40B4-BE49-F238E27FC236}">
                <a16:creationId xmlns:a16="http://schemas.microsoft.com/office/drawing/2014/main" id="{395D0CC4-F352-4DA1-9BCC-978050FF44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059" b="60471" l="5219" r="95455">
                        <a14:foregroundMark x1="18182" y1="44941" x2="18182" y2="44941"/>
                        <a14:foregroundMark x1="23401" y1="47059" x2="23401" y2="47059"/>
                        <a14:foregroundMark x1="34512" y1="44706" x2="34512" y2="44706"/>
                        <a14:foregroundMark x1="11616" y1="44706" x2="11616" y2="44706"/>
                        <a14:foregroundMark x1="5387" y1="45882" x2="5387" y2="45882"/>
                        <a14:foregroundMark x1="41919" y1="47059" x2="41919" y2="47059"/>
                        <a14:foregroundMark x1="53535" y1="46824" x2="53535" y2="46824"/>
                        <a14:foregroundMark x1="72054" y1="49176" x2="72054" y2="49176"/>
                        <a14:foregroundMark x1="88552" y1="51059" x2="88552" y2="51059"/>
                        <a14:foregroundMark x1="92424" y1="47294" x2="92424" y2="47294"/>
                        <a14:foregroundMark x1="95455" y1="50824" x2="95455" y2="50824"/>
                        <a14:foregroundMark x1="69360" y1="47529" x2="69360" y2="47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823" b="36824"/>
          <a:stretch/>
        </p:blipFill>
        <p:spPr bwMode="auto">
          <a:xfrm>
            <a:off x="1947337" y="5795566"/>
            <a:ext cx="1838325" cy="346620"/>
          </a:xfrm>
          <a:prstGeom prst="rect">
            <a:avLst/>
          </a:prstGeom>
          <a:noFill/>
          <a:effectLst>
            <a:glow rad="381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ã·ã°ãåæ©ã®ã­ã´">
            <a:extLst>
              <a:ext uri="{FF2B5EF4-FFF2-40B4-BE49-F238E27FC236}">
                <a16:creationId xmlns:a16="http://schemas.microsoft.com/office/drawing/2014/main" id="{F41DE0BC-9F71-4297-B5A9-F7A6E69EC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5" y="4842897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æ ªå¼ä¼ç¤¾ã¹ã«ã¤ãã¯ãã­ã¸ã¼">
            <a:extLst>
              <a:ext uri="{FF2B5EF4-FFF2-40B4-BE49-F238E27FC236}">
                <a16:creationId xmlns:a16="http://schemas.microsoft.com/office/drawing/2014/main" id="{690D33BF-045B-4B3A-A209-D51A8A651C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5" y="3713346"/>
            <a:ext cx="14668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89636F94-9066-41F8-B490-431FD402D931}"/>
              </a:ext>
            </a:extLst>
          </p:cNvPr>
          <p:cNvSpPr txBox="1"/>
          <p:nvPr userDrawn="1"/>
        </p:nvSpPr>
        <p:spPr>
          <a:xfrm>
            <a:off x="3717621" y="3787830"/>
            <a:ext cx="208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Sky Technology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93FC7F7E-083D-470C-B0FB-3F7EDBB3ED58}"/>
              </a:ext>
            </a:extLst>
          </p:cNvPr>
          <p:cNvSpPr txBox="1"/>
          <p:nvPr userDrawn="1"/>
        </p:nvSpPr>
        <p:spPr>
          <a:xfrm>
            <a:off x="3870021" y="4965008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OptoSigma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7343C9A5-34FE-43BA-A047-A4AD43A13A90}"/>
              </a:ext>
            </a:extLst>
          </p:cNvPr>
          <p:cNvSpPr txBox="1"/>
          <p:nvPr userDrawn="1"/>
        </p:nvSpPr>
        <p:spPr>
          <a:xfrm>
            <a:off x="3870021" y="5680521"/>
            <a:ext cx="141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Yokogawa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CE1E69-C7D8-408E-B0BA-B6D93104C2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83" y="1606338"/>
            <a:ext cx="2102780" cy="4441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272AA-A20B-4D39-8198-91F5ACE13B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67262" y="2425058"/>
            <a:ext cx="1817932" cy="368531"/>
            <a:chOff x="2800" y="1375"/>
            <a:chExt cx="809" cy="1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D784E87-E0D2-477B-B579-317CB284B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0" y="1375"/>
              <a:ext cx="154" cy="154"/>
            </a:xfrm>
            <a:custGeom>
              <a:avLst/>
              <a:gdLst>
                <a:gd name="T0" fmla="*/ 1060 w 1060"/>
                <a:gd name="T1" fmla="*/ 182 h 1062"/>
                <a:gd name="T2" fmla="*/ 621 w 1060"/>
                <a:gd name="T3" fmla="*/ 0 h 1062"/>
                <a:gd name="T4" fmla="*/ 0 w 1060"/>
                <a:gd name="T5" fmla="*/ 621 h 1062"/>
                <a:gd name="T6" fmla="*/ 184 w 1060"/>
                <a:gd name="T7" fmla="*/ 1062 h 1062"/>
                <a:gd name="T8" fmla="*/ 1060 w 1060"/>
                <a:gd name="T9" fmla="*/ 18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1062">
                  <a:moveTo>
                    <a:pt x="1060" y="182"/>
                  </a:moveTo>
                  <a:cubicBezTo>
                    <a:pt x="948" y="70"/>
                    <a:pt x="793" y="0"/>
                    <a:pt x="621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793"/>
                    <a:pt x="70" y="949"/>
                    <a:pt x="184" y="1062"/>
                  </a:cubicBezTo>
                  <a:lnTo>
                    <a:pt x="1060" y="182"/>
                  </a:ln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366AB22-7A39-4A62-8B25-2A6D8FD47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6" y="1477"/>
              <a:ext cx="116" cy="58"/>
            </a:xfrm>
            <a:custGeom>
              <a:avLst/>
              <a:gdLst>
                <a:gd name="T0" fmla="*/ 58 w 116"/>
                <a:gd name="T1" fmla="*/ 0 h 58"/>
                <a:gd name="T2" fmla="*/ 0 w 116"/>
                <a:gd name="T3" fmla="*/ 58 h 58"/>
                <a:gd name="T4" fmla="*/ 116 w 116"/>
                <a:gd name="T5" fmla="*/ 58 h 58"/>
                <a:gd name="T6" fmla="*/ 58 w 11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58">
                  <a:moveTo>
                    <a:pt x="58" y="0"/>
                  </a:moveTo>
                  <a:lnTo>
                    <a:pt x="0" y="5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38656C9-C916-48C1-9F94-8C2A3425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410"/>
              <a:ext cx="118" cy="118"/>
            </a:xfrm>
            <a:custGeom>
              <a:avLst/>
              <a:gdLst>
                <a:gd name="T0" fmla="*/ 0 w 118"/>
                <a:gd name="T1" fmla="*/ 59 h 118"/>
                <a:gd name="T2" fmla="*/ 58 w 118"/>
                <a:gd name="T3" fmla="*/ 0 h 118"/>
                <a:gd name="T4" fmla="*/ 118 w 118"/>
                <a:gd name="T5" fmla="*/ 60 h 118"/>
                <a:gd name="T6" fmla="*/ 59 w 118"/>
                <a:gd name="T7" fmla="*/ 118 h 118"/>
                <a:gd name="T8" fmla="*/ 0 w 118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lnTo>
                    <a:pt x="58" y="0"/>
                  </a:lnTo>
                  <a:lnTo>
                    <a:pt x="118" y="60"/>
                  </a:lnTo>
                  <a:lnTo>
                    <a:pt x="59" y="11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55AFB8D5-1007-4493-B5FE-F1217E983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" y="1410"/>
              <a:ext cx="116" cy="125"/>
            </a:xfrm>
            <a:custGeom>
              <a:avLst/>
              <a:gdLst>
                <a:gd name="T0" fmla="*/ 116 w 116"/>
                <a:gd name="T1" fmla="*/ 0 h 125"/>
                <a:gd name="T2" fmla="*/ 0 w 116"/>
                <a:gd name="T3" fmla="*/ 0 h 125"/>
                <a:gd name="T4" fmla="*/ 0 w 116"/>
                <a:gd name="T5" fmla="*/ 7 h 125"/>
                <a:gd name="T6" fmla="*/ 48 w 116"/>
                <a:gd name="T7" fmla="*/ 7 h 125"/>
                <a:gd name="T8" fmla="*/ 48 w 116"/>
                <a:gd name="T9" fmla="*/ 125 h 125"/>
                <a:gd name="T10" fmla="*/ 70 w 116"/>
                <a:gd name="T11" fmla="*/ 125 h 125"/>
                <a:gd name="T12" fmla="*/ 70 w 116"/>
                <a:gd name="T13" fmla="*/ 7 h 125"/>
                <a:gd name="T14" fmla="*/ 116 w 116"/>
                <a:gd name="T15" fmla="*/ 7 h 125"/>
                <a:gd name="T16" fmla="*/ 116 w 11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25">
                  <a:moveTo>
                    <a:pt x="116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8" y="7"/>
                  </a:lnTo>
                  <a:lnTo>
                    <a:pt x="48" y="125"/>
                  </a:lnTo>
                  <a:lnTo>
                    <a:pt x="70" y="125"/>
                  </a:lnTo>
                  <a:lnTo>
                    <a:pt x="70" y="7"/>
                  </a:lnTo>
                  <a:lnTo>
                    <a:pt x="116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EB9937C8-BDAC-4F04-9DA2-CA3EBEE65E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5" y="1405"/>
              <a:ext cx="128" cy="133"/>
            </a:xfrm>
            <a:custGeom>
              <a:avLst/>
              <a:gdLst>
                <a:gd name="T0" fmla="*/ 442 w 884"/>
                <a:gd name="T1" fmla="*/ 0 h 920"/>
                <a:gd name="T2" fmla="*/ 0 w 884"/>
                <a:gd name="T3" fmla="*/ 460 h 920"/>
                <a:gd name="T4" fmla="*/ 442 w 884"/>
                <a:gd name="T5" fmla="*/ 920 h 920"/>
                <a:gd name="T6" fmla="*/ 884 w 884"/>
                <a:gd name="T7" fmla="*/ 460 h 920"/>
                <a:gd name="T8" fmla="*/ 442 w 884"/>
                <a:gd name="T9" fmla="*/ 0 h 920"/>
                <a:gd name="T10" fmla="*/ 443 w 884"/>
                <a:gd name="T11" fmla="*/ 869 h 920"/>
                <a:gd name="T12" fmla="*/ 170 w 884"/>
                <a:gd name="T13" fmla="*/ 459 h 920"/>
                <a:gd name="T14" fmla="*/ 443 w 884"/>
                <a:gd name="T15" fmla="*/ 49 h 920"/>
                <a:gd name="T16" fmla="*/ 717 w 884"/>
                <a:gd name="T17" fmla="*/ 459 h 920"/>
                <a:gd name="T18" fmla="*/ 443 w 884"/>
                <a:gd name="T19" fmla="*/ 86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4" h="920">
                  <a:moveTo>
                    <a:pt x="442" y="0"/>
                  </a:moveTo>
                  <a:cubicBezTo>
                    <a:pt x="196" y="0"/>
                    <a:pt x="0" y="210"/>
                    <a:pt x="0" y="460"/>
                  </a:cubicBezTo>
                  <a:cubicBezTo>
                    <a:pt x="0" y="711"/>
                    <a:pt x="196" y="920"/>
                    <a:pt x="442" y="920"/>
                  </a:cubicBezTo>
                  <a:cubicBezTo>
                    <a:pt x="688" y="920"/>
                    <a:pt x="884" y="711"/>
                    <a:pt x="884" y="460"/>
                  </a:cubicBezTo>
                  <a:cubicBezTo>
                    <a:pt x="884" y="210"/>
                    <a:pt x="688" y="0"/>
                    <a:pt x="442" y="0"/>
                  </a:cubicBezTo>
                  <a:close/>
                  <a:moveTo>
                    <a:pt x="443" y="869"/>
                  </a:moveTo>
                  <a:cubicBezTo>
                    <a:pt x="281" y="869"/>
                    <a:pt x="170" y="694"/>
                    <a:pt x="170" y="459"/>
                  </a:cubicBezTo>
                  <a:cubicBezTo>
                    <a:pt x="170" y="223"/>
                    <a:pt x="281" y="49"/>
                    <a:pt x="443" y="49"/>
                  </a:cubicBezTo>
                  <a:cubicBezTo>
                    <a:pt x="606" y="49"/>
                    <a:pt x="717" y="223"/>
                    <a:pt x="717" y="459"/>
                  </a:cubicBezTo>
                  <a:cubicBezTo>
                    <a:pt x="717" y="694"/>
                    <a:pt x="606" y="869"/>
                    <a:pt x="443" y="869"/>
                  </a:cubicBezTo>
                </a:path>
              </a:pathLst>
            </a:custGeom>
            <a:solidFill>
              <a:srgbClr val="173E7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9EA0B8A-7358-4842-8A4E-C82B45740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5" y="1409"/>
              <a:ext cx="123" cy="130"/>
            </a:xfrm>
            <a:custGeom>
              <a:avLst/>
              <a:gdLst>
                <a:gd name="T0" fmla="*/ 99 w 123"/>
                <a:gd name="T1" fmla="*/ 0 h 130"/>
                <a:gd name="T2" fmla="*/ 63 w 123"/>
                <a:gd name="T3" fmla="*/ 86 h 130"/>
                <a:gd name="T4" fmla="*/ 26 w 123"/>
                <a:gd name="T5" fmla="*/ 1 h 130"/>
                <a:gd name="T6" fmla="*/ 0 w 123"/>
                <a:gd name="T7" fmla="*/ 1 h 130"/>
                <a:gd name="T8" fmla="*/ 0 w 123"/>
                <a:gd name="T9" fmla="*/ 127 h 130"/>
                <a:gd name="T10" fmla="*/ 10 w 123"/>
                <a:gd name="T11" fmla="*/ 127 h 130"/>
                <a:gd name="T12" fmla="*/ 10 w 123"/>
                <a:gd name="T13" fmla="*/ 25 h 130"/>
                <a:gd name="T14" fmla="*/ 57 w 123"/>
                <a:gd name="T15" fmla="*/ 130 h 130"/>
                <a:gd name="T16" fmla="*/ 100 w 123"/>
                <a:gd name="T17" fmla="*/ 24 h 130"/>
                <a:gd name="T18" fmla="*/ 100 w 123"/>
                <a:gd name="T19" fmla="*/ 125 h 130"/>
                <a:gd name="T20" fmla="*/ 123 w 123"/>
                <a:gd name="T21" fmla="*/ 125 h 130"/>
                <a:gd name="T22" fmla="*/ 123 w 123"/>
                <a:gd name="T23" fmla="*/ 0 h 130"/>
                <a:gd name="T24" fmla="*/ 99 w 123"/>
                <a:gd name="T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30">
                  <a:moveTo>
                    <a:pt x="99" y="0"/>
                  </a:moveTo>
                  <a:lnTo>
                    <a:pt x="63" y="86"/>
                  </a:lnTo>
                  <a:lnTo>
                    <a:pt x="26" y="1"/>
                  </a:lnTo>
                  <a:lnTo>
                    <a:pt x="0" y="1"/>
                  </a:lnTo>
                  <a:lnTo>
                    <a:pt x="0" y="127"/>
                  </a:lnTo>
                  <a:lnTo>
                    <a:pt x="10" y="127"/>
                  </a:lnTo>
                  <a:lnTo>
                    <a:pt x="10" y="25"/>
                  </a:lnTo>
                  <a:lnTo>
                    <a:pt x="57" y="130"/>
                  </a:lnTo>
                  <a:lnTo>
                    <a:pt x="100" y="24"/>
                  </a:lnTo>
                  <a:lnTo>
                    <a:pt x="100" y="125"/>
                  </a:lnTo>
                  <a:lnTo>
                    <a:pt x="123" y="125"/>
                  </a:lnTo>
                  <a:lnTo>
                    <a:pt x="123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F976CE1-3042-4378-B911-65A0B8770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4" y="1409"/>
              <a:ext cx="76" cy="127"/>
            </a:xfrm>
            <a:custGeom>
              <a:avLst/>
              <a:gdLst>
                <a:gd name="T0" fmla="*/ 76 w 76"/>
                <a:gd name="T1" fmla="*/ 8 h 127"/>
                <a:gd name="T2" fmla="*/ 76 w 76"/>
                <a:gd name="T3" fmla="*/ 0 h 127"/>
                <a:gd name="T4" fmla="*/ 0 w 76"/>
                <a:gd name="T5" fmla="*/ 0 h 127"/>
                <a:gd name="T6" fmla="*/ 0 w 76"/>
                <a:gd name="T7" fmla="*/ 127 h 127"/>
                <a:gd name="T8" fmla="*/ 76 w 76"/>
                <a:gd name="T9" fmla="*/ 127 h 127"/>
                <a:gd name="T10" fmla="*/ 76 w 76"/>
                <a:gd name="T11" fmla="*/ 118 h 127"/>
                <a:gd name="T12" fmla="*/ 23 w 76"/>
                <a:gd name="T13" fmla="*/ 118 h 127"/>
                <a:gd name="T14" fmla="*/ 23 w 76"/>
                <a:gd name="T15" fmla="*/ 65 h 127"/>
                <a:gd name="T16" fmla="*/ 73 w 76"/>
                <a:gd name="T17" fmla="*/ 65 h 127"/>
                <a:gd name="T18" fmla="*/ 73 w 76"/>
                <a:gd name="T19" fmla="*/ 56 h 127"/>
                <a:gd name="T20" fmla="*/ 23 w 76"/>
                <a:gd name="T21" fmla="*/ 56 h 127"/>
                <a:gd name="T22" fmla="*/ 23 w 76"/>
                <a:gd name="T23" fmla="*/ 8 h 127"/>
                <a:gd name="T24" fmla="*/ 76 w 76"/>
                <a:gd name="T25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27">
                  <a:moveTo>
                    <a:pt x="76" y="8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76" y="127"/>
                  </a:lnTo>
                  <a:lnTo>
                    <a:pt x="76" y="118"/>
                  </a:lnTo>
                  <a:lnTo>
                    <a:pt x="23" y="118"/>
                  </a:lnTo>
                  <a:lnTo>
                    <a:pt x="23" y="6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23" y="56"/>
                  </a:lnTo>
                  <a:lnTo>
                    <a:pt x="23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336B2297-BD31-4777-844B-998DE8078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1409"/>
              <a:ext cx="112" cy="127"/>
            </a:xfrm>
            <a:custGeom>
              <a:avLst/>
              <a:gdLst>
                <a:gd name="T0" fmla="*/ 0 w 112"/>
                <a:gd name="T1" fmla="*/ 0 h 127"/>
                <a:gd name="T2" fmla="*/ 44 w 112"/>
                <a:gd name="T3" fmla="*/ 62 h 127"/>
                <a:gd name="T4" fmla="*/ 44 w 112"/>
                <a:gd name="T5" fmla="*/ 127 h 127"/>
                <a:gd name="T6" fmla="*/ 68 w 112"/>
                <a:gd name="T7" fmla="*/ 127 h 127"/>
                <a:gd name="T8" fmla="*/ 68 w 112"/>
                <a:gd name="T9" fmla="*/ 62 h 127"/>
                <a:gd name="T10" fmla="*/ 112 w 112"/>
                <a:gd name="T11" fmla="*/ 0 h 127"/>
                <a:gd name="T12" fmla="*/ 98 w 112"/>
                <a:gd name="T13" fmla="*/ 0 h 127"/>
                <a:gd name="T14" fmla="*/ 63 w 112"/>
                <a:gd name="T15" fmla="*/ 51 h 127"/>
                <a:gd name="T16" fmla="*/ 28 w 112"/>
                <a:gd name="T17" fmla="*/ 0 h 127"/>
                <a:gd name="T18" fmla="*/ 0 w 112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27">
                  <a:moveTo>
                    <a:pt x="0" y="0"/>
                  </a:moveTo>
                  <a:lnTo>
                    <a:pt x="44" y="62"/>
                  </a:lnTo>
                  <a:lnTo>
                    <a:pt x="44" y="127"/>
                  </a:lnTo>
                  <a:lnTo>
                    <a:pt x="68" y="127"/>
                  </a:lnTo>
                  <a:lnTo>
                    <a:pt x="68" y="6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63" y="51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61710BE8-A1D2-44BD-9249-3ECAE4EE4AAA}"/>
              </a:ext>
            </a:extLst>
          </p:cNvPr>
          <p:cNvSpPr txBox="1"/>
          <p:nvPr userDrawn="1"/>
        </p:nvSpPr>
        <p:spPr>
          <a:xfrm>
            <a:off x="8770674" y="3195159"/>
            <a:ext cx="226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Osaka University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638A4B9F-7CB8-4C82-AD14-C6AC1D8BFEF1}"/>
              </a:ext>
            </a:extLst>
          </p:cNvPr>
          <p:cNvSpPr txBox="1"/>
          <p:nvPr userDrawn="1"/>
        </p:nvSpPr>
        <p:spPr>
          <a:xfrm>
            <a:off x="8849438" y="3997158"/>
            <a:ext cx="301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Chang Gung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8A2396-F959-47D2-B396-D9D5B281E77D}"/>
              </a:ext>
            </a:extLst>
          </p:cNvPr>
          <p:cNvGrpSpPr/>
          <p:nvPr userDrawn="1"/>
        </p:nvGrpSpPr>
        <p:grpSpPr>
          <a:xfrm>
            <a:off x="7796903" y="4965008"/>
            <a:ext cx="1040657" cy="624394"/>
            <a:chOff x="3505200" y="3381598"/>
            <a:chExt cx="3048000" cy="1828800"/>
          </a:xfrm>
        </p:grpSpPr>
        <p:pic>
          <p:nvPicPr>
            <p:cNvPr id="44" name="Picture 2" descr="Image result for 花王 ロゴ">
              <a:extLst>
                <a:ext uri="{FF2B5EF4-FFF2-40B4-BE49-F238E27FC236}">
                  <a16:creationId xmlns:a16="http://schemas.microsoft.com/office/drawing/2014/main" id="{300720BF-7CE9-49B2-B75C-592A08243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花王 ロゴ">
              <a:extLst>
                <a:ext uri="{FF2B5EF4-FFF2-40B4-BE49-F238E27FC236}">
                  <a16:creationId xmlns:a16="http://schemas.microsoft.com/office/drawing/2014/main" id="{A98D6645-7E39-4B9E-AD1F-6DD0119CAE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age result for 花王 ロゴ">
              <a:extLst>
                <a:ext uri="{FF2B5EF4-FFF2-40B4-BE49-F238E27FC236}">
                  <a16:creationId xmlns:a16="http://schemas.microsoft.com/office/drawing/2014/main" id="{A598A45C-516D-4B8F-B0B0-C49C2BFC6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Image result for 花王 ロゴ">
              <a:extLst>
                <a:ext uri="{FF2B5EF4-FFF2-40B4-BE49-F238E27FC236}">
                  <a16:creationId xmlns:a16="http://schemas.microsoft.com/office/drawing/2014/main" id="{D2BCC962-BB7D-44C3-86BB-9C1F59674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mage result for 花王 ロゴ">
              <a:extLst>
                <a:ext uri="{FF2B5EF4-FFF2-40B4-BE49-F238E27FC236}">
                  <a16:creationId xmlns:a16="http://schemas.microsoft.com/office/drawing/2014/main" id="{70CFDBC6-1EAB-4585-B34F-634A02DBC6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05200" y="3381598"/>
              <a:ext cx="3048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A6AC4D7B-BD2B-4D8F-8F89-3F5584BB8BB7}"/>
              </a:ext>
            </a:extLst>
          </p:cNvPr>
          <p:cNvSpPr txBox="1"/>
          <p:nvPr userDrawn="1"/>
        </p:nvSpPr>
        <p:spPr>
          <a:xfrm>
            <a:off x="8991600" y="5067032"/>
            <a:ext cx="64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Kao</a:t>
            </a:r>
          </a:p>
        </p:txBody>
      </p:sp>
    </p:spTree>
    <p:extLst>
      <p:ext uri="{BB962C8B-B14F-4D97-AF65-F5344CB8AC3E}">
        <p14:creationId xmlns:p14="http://schemas.microsoft.com/office/powerpoint/2010/main" val="178586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2"/>
            <a:ext cx="1862168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Slide title</a:t>
            </a:r>
            <a:endParaRPr lang="ja-JP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FD5F17-B80E-4F8F-89A5-C31E7FBC2E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46631" y="476223"/>
            <a:ext cx="414337" cy="560388"/>
            <a:chOff x="5617" y="335"/>
            <a:chExt cx="288" cy="3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01E813-011A-41C7-96B7-079FA37F4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/>
                <a:buNone/>
              </a:pPr>
              <a:endParaRPr kumimoji="0" lang="ja-JP" altLang="en-US">
                <a:latin typeface="Times New Roman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BE40CD81-9D24-45F7-AD4B-CDE7E9C2E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tarSymbol" charset="0"/>
                <a:buNone/>
                <a:defRPr/>
              </a:pPr>
              <a:endParaRPr kumimoji="0" lang="ja-JP" altLang="en-US">
                <a:latin typeface="+mn-lt"/>
                <a:ea typeface="+mn-ea"/>
              </a:endParaRPr>
            </a:p>
          </p:txBody>
        </p:sp>
      </p:grpSp>
      <p:pic>
        <p:nvPicPr>
          <p:cNvPr id="15" name="Picture 7">
            <a:extLst>
              <a:ext uri="{FF2B5EF4-FFF2-40B4-BE49-F238E27FC236}">
                <a16:creationId xmlns:a16="http://schemas.microsoft.com/office/drawing/2014/main" id="{10CCCF90-D4BC-43F2-9EFA-67AD12072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793" y="300011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914A2-DC4D-4640-8960-695888DB2BAD}"/>
              </a:ext>
            </a:extLst>
          </p:cNvPr>
          <p:cNvCxnSpPr/>
          <p:nvPr userDrawn="1"/>
        </p:nvCxnSpPr>
        <p:spPr bwMode="auto">
          <a:xfrm flipH="1">
            <a:off x="11353800" y="356408"/>
            <a:ext cx="838200" cy="4016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4848F-3869-4192-A98E-EB477CEA37B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0" y="756417"/>
            <a:ext cx="113538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テキスト プレースホルダ 6">
            <a:extLst>
              <a:ext uri="{FF2B5EF4-FFF2-40B4-BE49-F238E27FC236}">
                <a16:creationId xmlns:a16="http://schemas.microsoft.com/office/drawing/2014/main" id="{64931B32-3A34-48BE-8B2E-AEFB0C6A0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" y="123832"/>
            <a:ext cx="2301391" cy="493081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sz="2800" b="1" baseline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MS Gothic" panose="020B0609070205080204" pitchFamily="49" charset="-128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Color wheel</a:t>
            </a:r>
            <a:endParaRPr lang="ja-JP" altLang="en-US" dirty="0"/>
          </a:p>
        </p:txBody>
      </p:sp>
      <p:sp>
        <p:nvSpPr>
          <p:cNvPr id="148" name="円/楕円 12">
            <a:extLst>
              <a:ext uri="{FF2B5EF4-FFF2-40B4-BE49-F238E27FC236}">
                <a16:creationId xmlns:a16="http://schemas.microsoft.com/office/drawing/2014/main" id="{F28C18DB-00AB-43D8-BA98-652F7764A73D}"/>
              </a:ext>
            </a:extLst>
          </p:cNvPr>
          <p:cNvSpPr/>
          <p:nvPr userDrawn="1"/>
        </p:nvSpPr>
        <p:spPr>
          <a:xfrm>
            <a:off x="3535362" y="2631450"/>
            <a:ext cx="260350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49" name="円/楕円 13">
            <a:extLst>
              <a:ext uri="{FF2B5EF4-FFF2-40B4-BE49-F238E27FC236}">
                <a16:creationId xmlns:a16="http://schemas.microsoft.com/office/drawing/2014/main" id="{424F2BC5-0A9B-49CD-B2DB-23B85BC8534C}"/>
              </a:ext>
            </a:extLst>
          </p:cNvPr>
          <p:cNvSpPr/>
          <p:nvPr userDrawn="1"/>
        </p:nvSpPr>
        <p:spPr>
          <a:xfrm>
            <a:off x="7940675" y="2631450"/>
            <a:ext cx="260350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0" name="円/楕円 14">
            <a:extLst>
              <a:ext uri="{FF2B5EF4-FFF2-40B4-BE49-F238E27FC236}">
                <a16:creationId xmlns:a16="http://schemas.microsoft.com/office/drawing/2014/main" id="{8ADF305C-2A25-4DE2-9C2E-6DF20D724500}"/>
              </a:ext>
            </a:extLst>
          </p:cNvPr>
          <p:cNvSpPr/>
          <p:nvPr userDrawn="1"/>
        </p:nvSpPr>
        <p:spPr>
          <a:xfrm>
            <a:off x="7573962" y="2631450"/>
            <a:ext cx="260350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1" name="円/楕円 15">
            <a:extLst>
              <a:ext uri="{FF2B5EF4-FFF2-40B4-BE49-F238E27FC236}">
                <a16:creationId xmlns:a16="http://schemas.microsoft.com/office/drawing/2014/main" id="{1FA661AA-F55E-4938-B63C-E6F663D5345C}"/>
              </a:ext>
            </a:extLst>
          </p:cNvPr>
          <p:cNvSpPr/>
          <p:nvPr userDrawn="1"/>
        </p:nvSpPr>
        <p:spPr>
          <a:xfrm>
            <a:off x="7207250" y="2631450"/>
            <a:ext cx="260350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2" name="円/楕円 16">
            <a:extLst>
              <a:ext uri="{FF2B5EF4-FFF2-40B4-BE49-F238E27FC236}">
                <a16:creationId xmlns:a16="http://schemas.microsoft.com/office/drawing/2014/main" id="{B8D15FFE-A616-4E0F-98A5-E5707D9E0C7C}"/>
              </a:ext>
            </a:extLst>
          </p:cNvPr>
          <p:cNvSpPr/>
          <p:nvPr userDrawn="1"/>
        </p:nvSpPr>
        <p:spPr>
          <a:xfrm>
            <a:off x="6838950" y="2631450"/>
            <a:ext cx="261937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3" name="円/楕円 17">
            <a:extLst>
              <a:ext uri="{FF2B5EF4-FFF2-40B4-BE49-F238E27FC236}">
                <a16:creationId xmlns:a16="http://schemas.microsoft.com/office/drawing/2014/main" id="{F54AA6C6-CD64-48F7-86A2-1C446459D65F}"/>
              </a:ext>
            </a:extLst>
          </p:cNvPr>
          <p:cNvSpPr/>
          <p:nvPr userDrawn="1"/>
        </p:nvSpPr>
        <p:spPr>
          <a:xfrm>
            <a:off x="6472237" y="2631450"/>
            <a:ext cx="260350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4" name="円/楕円 18">
            <a:extLst>
              <a:ext uri="{FF2B5EF4-FFF2-40B4-BE49-F238E27FC236}">
                <a16:creationId xmlns:a16="http://schemas.microsoft.com/office/drawing/2014/main" id="{F1BA1297-3C95-4B25-8FC7-F163BB57FABE}"/>
              </a:ext>
            </a:extLst>
          </p:cNvPr>
          <p:cNvSpPr/>
          <p:nvPr userDrawn="1"/>
        </p:nvSpPr>
        <p:spPr>
          <a:xfrm>
            <a:off x="6105525" y="2631450"/>
            <a:ext cx="260350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5" name="円/楕円 19">
            <a:extLst>
              <a:ext uri="{FF2B5EF4-FFF2-40B4-BE49-F238E27FC236}">
                <a16:creationId xmlns:a16="http://schemas.microsoft.com/office/drawing/2014/main" id="{02E028F5-53E3-4CA2-8C4D-8A686CC04BF4}"/>
              </a:ext>
            </a:extLst>
          </p:cNvPr>
          <p:cNvSpPr/>
          <p:nvPr userDrawn="1"/>
        </p:nvSpPr>
        <p:spPr>
          <a:xfrm>
            <a:off x="5737225" y="2631450"/>
            <a:ext cx="261937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6" name="円/楕円 20">
            <a:extLst>
              <a:ext uri="{FF2B5EF4-FFF2-40B4-BE49-F238E27FC236}">
                <a16:creationId xmlns:a16="http://schemas.microsoft.com/office/drawing/2014/main" id="{85AC4EA9-740E-4A7E-84FB-5BD92BF1582B}"/>
              </a:ext>
            </a:extLst>
          </p:cNvPr>
          <p:cNvSpPr/>
          <p:nvPr userDrawn="1"/>
        </p:nvSpPr>
        <p:spPr>
          <a:xfrm>
            <a:off x="5370512" y="2631450"/>
            <a:ext cx="260350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7" name="円/楕円 21">
            <a:extLst>
              <a:ext uri="{FF2B5EF4-FFF2-40B4-BE49-F238E27FC236}">
                <a16:creationId xmlns:a16="http://schemas.microsoft.com/office/drawing/2014/main" id="{0C897337-805E-482E-A119-5A18306979CC}"/>
              </a:ext>
            </a:extLst>
          </p:cNvPr>
          <p:cNvSpPr/>
          <p:nvPr userDrawn="1"/>
        </p:nvSpPr>
        <p:spPr>
          <a:xfrm>
            <a:off x="5003800" y="2631450"/>
            <a:ext cx="260350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8" name="円/楕円 22">
            <a:extLst>
              <a:ext uri="{FF2B5EF4-FFF2-40B4-BE49-F238E27FC236}">
                <a16:creationId xmlns:a16="http://schemas.microsoft.com/office/drawing/2014/main" id="{47939FB6-6D45-45BA-AA5C-9D2FCB68D58B}"/>
              </a:ext>
            </a:extLst>
          </p:cNvPr>
          <p:cNvSpPr/>
          <p:nvPr userDrawn="1"/>
        </p:nvSpPr>
        <p:spPr>
          <a:xfrm>
            <a:off x="4637087" y="2631450"/>
            <a:ext cx="260350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59" name="円/楕円 23">
            <a:extLst>
              <a:ext uri="{FF2B5EF4-FFF2-40B4-BE49-F238E27FC236}">
                <a16:creationId xmlns:a16="http://schemas.microsoft.com/office/drawing/2014/main" id="{C3B0A261-8909-41C3-B89D-263339D02E96}"/>
              </a:ext>
            </a:extLst>
          </p:cNvPr>
          <p:cNvSpPr/>
          <p:nvPr userDrawn="1"/>
        </p:nvSpPr>
        <p:spPr>
          <a:xfrm>
            <a:off x="4268787" y="2631450"/>
            <a:ext cx="260350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0" name="円/楕円 24">
            <a:extLst>
              <a:ext uri="{FF2B5EF4-FFF2-40B4-BE49-F238E27FC236}">
                <a16:creationId xmlns:a16="http://schemas.microsoft.com/office/drawing/2014/main" id="{49081715-32F2-4986-B0F0-76453E1DB358}"/>
              </a:ext>
            </a:extLst>
          </p:cNvPr>
          <p:cNvSpPr/>
          <p:nvPr userDrawn="1"/>
        </p:nvSpPr>
        <p:spPr>
          <a:xfrm>
            <a:off x="3902075" y="2631450"/>
            <a:ext cx="260350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1" name="円/楕円 25">
            <a:extLst>
              <a:ext uri="{FF2B5EF4-FFF2-40B4-BE49-F238E27FC236}">
                <a16:creationId xmlns:a16="http://schemas.microsoft.com/office/drawing/2014/main" id="{5F78395A-F77A-4B49-8D7D-29A3699C2AC5}"/>
              </a:ext>
            </a:extLst>
          </p:cNvPr>
          <p:cNvSpPr/>
          <p:nvPr userDrawn="1"/>
        </p:nvSpPr>
        <p:spPr>
          <a:xfrm>
            <a:off x="3719512" y="2290138"/>
            <a:ext cx="260350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2" name="円/楕円 26">
            <a:extLst>
              <a:ext uri="{FF2B5EF4-FFF2-40B4-BE49-F238E27FC236}">
                <a16:creationId xmlns:a16="http://schemas.microsoft.com/office/drawing/2014/main" id="{A1184D67-B7FB-4B51-8069-BB16E166DA31}"/>
              </a:ext>
            </a:extLst>
          </p:cNvPr>
          <p:cNvSpPr/>
          <p:nvPr userDrawn="1"/>
        </p:nvSpPr>
        <p:spPr>
          <a:xfrm>
            <a:off x="7758112" y="2290138"/>
            <a:ext cx="260350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3" name="円/楕円 27">
            <a:extLst>
              <a:ext uri="{FF2B5EF4-FFF2-40B4-BE49-F238E27FC236}">
                <a16:creationId xmlns:a16="http://schemas.microsoft.com/office/drawing/2014/main" id="{74A469A7-1700-400F-BB2E-FF50FF191ED6}"/>
              </a:ext>
            </a:extLst>
          </p:cNvPr>
          <p:cNvSpPr/>
          <p:nvPr userDrawn="1"/>
        </p:nvSpPr>
        <p:spPr>
          <a:xfrm>
            <a:off x="7391400" y="2290138"/>
            <a:ext cx="260350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4" name="円/楕円 28">
            <a:extLst>
              <a:ext uri="{FF2B5EF4-FFF2-40B4-BE49-F238E27FC236}">
                <a16:creationId xmlns:a16="http://schemas.microsoft.com/office/drawing/2014/main" id="{79076F31-3839-4443-9BB2-F9DC1543E9EE}"/>
              </a:ext>
            </a:extLst>
          </p:cNvPr>
          <p:cNvSpPr/>
          <p:nvPr userDrawn="1"/>
        </p:nvSpPr>
        <p:spPr>
          <a:xfrm>
            <a:off x="7023100" y="2290138"/>
            <a:ext cx="261937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5" name="円/楕円 29">
            <a:extLst>
              <a:ext uri="{FF2B5EF4-FFF2-40B4-BE49-F238E27FC236}">
                <a16:creationId xmlns:a16="http://schemas.microsoft.com/office/drawing/2014/main" id="{129E3EDC-B905-4717-A41B-88394EB3A783}"/>
              </a:ext>
            </a:extLst>
          </p:cNvPr>
          <p:cNvSpPr/>
          <p:nvPr userDrawn="1"/>
        </p:nvSpPr>
        <p:spPr>
          <a:xfrm>
            <a:off x="6656387" y="2290138"/>
            <a:ext cx="260350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6" name="円/楕円 30">
            <a:extLst>
              <a:ext uri="{FF2B5EF4-FFF2-40B4-BE49-F238E27FC236}">
                <a16:creationId xmlns:a16="http://schemas.microsoft.com/office/drawing/2014/main" id="{F76804D9-1E36-4B89-92C3-542D708B619F}"/>
              </a:ext>
            </a:extLst>
          </p:cNvPr>
          <p:cNvSpPr/>
          <p:nvPr userDrawn="1"/>
        </p:nvSpPr>
        <p:spPr>
          <a:xfrm>
            <a:off x="6289675" y="2290138"/>
            <a:ext cx="260350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7" name="円/楕円 31">
            <a:extLst>
              <a:ext uri="{FF2B5EF4-FFF2-40B4-BE49-F238E27FC236}">
                <a16:creationId xmlns:a16="http://schemas.microsoft.com/office/drawing/2014/main" id="{32A6F05F-4E81-4993-9BD4-1F9628D484C1}"/>
              </a:ext>
            </a:extLst>
          </p:cNvPr>
          <p:cNvSpPr/>
          <p:nvPr userDrawn="1"/>
        </p:nvSpPr>
        <p:spPr>
          <a:xfrm>
            <a:off x="5922962" y="2290138"/>
            <a:ext cx="260350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8" name="円/楕円 32">
            <a:extLst>
              <a:ext uri="{FF2B5EF4-FFF2-40B4-BE49-F238E27FC236}">
                <a16:creationId xmlns:a16="http://schemas.microsoft.com/office/drawing/2014/main" id="{C02A0794-E6ED-4C98-8DD2-A915331907F9}"/>
              </a:ext>
            </a:extLst>
          </p:cNvPr>
          <p:cNvSpPr/>
          <p:nvPr userDrawn="1"/>
        </p:nvSpPr>
        <p:spPr>
          <a:xfrm>
            <a:off x="5554662" y="2290138"/>
            <a:ext cx="260350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69" name="円/楕円 33">
            <a:extLst>
              <a:ext uri="{FF2B5EF4-FFF2-40B4-BE49-F238E27FC236}">
                <a16:creationId xmlns:a16="http://schemas.microsoft.com/office/drawing/2014/main" id="{428A1123-BD1E-43BD-A9FF-6EF70DEC84EA}"/>
              </a:ext>
            </a:extLst>
          </p:cNvPr>
          <p:cNvSpPr/>
          <p:nvPr userDrawn="1"/>
        </p:nvSpPr>
        <p:spPr>
          <a:xfrm>
            <a:off x="5187950" y="2290138"/>
            <a:ext cx="260350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0" name="円/楕円 34">
            <a:extLst>
              <a:ext uri="{FF2B5EF4-FFF2-40B4-BE49-F238E27FC236}">
                <a16:creationId xmlns:a16="http://schemas.microsoft.com/office/drawing/2014/main" id="{8FB39935-04A6-40B5-B21D-4E3A041EF070}"/>
              </a:ext>
            </a:extLst>
          </p:cNvPr>
          <p:cNvSpPr/>
          <p:nvPr userDrawn="1"/>
        </p:nvSpPr>
        <p:spPr>
          <a:xfrm>
            <a:off x="4821237" y="2290138"/>
            <a:ext cx="260350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1" name="円/楕円 35">
            <a:extLst>
              <a:ext uri="{FF2B5EF4-FFF2-40B4-BE49-F238E27FC236}">
                <a16:creationId xmlns:a16="http://schemas.microsoft.com/office/drawing/2014/main" id="{156B03E7-EEB6-40F3-A867-070AB8644415}"/>
              </a:ext>
            </a:extLst>
          </p:cNvPr>
          <p:cNvSpPr/>
          <p:nvPr userDrawn="1"/>
        </p:nvSpPr>
        <p:spPr>
          <a:xfrm>
            <a:off x="4452937" y="2290138"/>
            <a:ext cx="261938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2" name="円/楕円 36">
            <a:extLst>
              <a:ext uri="{FF2B5EF4-FFF2-40B4-BE49-F238E27FC236}">
                <a16:creationId xmlns:a16="http://schemas.microsoft.com/office/drawing/2014/main" id="{DBA8E8AA-9488-440B-BDC1-9E2B7F167AF2}"/>
              </a:ext>
            </a:extLst>
          </p:cNvPr>
          <p:cNvSpPr/>
          <p:nvPr userDrawn="1"/>
        </p:nvSpPr>
        <p:spPr>
          <a:xfrm>
            <a:off x="4086225" y="2290138"/>
            <a:ext cx="260350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3" name="円/楕円 37">
            <a:extLst>
              <a:ext uri="{FF2B5EF4-FFF2-40B4-BE49-F238E27FC236}">
                <a16:creationId xmlns:a16="http://schemas.microsoft.com/office/drawing/2014/main" id="{9E549857-BC1D-4E02-9CF4-419E627B88EA}"/>
              </a:ext>
            </a:extLst>
          </p:cNvPr>
          <p:cNvSpPr/>
          <p:nvPr userDrawn="1"/>
        </p:nvSpPr>
        <p:spPr>
          <a:xfrm>
            <a:off x="7573962" y="1950413"/>
            <a:ext cx="260350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4" name="円/楕円 38">
            <a:extLst>
              <a:ext uri="{FF2B5EF4-FFF2-40B4-BE49-F238E27FC236}">
                <a16:creationId xmlns:a16="http://schemas.microsoft.com/office/drawing/2014/main" id="{50AA0E81-0E10-4C58-AF52-6431D1D0CED3}"/>
              </a:ext>
            </a:extLst>
          </p:cNvPr>
          <p:cNvSpPr/>
          <p:nvPr userDrawn="1"/>
        </p:nvSpPr>
        <p:spPr>
          <a:xfrm>
            <a:off x="7207250" y="1950413"/>
            <a:ext cx="260350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5" name="円/楕円 39">
            <a:extLst>
              <a:ext uri="{FF2B5EF4-FFF2-40B4-BE49-F238E27FC236}">
                <a16:creationId xmlns:a16="http://schemas.microsoft.com/office/drawing/2014/main" id="{9C174907-564C-4F52-8B76-FCEAAF5FBFB0}"/>
              </a:ext>
            </a:extLst>
          </p:cNvPr>
          <p:cNvSpPr/>
          <p:nvPr userDrawn="1"/>
        </p:nvSpPr>
        <p:spPr>
          <a:xfrm>
            <a:off x="6838950" y="1950413"/>
            <a:ext cx="261937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6" name="円/楕円 40">
            <a:extLst>
              <a:ext uri="{FF2B5EF4-FFF2-40B4-BE49-F238E27FC236}">
                <a16:creationId xmlns:a16="http://schemas.microsoft.com/office/drawing/2014/main" id="{097B3A5C-41D3-411B-A3F3-C16663A419CC}"/>
              </a:ext>
            </a:extLst>
          </p:cNvPr>
          <p:cNvSpPr/>
          <p:nvPr userDrawn="1"/>
        </p:nvSpPr>
        <p:spPr>
          <a:xfrm>
            <a:off x="6472237" y="1950413"/>
            <a:ext cx="260350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7" name="円/楕円 41">
            <a:extLst>
              <a:ext uri="{FF2B5EF4-FFF2-40B4-BE49-F238E27FC236}">
                <a16:creationId xmlns:a16="http://schemas.microsoft.com/office/drawing/2014/main" id="{B581D049-766D-435F-BB6C-283BBE6111B9}"/>
              </a:ext>
            </a:extLst>
          </p:cNvPr>
          <p:cNvSpPr/>
          <p:nvPr userDrawn="1"/>
        </p:nvSpPr>
        <p:spPr>
          <a:xfrm>
            <a:off x="6105525" y="1950413"/>
            <a:ext cx="260350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8" name="円/楕円 42">
            <a:extLst>
              <a:ext uri="{FF2B5EF4-FFF2-40B4-BE49-F238E27FC236}">
                <a16:creationId xmlns:a16="http://schemas.microsoft.com/office/drawing/2014/main" id="{EE00BAB7-E71A-47DA-8343-A635AEF20E0F}"/>
              </a:ext>
            </a:extLst>
          </p:cNvPr>
          <p:cNvSpPr/>
          <p:nvPr userDrawn="1"/>
        </p:nvSpPr>
        <p:spPr>
          <a:xfrm>
            <a:off x="5737225" y="1950413"/>
            <a:ext cx="261937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79" name="円/楕円 43">
            <a:extLst>
              <a:ext uri="{FF2B5EF4-FFF2-40B4-BE49-F238E27FC236}">
                <a16:creationId xmlns:a16="http://schemas.microsoft.com/office/drawing/2014/main" id="{D0FC5737-1D4E-4449-8EDD-2535711EFFBF}"/>
              </a:ext>
            </a:extLst>
          </p:cNvPr>
          <p:cNvSpPr/>
          <p:nvPr userDrawn="1"/>
        </p:nvSpPr>
        <p:spPr>
          <a:xfrm>
            <a:off x="5370512" y="1950413"/>
            <a:ext cx="260350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0" name="円/楕円 44">
            <a:extLst>
              <a:ext uri="{FF2B5EF4-FFF2-40B4-BE49-F238E27FC236}">
                <a16:creationId xmlns:a16="http://schemas.microsoft.com/office/drawing/2014/main" id="{2B62DA03-B6BB-45A0-B875-7C3A47F78C20}"/>
              </a:ext>
            </a:extLst>
          </p:cNvPr>
          <p:cNvSpPr/>
          <p:nvPr userDrawn="1"/>
        </p:nvSpPr>
        <p:spPr>
          <a:xfrm>
            <a:off x="5003800" y="1950413"/>
            <a:ext cx="260350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1" name="円/楕円 45">
            <a:extLst>
              <a:ext uri="{FF2B5EF4-FFF2-40B4-BE49-F238E27FC236}">
                <a16:creationId xmlns:a16="http://schemas.microsoft.com/office/drawing/2014/main" id="{506A5A13-3468-45D5-BC9C-95970286C1AD}"/>
              </a:ext>
            </a:extLst>
          </p:cNvPr>
          <p:cNvSpPr/>
          <p:nvPr userDrawn="1"/>
        </p:nvSpPr>
        <p:spPr>
          <a:xfrm>
            <a:off x="4637087" y="1950413"/>
            <a:ext cx="260350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2" name="円/楕円 46">
            <a:extLst>
              <a:ext uri="{FF2B5EF4-FFF2-40B4-BE49-F238E27FC236}">
                <a16:creationId xmlns:a16="http://schemas.microsoft.com/office/drawing/2014/main" id="{AF128DDD-D064-4038-8A96-556CDC6F66D5}"/>
              </a:ext>
            </a:extLst>
          </p:cNvPr>
          <p:cNvSpPr/>
          <p:nvPr userDrawn="1"/>
        </p:nvSpPr>
        <p:spPr>
          <a:xfrm>
            <a:off x="4268787" y="1950413"/>
            <a:ext cx="260350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3" name="円/楕円 47">
            <a:extLst>
              <a:ext uri="{FF2B5EF4-FFF2-40B4-BE49-F238E27FC236}">
                <a16:creationId xmlns:a16="http://schemas.microsoft.com/office/drawing/2014/main" id="{EEBC639F-A368-4CD9-B8EF-84F311BA81FA}"/>
              </a:ext>
            </a:extLst>
          </p:cNvPr>
          <p:cNvSpPr/>
          <p:nvPr userDrawn="1"/>
        </p:nvSpPr>
        <p:spPr>
          <a:xfrm>
            <a:off x="3902075" y="1950413"/>
            <a:ext cx="260350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4" name="円/楕円 48">
            <a:extLst>
              <a:ext uri="{FF2B5EF4-FFF2-40B4-BE49-F238E27FC236}">
                <a16:creationId xmlns:a16="http://schemas.microsoft.com/office/drawing/2014/main" id="{B37E1846-B77F-4473-828D-57E4A161E339}"/>
              </a:ext>
            </a:extLst>
          </p:cNvPr>
          <p:cNvSpPr/>
          <p:nvPr userDrawn="1"/>
        </p:nvSpPr>
        <p:spPr>
          <a:xfrm>
            <a:off x="7391400" y="1609100"/>
            <a:ext cx="260350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5" name="円/楕円 49">
            <a:extLst>
              <a:ext uri="{FF2B5EF4-FFF2-40B4-BE49-F238E27FC236}">
                <a16:creationId xmlns:a16="http://schemas.microsoft.com/office/drawing/2014/main" id="{CCE15DAC-1104-4D76-BD0C-D66A8FF2CC62}"/>
              </a:ext>
            </a:extLst>
          </p:cNvPr>
          <p:cNvSpPr/>
          <p:nvPr userDrawn="1"/>
        </p:nvSpPr>
        <p:spPr>
          <a:xfrm>
            <a:off x="7023100" y="1609100"/>
            <a:ext cx="261937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6" name="円/楕円 50">
            <a:extLst>
              <a:ext uri="{FF2B5EF4-FFF2-40B4-BE49-F238E27FC236}">
                <a16:creationId xmlns:a16="http://schemas.microsoft.com/office/drawing/2014/main" id="{E8211E64-0AC1-4768-85B0-6B4F6C741BF9}"/>
              </a:ext>
            </a:extLst>
          </p:cNvPr>
          <p:cNvSpPr/>
          <p:nvPr userDrawn="1"/>
        </p:nvSpPr>
        <p:spPr>
          <a:xfrm>
            <a:off x="6656387" y="1609100"/>
            <a:ext cx="260350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7" name="円/楕円 51">
            <a:extLst>
              <a:ext uri="{FF2B5EF4-FFF2-40B4-BE49-F238E27FC236}">
                <a16:creationId xmlns:a16="http://schemas.microsoft.com/office/drawing/2014/main" id="{1EEC4F20-C548-4959-A5A8-C8ECA1566D66}"/>
              </a:ext>
            </a:extLst>
          </p:cNvPr>
          <p:cNvSpPr/>
          <p:nvPr userDrawn="1"/>
        </p:nvSpPr>
        <p:spPr>
          <a:xfrm>
            <a:off x="6289675" y="1609100"/>
            <a:ext cx="260350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8" name="円/楕円 52">
            <a:extLst>
              <a:ext uri="{FF2B5EF4-FFF2-40B4-BE49-F238E27FC236}">
                <a16:creationId xmlns:a16="http://schemas.microsoft.com/office/drawing/2014/main" id="{186CF217-BA2F-499F-A5BC-56E7877B8524}"/>
              </a:ext>
            </a:extLst>
          </p:cNvPr>
          <p:cNvSpPr/>
          <p:nvPr userDrawn="1"/>
        </p:nvSpPr>
        <p:spPr>
          <a:xfrm>
            <a:off x="5922962" y="1609100"/>
            <a:ext cx="260350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89" name="円/楕円 53">
            <a:extLst>
              <a:ext uri="{FF2B5EF4-FFF2-40B4-BE49-F238E27FC236}">
                <a16:creationId xmlns:a16="http://schemas.microsoft.com/office/drawing/2014/main" id="{7C1725A4-D017-4491-AE58-0E3DC4FF7204}"/>
              </a:ext>
            </a:extLst>
          </p:cNvPr>
          <p:cNvSpPr/>
          <p:nvPr userDrawn="1"/>
        </p:nvSpPr>
        <p:spPr>
          <a:xfrm>
            <a:off x="5554662" y="1609100"/>
            <a:ext cx="260350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0" name="円/楕円 54">
            <a:extLst>
              <a:ext uri="{FF2B5EF4-FFF2-40B4-BE49-F238E27FC236}">
                <a16:creationId xmlns:a16="http://schemas.microsoft.com/office/drawing/2014/main" id="{2F622DD7-EABA-481E-9314-80FA02AF28A4}"/>
              </a:ext>
            </a:extLst>
          </p:cNvPr>
          <p:cNvSpPr/>
          <p:nvPr userDrawn="1"/>
        </p:nvSpPr>
        <p:spPr>
          <a:xfrm>
            <a:off x="5187950" y="1609100"/>
            <a:ext cx="260350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1" name="円/楕円 55">
            <a:extLst>
              <a:ext uri="{FF2B5EF4-FFF2-40B4-BE49-F238E27FC236}">
                <a16:creationId xmlns:a16="http://schemas.microsoft.com/office/drawing/2014/main" id="{4DAB2182-4BCC-4177-8A5E-09A6D8094EEF}"/>
              </a:ext>
            </a:extLst>
          </p:cNvPr>
          <p:cNvSpPr/>
          <p:nvPr userDrawn="1"/>
        </p:nvSpPr>
        <p:spPr>
          <a:xfrm>
            <a:off x="4821237" y="1609100"/>
            <a:ext cx="260350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2" name="円/楕円 56">
            <a:extLst>
              <a:ext uri="{FF2B5EF4-FFF2-40B4-BE49-F238E27FC236}">
                <a16:creationId xmlns:a16="http://schemas.microsoft.com/office/drawing/2014/main" id="{527F8349-7F23-42CE-9477-C282FEE71C6C}"/>
              </a:ext>
            </a:extLst>
          </p:cNvPr>
          <p:cNvSpPr/>
          <p:nvPr userDrawn="1"/>
        </p:nvSpPr>
        <p:spPr>
          <a:xfrm>
            <a:off x="4452937" y="1609100"/>
            <a:ext cx="261938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3" name="円/楕円 57">
            <a:extLst>
              <a:ext uri="{FF2B5EF4-FFF2-40B4-BE49-F238E27FC236}">
                <a16:creationId xmlns:a16="http://schemas.microsoft.com/office/drawing/2014/main" id="{069111EF-F3E2-4E52-A0C1-93FACA9BA877}"/>
              </a:ext>
            </a:extLst>
          </p:cNvPr>
          <p:cNvSpPr/>
          <p:nvPr userDrawn="1"/>
        </p:nvSpPr>
        <p:spPr>
          <a:xfrm>
            <a:off x="4086225" y="1609100"/>
            <a:ext cx="260350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4" name="円/楕円 58">
            <a:extLst>
              <a:ext uri="{FF2B5EF4-FFF2-40B4-BE49-F238E27FC236}">
                <a16:creationId xmlns:a16="http://schemas.microsoft.com/office/drawing/2014/main" id="{9942ACF7-AD17-4D0A-B59D-0B32FCADEF23}"/>
              </a:ext>
            </a:extLst>
          </p:cNvPr>
          <p:cNvSpPr/>
          <p:nvPr userDrawn="1"/>
        </p:nvSpPr>
        <p:spPr>
          <a:xfrm>
            <a:off x="7207250" y="1267788"/>
            <a:ext cx="260350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5" name="円/楕円 59">
            <a:extLst>
              <a:ext uri="{FF2B5EF4-FFF2-40B4-BE49-F238E27FC236}">
                <a16:creationId xmlns:a16="http://schemas.microsoft.com/office/drawing/2014/main" id="{F4E97986-A594-4A1E-A061-96B322267998}"/>
              </a:ext>
            </a:extLst>
          </p:cNvPr>
          <p:cNvSpPr/>
          <p:nvPr userDrawn="1"/>
        </p:nvSpPr>
        <p:spPr>
          <a:xfrm>
            <a:off x="6838950" y="1267788"/>
            <a:ext cx="261937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6" name="円/楕円 60">
            <a:extLst>
              <a:ext uri="{FF2B5EF4-FFF2-40B4-BE49-F238E27FC236}">
                <a16:creationId xmlns:a16="http://schemas.microsoft.com/office/drawing/2014/main" id="{1F43C08B-B4C2-4B76-94B4-CB30704FC564}"/>
              </a:ext>
            </a:extLst>
          </p:cNvPr>
          <p:cNvSpPr/>
          <p:nvPr userDrawn="1"/>
        </p:nvSpPr>
        <p:spPr>
          <a:xfrm>
            <a:off x="6472237" y="1267788"/>
            <a:ext cx="260350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7" name="円/楕円 61">
            <a:extLst>
              <a:ext uri="{FF2B5EF4-FFF2-40B4-BE49-F238E27FC236}">
                <a16:creationId xmlns:a16="http://schemas.microsoft.com/office/drawing/2014/main" id="{73094C90-45BB-471F-B5BD-76B9E9A4FD01}"/>
              </a:ext>
            </a:extLst>
          </p:cNvPr>
          <p:cNvSpPr/>
          <p:nvPr userDrawn="1"/>
        </p:nvSpPr>
        <p:spPr>
          <a:xfrm>
            <a:off x="6105525" y="1267788"/>
            <a:ext cx="260350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8" name="円/楕円 62">
            <a:extLst>
              <a:ext uri="{FF2B5EF4-FFF2-40B4-BE49-F238E27FC236}">
                <a16:creationId xmlns:a16="http://schemas.microsoft.com/office/drawing/2014/main" id="{38BC6B0C-0017-4522-887C-A21C21F986FC}"/>
              </a:ext>
            </a:extLst>
          </p:cNvPr>
          <p:cNvSpPr/>
          <p:nvPr userDrawn="1"/>
        </p:nvSpPr>
        <p:spPr>
          <a:xfrm>
            <a:off x="5737225" y="1267788"/>
            <a:ext cx="261937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199" name="円/楕円 63">
            <a:extLst>
              <a:ext uri="{FF2B5EF4-FFF2-40B4-BE49-F238E27FC236}">
                <a16:creationId xmlns:a16="http://schemas.microsoft.com/office/drawing/2014/main" id="{DF162D7C-D820-45FF-B952-F00CEC40CBEB}"/>
              </a:ext>
            </a:extLst>
          </p:cNvPr>
          <p:cNvSpPr/>
          <p:nvPr userDrawn="1"/>
        </p:nvSpPr>
        <p:spPr>
          <a:xfrm>
            <a:off x="5370512" y="1267788"/>
            <a:ext cx="260350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0" name="円/楕円 64">
            <a:extLst>
              <a:ext uri="{FF2B5EF4-FFF2-40B4-BE49-F238E27FC236}">
                <a16:creationId xmlns:a16="http://schemas.microsoft.com/office/drawing/2014/main" id="{6588591C-F149-4053-968E-29C8E0E2B70E}"/>
              </a:ext>
            </a:extLst>
          </p:cNvPr>
          <p:cNvSpPr/>
          <p:nvPr userDrawn="1"/>
        </p:nvSpPr>
        <p:spPr>
          <a:xfrm>
            <a:off x="5003800" y="1267788"/>
            <a:ext cx="260350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1" name="円/楕円 65">
            <a:extLst>
              <a:ext uri="{FF2B5EF4-FFF2-40B4-BE49-F238E27FC236}">
                <a16:creationId xmlns:a16="http://schemas.microsoft.com/office/drawing/2014/main" id="{BB11660A-3B1E-4B6C-80CA-9C7E5F4C9DF3}"/>
              </a:ext>
            </a:extLst>
          </p:cNvPr>
          <p:cNvSpPr/>
          <p:nvPr userDrawn="1"/>
        </p:nvSpPr>
        <p:spPr>
          <a:xfrm>
            <a:off x="4637087" y="1267788"/>
            <a:ext cx="260350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2" name="円/楕円 66">
            <a:extLst>
              <a:ext uri="{FF2B5EF4-FFF2-40B4-BE49-F238E27FC236}">
                <a16:creationId xmlns:a16="http://schemas.microsoft.com/office/drawing/2014/main" id="{77B2BD12-AF88-42E7-A1A3-12DEAC603F7F}"/>
              </a:ext>
            </a:extLst>
          </p:cNvPr>
          <p:cNvSpPr/>
          <p:nvPr userDrawn="1"/>
        </p:nvSpPr>
        <p:spPr>
          <a:xfrm>
            <a:off x="4268787" y="1267788"/>
            <a:ext cx="260350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3" name="円/楕円 67">
            <a:extLst>
              <a:ext uri="{FF2B5EF4-FFF2-40B4-BE49-F238E27FC236}">
                <a16:creationId xmlns:a16="http://schemas.microsoft.com/office/drawing/2014/main" id="{B6F52F16-A54B-4D43-9136-F643F9DB437B}"/>
              </a:ext>
            </a:extLst>
          </p:cNvPr>
          <p:cNvSpPr/>
          <p:nvPr userDrawn="1"/>
        </p:nvSpPr>
        <p:spPr>
          <a:xfrm>
            <a:off x="7023100" y="926475"/>
            <a:ext cx="261937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4" name="円/楕円 68">
            <a:extLst>
              <a:ext uri="{FF2B5EF4-FFF2-40B4-BE49-F238E27FC236}">
                <a16:creationId xmlns:a16="http://schemas.microsoft.com/office/drawing/2014/main" id="{7A75B657-FE38-41B2-BD6A-4B85A31E318D}"/>
              </a:ext>
            </a:extLst>
          </p:cNvPr>
          <p:cNvSpPr/>
          <p:nvPr userDrawn="1"/>
        </p:nvSpPr>
        <p:spPr>
          <a:xfrm>
            <a:off x="6656387" y="926475"/>
            <a:ext cx="260350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5" name="円/楕円 69">
            <a:extLst>
              <a:ext uri="{FF2B5EF4-FFF2-40B4-BE49-F238E27FC236}">
                <a16:creationId xmlns:a16="http://schemas.microsoft.com/office/drawing/2014/main" id="{F4F555E5-2881-4192-901F-E10A474CB3F3}"/>
              </a:ext>
            </a:extLst>
          </p:cNvPr>
          <p:cNvSpPr/>
          <p:nvPr userDrawn="1"/>
        </p:nvSpPr>
        <p:spPr>
          <a:xfrm>
            <a:off x="6289675" y="926475"/>
            <a:ext cx="260350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6" name="円/楕円 70">
            <a:extLst>
              <a:ext uri="{FF2B5EF4-FFF2-40B4-BE49-F238E27FC236}">
                <a16:creationId xmlns:a16="http://schemas.microsoft.com/office/drawing/2014/main" id="{9AD590C0-EF5F-46AA-9AB0-30B86772BDAA}"/>
              </a:ext>
            </a:extLst>
          </p:cNvPr>
          <p:cNvSpPr/>
          <p:nvPr userDrawn="1"/>
        </p:nvSpPr>
        <p:spPr>
          <a:xfrm>
            <a:off x="5922962" y="926475"/>
            <a:ext cx="260350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7" name="円/楕円 71">
            <a:extLst>
              <a:ext uri="{FF2B5EF4-FFF2-40B4-BE49-F238E27FC236}">
                <a16:creationId xmlns:a16="http://schemas.microsoft.com/office/drawing/2014/main" id="{05695C1A-F466-4196-A8A3-ED76A69ADD05}"/>
              </a:ext>
            </a:extLst>
          </p:cNvPr>
          <p:cNvSpPr/>
          <p:nvPr userDrawn="1"/>
        </p:nvSpPr>
        <p:spPr>
          <a:xfrm>
            <a:off x="5554662" y="926475"/>
            <a:ext cx="260350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8" name="円/楕円 72">
            <a:extLst>
              <a:ext uri="{FF2B5EF4-FFF2-40B4-BE49-F238E27FC236}">
                <a16:creationId xmlns:a16="http://schemas.microsoft.com/office/drawing/2014/main" id="{01D04E6B-A1FE-4ED6-8F33-BF9081B2B698}"/>
              </a:ext>
            </a:extLst>
          </p:cNvPr>
          <p:cNvSpPr/>
          <p:nvPr userDrawn="1"/>
        </p:nvSpPr>
        <p:spPr>
          <a:xfrm>
            <a:off x="5187950" y="926475"/>
            <a:ext cx="260350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09" name="円/楕円 73">
            <a:extLst>
              <a:ext uri="{FF2B5EF4-FFF2-40B4-BE49-F238E27FC236}">
                <a16:creationId xmlns:a16="http://schemas.microsoft.com/office/drawing/2014/main" id="{FB2689CF-E237-49C5-8B2B-E5CB18A564F5}"/>
              </a:ext>
            </a:extLst>
          </p:cNvPr>
          <p:cNvSpPr/>
          <p:nvPr userDrawn="1"/>
        </p:nvSpPr>
        <p:spPr>
          <a:xfrm>
            <a:off x="4821237" y="926475"/>
            <a:ext cx="260350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0" name="円/楕円 74">
            <a:extLst>
              <a:ext uri="{FF2B5EF4-FFF2-40B4-BE49-F238E27FC236}">
                <a16:creationId xmlns:a16="http://schemas.microsoft.com/office/drawing/2014/main" id="{15DC8590-D598-4B5A-BCA1-F891483616BF}"/>
              </a:ext>
            </a:extLst>
          </p:cNvPr>
          <p:cNvSpPr/>
          <p:nvPr userDrawn="1"/>
        </p:nvSpPr>
        <p:spPr>
          <a:xfrm>
            <a:off x="4452937" y="926475"/>
            <a:ext cx="261938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1" name="円/楕円 75">
            <a:extLst>
              <a:ext uri="{FF2B5EF4-FFF2-40B4-BE49-F238E27FC236}">
                <a16:creationId xmlns:a16="http://schemas.microsoft.com/office/drawing/2014/main" id="{3D2EEA3C-DBB4-4AD8-8B5C-44FCA34FAE76}"/>
              </a:ext>
            </a:extLst>
          </p:cNvPr>
          <p:cNvSpPr/>
          <p:nvPr userDrawn="1"/>
        </p:nvSpPr>
        <p:spPr>
          <a:xfrm>
            <a:off x="6838950" y="585163"/>
            <a:ext cx="261937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2" name="円/楕円 76">
            <a:extLst>
              <a:ext uri="{FF2B5EF4-FFF2-40B4-BE49-F238E27FC236}">
                <a16:creationId xmlns:a16="http://schemas.microsoft.com/office/drawing/2014/main" id="{3F0A8E4A-106E-4C91-AE10-52484E7969F0}"/>
              </a:ext>
            </a:extLst>
          </p:cNvPr>
          <p:cNvSpPr/>
          <p:nvPr userDrawn="1"/>
        </p:nvSpPr>
        <p:spPr>
          <a:xfrm>
            <a:off x="6472237" y="585163"/>
            <a:ext cx="260350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3" name="円/楕円 77">
            <a:extLst>
              <a:ext uri="{FF2B5EF4-FFF2-40B4-BE49-F238E27FC236}">
                <a16:creationId xmlns:a16="http://schemas.microsoft.com/office/drawing/2014/main" id="{A470301C-DEF0-4710-8808-072FEB1D743D}"/>
              </a:ext>
            </a:extLst>
          </p:cNvPr>
          <p:cNvSpPr/>
          <p:nvPr userDrawn="1"/>
        </p:nvSpPr>
        <p:spPr>
          <a:xfrm>
            <a:off x="6105525" y="585163"/>
            <a:ext cx="260350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4" name="円/楕円 78">
            <a:extLst>
              <a:ext uri="{FF2B5EF4-FFF2-40B4-BE49-F238E27FC236}">
                <a16:creationId xmlns:a16="http://schemas.microsoft.com/office/drawing/2014/main" id="{5B48C425-29AA-4016-93A4-F40409B19FD7}"/>
              </a:ext>
            </a:extLst>
          </p:cNvPr>
          <p:cNvSpPr/>
          <p:nvPr userDrawn="1"/>
        </p:nvSpPr>
        <p:spPr>
          <a:xfrm>
            <a:off x="5737225" y="585163"/>
            <a:ext cx="261937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5" name="円/楕円 79">
            <a:extLst>
              <a:ext uri="{FF2B5EF4-FFF2-40B4-BE49-F238E27FC236}">
                <a16:creationId xmlns:a16="http://schemas.microsoft.com/office/drawing/2014/main" id="{C8819790-F74B-46F6-BF53-6913D85E1F37}"/>
              </a:ext>
            </a:extLst>
          </p:cNvPr>
          <p:cNvSpPr/>
          <p:nvPr userDrawn="1"/>
        </p:nvSpPr>
        <p:spPr>
          <a:xfrm>
            <a:off x="5370512" y="585163"/>
            <a:ext cx="260350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6" name="円/楕円 80">
            <a:extLst>
              <a:ext uri="{FF2B5EF4-FFF2-40B4-BE49-F238E27FC236}">
                <a16:creationId xmlns:a16="http://schemas.microsoft.com/office/drawing/2014/main" id="{13A30243-9C8C-4A97-8764-376B29522867}"/>
              </a:ext>
            </a:extLst>
          </p:cNvPr>
          <p:cNvSpPr/>
          <p:nvPr userDrawn="1"/>
        </p:nvSpPr>
        <p:spPr>
          <a:xfrm>
            <a:off x="5003800" y="585163"/>
            <a:ext cx="260350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7" name="円/楕円 81">
            <a:extLst>
              <a:ext uri="{FF2B5EF4-FFF2-40B4-BE49-F238E27FC236}">
                <a16:creationId xmlns:a16="http://schemas.microsoft.com/office/drawing/2014/main" id="{DEEC14B4-E666-4975-8BDF-5C31724F7C2D}"/>
              </a:ext>
            </a:extLst>
          </p:cNvPr>
          <p:cNvSpPr/>
          <p:nvPr userDrawn="1"/>
        </p:nvSpPr>
        <p:spPr>
          <a:xfrm>
            <a:off x="4637087" y="585163"/>
            <a:ext cx="260350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8" name="円/楕円 82">
            <a:extLst>
              <a:ext uri="{FF2B5EF4-FFF2-40B4-BE49-F238E27FC236}">
                <a16:creationId xmlns:a16="http://schemas.microsoft.com/office/drawing/2014/main" id="{EF07B1DB-3F73-435F-8AEB-088955D1FEA9}"/>
              </a:ext>
            </a:extLst>
          </p:cNvPr>
          <p:cNvSpPr/>
          <p:nvPr userDrawn="1"/>
        </p:nvSpPr>
        <p:spPr>
          <a:xfrm>
            <a:off x="6840537" y="4679325"/>
            <a:ext cx="260350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19" name="円/楕円 83">
            <a:extLst>
              <a:ext uri="{FF2B5EF4-FFF2-40B4-BE49-F238E27FC236}">
                <a16:creationId xmlns:a16="http://schemas.microsoft.com/office/drawing/2014/main" id="{B9491AE1-6507-4374-8467-DC42193F6EF3}"/>
              </a:ext>
            </a:extLst>
          </p:cNvPr>
          <p:cNvSpPr/>
          <p:nvPr userDrawn="1"/>
        </p:nvSpPr>
        <p:spPr>
          <a:xfrm>
            <a:off x="6473825" y="4679325"/>
            <a:ext cx="260350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0" name="円/楕円 84">
            <a:extLst>
              <a:ext uri="{FF2B5EF4-FFF2-40B4-BE49-F238E27FC236}">
                <a16:creationId xmlns:a16="http://schemas.microsoft.com/office/drawing/2014/main" id="{3B230F21-0C9F-41E0-AAE5-EF8C47E436FC}"/>
              </a:ext>
            </a:extLst>
          </p:cNvPr>
          <p:cNvSpPr/>
          <p:nvPr userDrawn="1"/>
        </p:nvSpPr>
        <p:spPr>
          <a:xfrm>
            <a:off x="6107112" y="4679325"/>
            <a:ext cx="260350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1" name="円/楕円 85">
            <a:extLst>
              <a:ext uri="{FF2B5EF4-FFF2-40B4-BE49-F238E27FC236}">
                <a16:creationId xmlns:a16="http://schemas.microsoft.com/office/drawing/2014/main" id="{6E384F83-8659-4D7F-964B-527247042DF0}"/>
              </a:ext>
            </a:extLst>
          </p:cNvPr>
          <p:cNvSpPr/>
          <p:nvPr userDrawn="1"/>
        </p:nvSpPr>
        <p:spPr>
          <a:xfrm>
            <a:off x="5738812" y="4679325"/>
            <a:ext cx="261938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2" name="円/楕円 86">
            <a:extLst>
              <a:ext uri="{FF2B5EF4-FFF2-40B4-BE49-F238E27FC236}">
                <a16:creationId xmlns:a16="http://schemas.microsoft.com/office/drawing/2014/main" id="{99FEA48D-B83A-4049-BEE2-13D5B3799841}"/>
              </a:ext>
            </a:extLst>
          </p:cNvPr>
          <p:cNvSpPr/>
          <p:nvPr userDrawn="1"/>
        </p:nvSpPr>
        <p:spPr>
          <a:xfrm>
            <a:off x="5372100" y="4679325"/>
            <a:ext cx="260350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3" name="円/楕円 87">
            <a:extLst>
              <a:ext uri="{FF2B5EF4-FFF2-40B4-BE49-F238E27FC236}">
                <a16:creationId xmlns:a16="http://schemas.microsoft.com/office/drawing/2014/main" id="{508CF4A1-522F-4895-9B89-CB71C7D6AF9C}"/>
              </a:ext>
            </a:extLst>
          </p:cNvPr>
          <p:cNvSpPr/>
          <p:nvPr userDrawn="1"/>
        </p:nvSpPr>
        <p:spPr>
          <a:xfrm>
            <a:off x="5005387" y="4679325"/>
            <a:ext cx="260350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4" name="円/楕円 88">
            <a:extLst>
              <a:ext uri="{FF2B5EF4-FFF2-40B4-BE49-F238E27FC236}">
                <a16:creationId xmlns:a16="http://schemas.microsoft.com/office/drawing/2014/main" id="{58259E9F-A1D1-4AA4-9528-B63A66F8EF37}"/>
              </a:ext>
            </a:extLst>
          </p:cNvPr>
          <p:cNvSpPr/>
          <p:nvPr userDrawn="1"/>
        </p:nvSpPr>
        <p:spPr>
          <a:xfrm>
            <a:off x="4637087" y="4679325"/>
            <a:ext cx="261938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5" name="円/楕円 89">
            <a:extLst>
              <a:ext uri="{FF2B5EF4-FFF2-40B4-BE49-F238E27FC236}">
                <a16:creationId xmlns:a16="http://schemas.microsoft.com/office/drawing/2014/main" id="{739EF6EC-328E-48B1-8915-D7669CA47C32}"/>
              </a:ext>
            </a:extLst>
          </p:cNvPr>
          <p:cNvSpPr/>
          <p:nvPr userDrawn="1"/>
        </p:nvSpPr>
        <p:spPr>
          <a:xfrm>
            <a:off x="7023100" y="4338013"/>
            <a:ext cx="261937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6" name="円/楕円 90">
            <a:extLst>
              <a:ext uri="{FF2B5EF4-FFF2-40B4-BE49-F238E27FC236}">
                <a16:creationId xmlns:a16="http://schemas.microsoft.com/office/drawing/2014/main" id="{7A957411-3700-4160-A9A3-5CC0777AA9B6}"/>
              </a:ext>
            </a:extLst>
          </p:cNvPr>
          <p:cNvSpPr/>
          <p:nvPr userDrawn="1"/>
        </p:nvSpPr>
        <p:spPr>
          <a:xfrm>
            <a:off x="6656387" y="4338013"/>
            <a:ext cx="260350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7" name="円/楕円 91">
            <a:extLst>
              <a:ext uri="{FF2B5EF4-FFF2-40B4-BE49-F238E27FC236}">
                <a16:creationId xmlns:a16="http://schemas.microsoft.com/office/drawing/2014/main" id="{FC77E648-995E-4C16-A19D-FC617EE9D164}"/>
              </a:ext>
            </a:extLst>
          </p:cNvPr>
          <p:cNvSpPr/>
          <p:nvPr userDrawn="1"/>
        </p:nvSpPr>
        <p:spPr>
          <a:xfrm>
            <a:off x="6289675" y="4338013"/>
            <a:ext cx="260350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8" name="円/楕円 92">
            <a:extLst>
              <a:ext uri="{FF2B5EF4-FFF2-40B4-BE49-F238E27FC236}">
                <a16:creationId xmlns:a16="http://schemas.microsoft.com/office/drawing/2014/main" id="{369E12B6-1E2A-4492-B105-6538BBAC8B95}"/>
              </a:ext>
            </a:extLst>
          </p:cNvPr>
          <p:cNvSpPr/>
          <p:nvPr userDrawn="1"/>
        </p:nvSpPr>
        <p:spPr>
          <a:xfrm>
            <a:off x="5922962" y="4338013"/>
            <a:ext cx="260350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29" name="円/楕円 93">
            <a:extLst>
              <a:ext uri="{FF2B5EF4-FFF2-40B4-BE49-F238E27FC236}">
                <a16:creationId xmlns:a16="http://schemas.microsoft.com/office/drawing/2014/main" id="{08ECE323-2793-4A86-80FE-903B18554B80}"/>
              </a:ext>
            </a:extLst>
          </p:cNvPr>
          <p:cNvSpPr/>
          <p:nvPr userDrawn="1"/>
        </p:nvSpPr>
        <p:spPr>
          <a:xfrm>
            <a:off x="5554662" y="4338013"/>
            <a:ext cx="260350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0" name="円/楕円 94">
            <a:extLst>
              <a:ext uri="{FF2B5EF4-FFF2-40B4-BE49-F238E27FC236}">
                <a16:creationId xmlns:a16="http://schemas.microsoft.com/office/drawing/2014/main" id="{D97D2DB8-D3ED-4FEB-B062-0054F6B6B167}"/>
              </a:ext>
            </a:extLst>
          </p:cNvPr>
          <p:cNvSpPr/>
          <p:nvPr userDrawn="1"/>
        </p:nvSpPr>
        <p:spPr>
          <a:xfrm>
            <a:off x="5187950" y="4338013"/>
            <a:ext cx="260350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1" name="円/楕円 95">
            <a:extLst>
              <a:ext uri="{FF2B5EF4-FFF2-40B4-BE49-F238E27FC236}">
                <a16:creationId xmlns:a16="http://schemas.microsoft.com/office/drawing/2014/main" id="{C1378AF7-2BAE-4950-B8FE-928142351FA6}"/>
              </a:ext>
            </a:extLst>
          </p:cNvPr>
          <p:cNvSpPr/>
          <p:nvPr userDrawn="1"/>
        </p:nvSpPr>
        <p:spPr>
          <a:xfrm>
            <a:off x="4821237" y="4338013"/>
            <a:ext cx="260350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2" name="円/楕円 96">
            <a:extLst>
              <a:ext uri="{FF2B5EF4-FFF2-40B4-BE49-F238E27FC236}">
                <a16:creationId xmlns:a16="http://schemas.microsoft.com/office/drawing/2014/main" id="{60663432-E838-46E1-A084-BE0B17FB5986}"/>
              </a:ext>
            </a:extLst>
          </p:cNvPr>
          <p:cNvSpPr/>
          <p:nvPr userDrawn="1"/>
        </p:nvSpPr>
        <p:spPr>
          <a:xfrm>
            <a:off x="4452937" y="4338013"/>
            <a:ext cx="261938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3" name="円/楕円 97">
            <a:extLst>
              <a:ext uri="{FF2B5EF4-FFF2-40B4-BE49-F238E27FC236}">
                <a16:creationId xmlns:a16="http://schemas.microsoft.com/office/drawing/2014/main" id="{34EA4ACA-5F7B-4EEC-B500-201701B15B3F}"/>
              </a:ext>
            </a:extLst>
          </p:cNvPr>
          <p:cNvSpPr/>
          <p:nvPr userDrawn="1"/>
        </p:nvSpPr>
        <p:spPr>
          <a:xfrm>
            <a:off x="7208837" y="3996700"/>
            <a:ext cx="260350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4" name="円/楕円 98">
            <a:extLst>
              <a:ext uri="{FF2B5EF4-FFF2-40B4-BE49-F238E27FC236}">
                <a16:creationId xmlns:a16="http://schemas.microsoft.com/office/drawing/2014/main" id="{B782E223-8C69-4183-8BEF-A2CFE5F708AE}"/>
              </a:ext>
            </a:extLst>
          </p:cNvPr>
          <p:cNvSpPr/>
          <p:nvPr userDrawn="1"/>
        </p:nvSpPr>
        <p:spPr>
          <a:xfrm>
            <a:off x="6840537" y="3996700"/>
            <a:ext cx="260350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5" name="円/楕円 99">
            <a:extLst>
              <a:ext uri="{FF2B5EF4-FFF2-40B4-BE49-F238E27FC236}">
                <a16:creationId xmlns:a16="http://schemas.microsoft.com/office/drawing/2014/main" id="{2FDCCF6E-BEBA-4A81-8EA5-F93D42DA561B}"/>
              </a:ext>
            </a:extLst>
          </p:cNvPr>
          <p:cNvSpPr/>
          <p:nvPr userDrawn="1"/>
        </p:nvSpPr>
        <p:spPr>
          <a:xfrm>
            <a:off x="6473825" y="3996700"/>
            <a:ext cx="260350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6" name="円/楕円 100">
            <a:extLst>
              <a:ext uri="{FF2B5EF4-FFF2-40B4-BE49-F238E27FC236}">
                <a16:creationId xmlns:a16="http://schemas.microsoft.com/office/drawing/2014/main" id="{A2A9AC25-1934-4781-AE05-70FF6A8B2A4C}"/>
              </a:ext>
            </a:extLst>
          </p:cNvPr>
          <p:cNvSpPr/>
          <p:nvPr userDrawn="1"/>
        </p:nvSpPr>
        <p:spPr>
          <a:xfrm>
            <a:off x="6107112" y="3996700"/>
            <a:ext cx="260350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7" name="円/楕円 101">
            <a:extLst>
              <a:ext uri="{FF2B5EF4-FFF2-40B4-BE49-F238E27FC236}">
                <a16:creationId xmlns:a16="http://schemas.microsoft.com/office/drawing/2014/main" id="{7A710C9E-1FE8-4D54-BC61-8CEEB9B179A1}"/>
              </a:ext>
            </a:extLst>
          </p:cNvPr>
          <p:cNvSpPr/>
          <p:nvPr userDrawn="1"/>
        </p:nvSpPr>
        <p:spPr>
          <a:xfrm>
            <a:off x="5738812" y="3996700"/>
            <a:ext cx="261938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8" name="円/楕円 102">
            <a:extLst>
              <a:ext uri="{FF2B5EF4-FFF2-40B4-BE49-F238E27FC236}">
                <a16:creationId xmlns:a16="http://schemas.microsoft.com/office/drawing/2014/main" id="{1D5B9CEC-EBB2-40C7-8822-DA34B34F0E54}"/>
              </a:ext>
            </a:extLst>
          </p:cNvPr>
          <p:cNvSpPr/>
          <p:nvPr userDrawn="1"/>
        </p:nvSpPr>
        <p:spPr>
          <a:xfrm>
            <a:off x="5372100" y="3996700"/>
            <a:ext cx="260350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39" name="円/楕円 103">
            <a:extLst>
              <a:ext uri="{FF2B5EF4-FFF2-40B4-BE49-F238E27FC236}">
                <a16:creationId xmlns:a16="http://schemas.microsoft.com/office/drawing/2014/main" id="{C473A8E0-2154-4ED5-97CA-39BE87A828A6}"/>
              </a:ext>
            </a:extLst>
          </p:cNvPr>
          <p:cNvSpPr/>
          <p:nvPr userDrawn="1"/>
        </p:nvSpPr>
        <p:spPr>
          <a:xfrm>
            <a:off x="5005387" y="3996700"/>
            <a:ext cx="260350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0" name="円/楕円 104">
            <a:extLst>
              <a:ext uri="{FF2B5EF4-FFF2-40B4-BE49-F238E27FC236}">
                <a16:creationId xmlns:a16="http://schemas.microsoft.com/office/drawing/2014/main" id="{9BA73309-66DC-48C9-990F-76B0D100927C}"/>
              </a:ext>
            </a:extLst>
          </p:cNvPr>
          <p:cNvSpPr/>
          <p:nvPr userDrawn="1"/>
        </p:nvSpPr>
        <p:spPr>
          <a:xfrm>
            <a:off x="4637087" y="3996700"/>
            <a:ext cx="261938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1" name="円/楕円 105">
            <a:extLst>
              <a:ext uri="{FF2B5EF4-FFF2-40B4-BE49-F238E27FC236}">
                <a16:creationId xmlns:a16="http://schemas.microsoft.com/office/drawing/2014/main" id="{7399BA15-AAD0-455A-8068-BA759CEAAB98}"/>
              </a:ext>
            </a:extLst>
          </p:cNvPr>
          <p:cNvSpPr/>
          <p:nvPr userDrawn="1"/>
        </p:nvSpPr>
        <p:spPr>
          <a:xfrm>
            <a:off x="4270375" y="3996700"/>
            <a:ext cx="260350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2" name="円/楕円 106">
            <a:extLst>
              <a:ext uri="{FF2B5EF4-FFF2-40B4-BE49-F238E27FC236}">
                <a16:creationId xmlns:a16="http://schemas.microsoft.com/office/drawing/2014/main" id="{0A1BFCC0-A53B-43CC-83AF-6B739BE515A7}"/>
              </a:ext>
            </a:extLst>
          </p:cNvPr>
          <p:cNvSpPr/>
          <p:nvPr userDrawn="1"/>
        </p:nvSpPr>
        <p:spPr>
          <a:xfrm>
            <a:off x="7391400" y="3655388"/>
            <a:ext cx="260350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3" name="円/楕円 107">
            <a:extLst>
              <a:ext uri="{FF2B5EF4-FFF2-40B4-BE49-F238E27FC236}">
                <a16:creationId xmlns:a16="http://schemas.microsoft.com/office/drawing/2014/main" id="{AF65F9F9-D3E5-4C39-9196-E0ADBB56E8B6}"/>
              </a:ext>
            </a:extLst>
          </p:cNvPr>
          <p:cNvSpPr/>
          <p:nvPr userDrawn="1"/>
        </p:nvSpPr>
        <p:spPr>
          <a:xfrm>
            <a:off x="7023100" y="3655388"/>
            <a:ext cx="261937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4" name="円/楕円 108">
            <a:extLst>
              <a:ext uri="{FF2B5EF4-FFF2-40B4-BE49-F238E27FC236}">
                <a16:creationId xmlns:a16="http://schemas.microsoft.com/office/drawing/2014/main" id="{5EACAECD-21CE-4F33-98F6-8745C8FC95EB}"/>
              </a:ext>
            </a:extLst>
          </p:cNvPr>
          <p:cNvSpPr/>
          <p:nvPr userDrawn="1"/>
        </p:nvSpPr>
        <p:spPr>
          <a:xfrm>
            <a:off x="6656387" y="3655388"/>
            <a:ext cx="260350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5" name="円/楕円 109">
            <a:extLst>
              <a:ext uri="{FF2B5EF4-FFF2-40B4-BE49-F238E27FC236}">
                <a16:creationId xmlns:a16="http://schemas.microsoft.com/office/drawing/2014/main" id="{7315735F-C9C0-4F01-B84B-B855685E8E89}"/>
              </a:ext>
            </a:extLst>
          </p:cNvPr>
          <p:cNvSpPr/>
          <p:nvPr userDrawn="1"/>
        </p:nvSpPr>
        <p:spPr>
          <a:xfrm>
            <a:off x="6289675" y="3655388"/>
            <a:ext cx="260350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6" name="円/楕円 110">
            <a:extLst>
              <a:ext uri="{FF2B5EF4-FFF2-40B4-BE49-F238E27FC236}">
                <a16:creationId xmlns:a16="http://schemas.microsoft.com/office/drawing/2014/main" id="{16B4E968-0B34-4047-974F-21E11F05C6C4}"/>
              </a:ext>
            </a:extLst>
          </p:cNvPr>
          <p:cNvSpPr/>
          <p:nvPr userDrawn="1"/>
        </p:nvSpPr>
        <p:spPr>
          <a:xfrm>
            <a:off x="5922962" y="3655388"/>
            <a:ext cx="260350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7" name="円/楕円 111">
            <a:extLst>
              <a:ext uri="{FF2B5EF4-FFF2-40B4-BE49-F238E27FC236}">
                <a16:creationId xmlns:a16="http://schemas.microsoft.com/office/drawing/2014/main" id="{0BBEC98E-B8C8-4083-A4F6-229215399928}"/>
              </a:ext>
            </a:extLst>
          </p:cNvPr>
          <p:cNvSpPr/>
          <p:nvPr userDrawn="1"/>
        </p:nvSpPr>
        <p:spPr>
          <a:xfrm>
            <a:off x="5554662" y="3655388"/>
            <a:ext cx="260350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8" name="円/楕円 112">
            <a:extLst>
              <a:ext uri="{FF2B5EF4-FFF2-40B4-BE49-F238E27FC236}">
                <a16:creationId xmlns:a16="http://schemas.microsoft.com/office/drawing/2014/main" id="{BD175C69-D154-4893-AC9D-38512312D5A6}"/>
              </a:ext>
            </a:extLst>
          </p:cNvPr>
          <p:cNvSpPr/>
          <p:nvPr userDrawn="1"/>
        </p:nvSpPr>
        <p:spPr>
          <a:xfrm>
            <a:off x="5187950" y="3655388"/>
            <a:ext cx="260350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49" name="円/楕円 113">
            <a:extLst>
              <a:ext uri="{FF2B5EF4-FFF2-40B4-BE49-F238E27FC236}">
                <a16:creationId xmlns:a16="http://schemas.microsoft.com/office/drawing/2014/main" id="{5E37ADC2-FC66-4751-9EF3-0C279456C9CE}"/>
              </a:ext>
            </a:extLst>
          </p:cNvPr>
          <p:cNvSpPr/>
          <p:nvPr userDrawn="1"/>
        </p:nvSpPr>
        <p:spPr>
          <a:xfrm>
            <a:off x="4821237" y="3655388"/>
            <a:ext cx="260350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0" name="円/楕円 114">
            <a:extLst>
              <a:ext uri="{FF2B5EF4-FFF2-40B4-BE49-F238E27FC236}">
                <a16:creationId xmlns:a16="http://schemas.microsoft.com/office/drawing/2014/main" id="{204C992E-DA2D-4D29-B72B-49A7BE071F0E}"/>
              </a:ext>
            </a:extLst>
          </p:cNvPr>
          <p:cNvSpPr/>
          <p:nvPr userDrawn="1"/>
        </p:nvSpPr>
        <p:spPr>
          <a:xfrm>
            <a:off x="4452937" y="3655388"/>
            <a:ext cx="261938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1" name="円/楕円 115">
            <a:extLst>
              <a:ext uri="{FF2B5EF4-FFF2-40B4-BE49-F238E27FC236}">
                <a16:creationId xmlns:a16="http://schemas.microsoft.com/office/drawing/2014/main" id="{70A37B67-7849-43D3-AD7D-60F79F853FE9}"/>
              </a:ext>
            </a:extLst>
          </p:cNvPr>
          <p:cNvSpPr/>
          <p:nvPr userDrawn="1"/>
        </p:nvSpPr>
        <p:spPr>
          <a:xfrm>
            <a:off x="4086225" y="3655388"/>
            <a:ext cx="260350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2" name="円/楕円 116">
            <a:extLst>
              <a:ext uri="{FF2B5EF4-FFF2-40B4-BE49-F238E27FC236}">
                <a16:creationId xmlns:a16="http://schemas.microsoft.com/office/drawing/2014/main" id="{C5A1F7D2-5A82-4478-9202-E46C7E5659EB}"/>
              </a:ext>
            </a:extLst>
          </p:cNvPr>
          <p:cNvSpPr/>
          <p:nvPr userDrawn="1"/>
        </p:nvSpPr>
        <p:spPr>
          <a:xfrm>
            <a:off x="7575550" y="3314075"/>
            <a:ext cx="260350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3" name="円/楕円 117">
            <a:extLst>
              <a:ext uri="{FF2B5EF4-FFF2-40B4-BE49-F238E27FC236}">
                <a16:creationId xmlns:a16="http://schemas.microsoft.com/office/drawing/2014/main" id="{51756CF5-9427-4729-B861-74569D14CAC7}"/>
              </a:ext>
            </a:extLst>
          </p:cNvPr>
          <p:cNvSpPr/>
          <p:nvPr userDrawn="1"/>
        </p:nvSpPr>
        <p:spPr>
          <a:xfrm>
            <a:off x="7208837" y="3314075"/>
            <a:ext cx="260350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4" name="円/楕円 118">
            <a:extLst>
              <a:ext uri="{FF2B5EF4-FFF2-40B4-BE49-F238E27FC236}">
                <a16:creationId xmlns:a16="http://schemas.microsoft.com/office/drawing/2014/main" id="{44E841A6-1BAF-4732-ABA6-4F58CB46FD1E}"/>
              </a:ext>
            </a:extLst>
          </p:cNvPr>
          <p:cNvSpPr/>
          <p:nvPr userDrawn="1"/>
        </p:nvSpPr>
        <p:spPr>
          <a:xfrm>
            <a:off x="6840537" y="3314075"/>
            <a:ext cx="260350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5" name="円/楕円 119">
            <a:extLst>
              <a:ext uri="{FF2B5EF4-FFF2-40B4-BE49-F238E27FC236}">
                <a16:creationId xmlns:a16="http://schemas.microsoft.com/office/drawing/2014/main" id="{8D47B09F-9492-4615-9A46-3A947F46FD34}"/>
              </a:ext>
            </a:extLst>
          </p:cNvPr>
          <p:cNvSpPr/>
          <p:nvPr userDrawn="1"/>
        </p:nvSpPr>
        <p:spPr>
          <a:xfrm>
            <a:off x="6473825" y="3314075"/>
            <a:ext cx="260350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6" name="円/楕円 120">
            <a:extLst>
              <a:ext uri="{FF2B5EF4-FFF2-40B4-BE49-F238E27FC236}">
                <a16:creationId xmlns:a16="http://schemas.microsoft.com/office/drawing/2014/main" id="{E7D38692-1986-4847-BC74-3FE1759A29F7}"/>
              </a:ext>
            </a:extLst>
          </p:cNvPr>
          <p:cNvSpPr/>
          <p:nvPr userDrawn="1"/>
        </p:nvSpPr>
        <p:spPr>
          <a:xfrm>
            <a:off x="6107112" y="3314075"/>
            <a:ext cx="260350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7" name="円/楕円 121">
            <a:extLst>
              <a:ext uri="{FF2B5EF4-FFF2-40B4-BE49-F238E27FC236}">
                <a16:creationId xmlns:a16="http://schemas.microsoft.com/office/drawing/2014/main" id="{1288A193-A1B1-4380-A2F2-9ED9380F89A6}"/>
              </a:ext>
            </a:extLst>
          </p:cNvPr>
          <p:cNvSpPr/>
          <p:nvPr userDrawn="1"/>
        </p:nvSpPr>
        <p:spPr>
          <a:xfrm>
            <a:off x="5738812" y="3314075"/>
            <a:ext cx="261938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8" name="円/楕円 122">
            <a:extLst>
              <a:ext uri="{FF2B5EF4-FFF2-40B4-BE49-F238E27FC236}">
                <a16:creationId xmlns:a16="http://schemas.microsoft.com/office/drawing/2014/main" id="{F5577929-3759-4AC0-95AC-086BAAEFCCC0}"/>
              </a:ext>
            </a:extLst>
          </p:cNvPr>
          <p:cNvSpPr/>
          <p:nvPr userDrawn="1"/>
        </p:nvSpPr>
        <p:spPr>
          <a:xfrm>
            <a:off x="5372100" y="3314075"/>
            <a:ext cx="260350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59" name="円/楕円 123">
            <a:extLst>
              <a:ext uri="{FF2B5EF4-FFF2-40B4-BE49-F238E27FC236}">
                <a16:creationId xmlns:a16="http://schemas.microsoft.com/office/drawing/2014/main" id="{2786C85F-B02B-4E24-B78B-D55E4987E4D4}"/>
              </a:ext>
            </a:extLst>
          </p:cNvPr>
          <p:cNvSpPr/>
          <p:nvPr userDrawn="1"/>
        </p:nvSpPr>
        <p:spPr>
          <a:xfrm>
            <a:off x="5005387" y="3314075"/>
            <a:ext cx="260350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0" name="円/楕円 124">
            <a:extLst>
              <a:ext uri="{FF2B5EF4-FFF2-40B4-BE49-F238E27FC236}">
                <a16:creationId xmlns:a16="http://schemas.microsoft.com/office/drawing/2014/main" id="{F46FA1CE-BECC-40B9-A263-44684E3CEF98}"/>
              </a:ext>
            </a:extLst>
          </p:cNvPr>
          <p:cNvSpPr/>
          <p:nvPr userDrawn="1"/>
        </p:nvSpPr>
        <p:spPr>
          <a:xfrm>
            <a:off x="4637087" y="3314075"/>
            <a:ext cx="261938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1" name="円/楕円 125">
            <a:extLst>
              <a:ext uri="{FF2B5EF4-FFF2-40B4-BE49-F238E27FC236}">
                <a16:creationId xmlns:a16="http://schemas.microsoft.com/office/drawing/2014/main" id="{9B61206F-12E8-49F7-8DFC-F5302CFD66AB}"/>
              </a:ext>
            </a:extLst>
          </p:cNvPr>
          <p:cNvSpPr/>
          <p:nvPr userDrawn="1"/>
        </p:nvSpPr>
        <p:spPr>
          <a:xfrm>
            <a:off x="4270375" y="3314075"/>
            <a:ext cx="260350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2" name="円/楕円 126">
            <a:extLst>
              <a:ext uri="{FF2B5EF4-FFF2-40B4-BE49-F238E27FC236}">
                <a16:creationId xmlns:a16="http://schemas.microsoft.com/office/drawing/2014/main" id="{9D8DE350-8FF2-4731-B3F5-0FB2B6A009F6}"/>
              </a:ext>
            </a:extLst>
          </p:cNvPr>
          <p:cNvSpPr/>
          <p:nvPr userDrawn="1"/>
        </p:nvSpPr>
        <p:spPr>
          <a:xfrm>
            <a:off x="3903662" y="3314075"/>
            <a:ext cx="260350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3" name="円/楕円 127">
            <a:extLst>
              <a:ext uri="{FF2B5EF4-FFF2-40B4-BE49-F238E27FC236}">
                <a16:creationId xmlns:a16="http://schemas.microsoft.com/office/drawing/2014/main" id="{FB53C5FD-F11B-42EF-8E11-6A84EA930F18}"/>
              </a:ext>
            </a:extLst>
          </p:cNvPr>
          <p:cNvSpPr/>
          <p:nvPr userDrawn="1"/>
        </p:nvSpPr>
        <p:spPr>
          <a:xfrm>
            <a:off x="3719512" y="2972763"/>
            <a:ext cx="260350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4" name="円/楕円 128">
            <a:extLst>
              <a:ext uri="{FF2B5EF4-FFF2-40B4-BE49-F238E27FC236}">
                <a16:creationId xmlns:a16="http://schemas.microsoft.com/office/drawing/2014/main" id="{D629A822-83C7-47D6-9B3D-E8B8EDF9B61D}"/>
              </a:ext>
            </a:extLst>
          </p:cNvPr>
          <p:cNvSpPr/>
          <p:nvPr userDrawn="1"/>
        </p:nvSpPr>
        <p:spPr>
          <a:xfrm>
            <a:off x="7758112" y="2972763"/>
            <a:ext cx="260350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5" name="円/楕円 129">
            <a:extLst>
              <a:ext uri="{FF2B5EF4-FFF2-40B4-BE49-F238E27FC236}">
                <a16:creationId xmlns:a16="http://schemas.microsoft.com/office/drawing/2014/main" id="{6EBC76A4-4F2C-4B8E-908C-FC36DAFCE273}"/>
              </a:ext>
            </a:extLst>
          </p:cNvPr>
          <p:cNvSpPr/>
          <p:nvPr userDrawn="1"/>
        </p:nvSpPr>
        <p:spPr>
          <a:xfrm>
            <a:off x="7391400" y="2972763"/>
            <a:ext cx="260350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6" name="円/楕円 130">
            <a:extLst>
              <a:ext uri="{FF2B5EF4-FFF2-40B4-BE49-F238E27FC236}">
                <a16:creationId xmlns:a16="http://schemas.microsoft.com/office/drawing/2014/main" id="{9CCDB723-9682-4E2D-B97A-919536585AED}"/>
              </a:ext>
            </a:extLst>
          </p:cNvPr>
          <p:cNvSpPr/>
          <p:nvPr userDrawn="1"/>
        </p:nvSpPr>
        <p:spPr>
          <a:xfrm>
            <a:off x="7023100" y="2972763"/>
            <a:ext cx="261937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7" name="円/楕円 131">
            <a:extLst>
              <a:ext uri="{FF2B5EF4-FFF2-40B4-BE49-F238E27FC236}">
                <a16:creationId xmlns:a16="http://schemas.microsoft.com/office/drawing/2014/main" id="{4FFCD2F4-530C-4BF2-B4CA-75182F0A6F3E}"/>
              </a:ext>
            </a:extLst>
          </p:cNvPr>
          <p:cNvSpPr/>
          <p:nvPr userDrawn="1"/>
        </p:nvSpPr>
        <p:spPr>
          <a:xfrm>
            <a:off x="6656387" y="2972763"/>
            <a:ext cx="260350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8" name="円/楕円 132">
            <a:extLst>
              <a:ext uri="{FF2B5EF4-FFF2-40B4-BE49-F238E27FC236}">
                <a16:creationId xmlns:a16="http://schemas.microsoft.com/office/drawing/2014/main" id="{E6594723-65DD-4C74-99AC-3EC2CBF9E52D}"/>
              </a:ext>
            </a:extLst>
          </p:cNvPr>
          <p:cNvSpPr/>
          <p:nvPr userDrawn="1"/>
        </p:nvSpPr>
        <p:spPr>
          <a:xfrm>
            <a:off x="6289675" y="2972763"/>
            <a:ext cx="260350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69" name="円/楕円 133">
            <a:extLst>
              <a:ext uri="{FF2B5EF4-FFF2-40B4-BE49-F238E27FC236}">
                <a16:creationId xmlns:a16="http://schemas.microsoft.com/office/drawing/2014/main" id="{784DF5E5-5A1E-4E8C-B76A-FCA87DDB50EE}"/>
              </a:ext>
            </a:extLst>
          </p:cNvPr>
          <p:cNvSpPr/>
          <p:nvPr userDrawn="1"/>
        </p:nvSpPr>
        <p:spPr>
          <a:xfrm>
            <a:off x="5922962" y="2972763"/>
            <a:ext cx="260350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0" name="円/楕円 134">
            <a:extLst>
              <a:ext uri="{FF2B5EF4-FFF2-40B4-BE49-F238E27FC236}">
                <a16:creationId xmlns:a16="http://schemas.microsoft.com/office/drawing/2014/main" id="{A8B5E8C4-EF64-4457-BA31-E28E704845CD}"/>
              </a:ext>
            </a:extLst>
          </p:cNvPr>
          <p:cNvSpPr/>
          <p:nvPr userDrawn="1"/>
        </p:nvSpPr>
        <p:spPr>
          <a:xfrm>
            <a:off x="5554662" y="2972763"/>
            <a:ext cx="260350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1" name="円/楕円 135">
            <a:extLst>
              <a:ext uri="{FF2B5EF4-FFF2-40B4-BE49-F238E27FC236}">
                <a16:creationId xmlns:a16="http://schemas.microsoft.com/office/drawing/2014/main" id="{DC7356B1-7C7F-41EA-886A-6C3B24431D6C}"/>
              </a:ext>
            </a:extLst>
          </p:cNvPr>
          <p:cNvSpPr/>
          <p:nvPr userDrawn="1"/>
        </p:nvSpPr>
        <p:spPr>
          <a:xfrm>
            <a:off x="5187950" y="2972763"/>
            <a:ext cx="260350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2" name="円/楕円 136">
            <a:extLst>
              <a:ext uri="{FF2B5EF4-FFF2-40B4-BE49-F238E27FC236}">
                <a16:creationId xmlns:a16="http://schemas.microsoft.com/office/drawing/2014/main" id="{C7745CA8-D46C-41C4-9A0D-CC11A3E01CC9}"/>
              </a:ext>
            </a:extLst>
          </p:cNvPr>
          <p:cNvSpPr/>
          <p:nvPr userDrawn="1"/>
        </p:nvSpPr>
        <p:spPr>
          <a:xfrm>
            <a:off x="4821237" y="2972763"/>
            <a:ext cx="260350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3" name="円/楕円 137">
            <a:extLst>
              <a:ext uri="{FF2B5EF4-FFF2-40B4-BE49-F238E27FC236}">
                <a16:creationId xmlns:a16="http://schemas.microsoft.com/office/drawing/2014/main" id="{857A0651-D822-4E69-ABB1-5A1F9DB9F5D1}"/>
              </a:ext>
            </a:extLst>
          </p:cNvPr>
          <p:cNvSpPr/>
          <p:nvPr userDrawn="1"/>
        </p:nvSpPr>
        <p:spPr>
          <a:xfrm>
            <a:off x="4452937" y="2972763"/>
            <a:ext cx="261938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4" name="円/楕円 138">
            <a:extLst>
              <a:ext uri="{FF2B5EF4-FFF2-40B4-BE49-F238E27FC236}">
                <a16:creationId xmlns:a16="http://schemas.microsoft.com/office/drawing/2014/main" id="{305AF2A9-8521-4A13-B6E1-657E6BBD64D2}"/>
              </a:ext>
            </a:extLst>
          </p:cNvPr>
          <p:cNvSpPr/>
          <p:nvPr userDrawn="1"/>
        </p:nvSpPr>
        <p:spPr>
          <a:xfrm>
            <a:off x="4086225" y="2972763"/>
            <a:ext cx="260350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5" name="円/楕円 139">
            <a:extLst>
              <a:ext uri="{FF2B5EF4-FFF2-40B4-BE49-F238E27FC236}">
                <a16:creationId xmlns:a16="http://schemas.microsoft.com/office/drawing/2014/main" id="{0DFDE8DB-AFCD-4C36-A131-D0C0AE8EDC9E}"/>
              </a:ext>
            </a:extLst>
          </p:cNvPr>
          <p:cNvSpPr/>
          <p:nvPr userDrawn="1"/>
        </p:nvSpPr>
        <p:spPr>
          <a:xfrm>
            <a:off x="6851650" y="5715963"/>
            <a:ext cx="260350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6" name="円/楕円 140">
            <a:extLst>
              <a:ext uri="{FF2B5EF4-FFF2-40B4-BE49-F238E27FC236}">
                <a16:creationId xmlns:a16="http://schemas.microsoft.com/office/drawing/2014/main" id="{6E3B48AF-E88E-49F7-B328-0BF242EFB15F}"/>
              </a:ext>
            </a:extLst>
          </p:cNvPr>
          <p:cNvSpPr/>
          <p:nvPr userDrawn="1"/>
        </p:nvSpPr>
        <p:spPr>
          <a:xfrm>
            <a:off x="6483350" y="5715963"/>
            <a:ext cx="261937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7" name="円/楕円 141">
            <a:extLst>
              <a:ext uri="{FF2B5EF4-FFF2-40B4-BE49-F238E27FC236}">
                <a16:creationId xmlns:a16="http://schemas.microsoft.com/office/drawing/2014/main" id="{74BECE6D-3C0A-4644-96E8-48FA2D94D672}"/>
              </a:ext>
            </a:extLst>
          </p:cNvPr>
          <p:cNvSpPr/>
          <p:nvPr userDrawn="1"/>
        </p:nvSpPr>
        <p:spPr>
          <a:xfrm>
            <a:off x="6116637" y="5715963"/>
            <a:ext cx="260350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8" name="円/楕円 142">
            <a:extLst>
              <a:ext uri="{FF2B5EF4-FFF2-40B4-BE49-F238E27FC236}">
                <a16:creationId xmlns:a16="http://schemas.microsoft.com/office/drawing/2014/main" id="{150E5264-F596-4039-A656-FF9F394F7793}"/>
              </a:ext>
            </a:extLst>
          </p:cNvPr>
          <p:cNvSpPr/>
          <p:nvPr userDrawn="1"/>
        </p:nvSpPr>
        <p:spPr>
          <a:xfrm>
            <a:off x="5749925" y="5715963"/>
            <a:ext cx="260350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79" name="円/楕円 143">
            <a:extLst>
              <a:ext uri="{FF2B5EF4-FFF2-40B4-BE49-F238E27FC236}">
                <a16:creationId xmlns:a16="http://schemas.microsoft.com/office/drawing/2014/main" id="{327A6EAA-E978-46A6-A01C-87B5665B0419}"/>
              </a:ext>
            </a:extLst>
          </p:cNvPr>
          <p:cNvSpPr/>
          <p:nvPr userDrawn="1"/>
        </p:nvSpPr>
        <p:spPr>
          <a:xfrm>
            <a:off x="5381625" y="5715963"/>
            <a:ext cx="261937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0" name="円/楕円 144">
            <a:extLst>
              <a:ext uri="{FF2B5EF4-FFF2-40B4-BE49-F238E27FC236}">
                <a16:creationId xmlns:a16="http://schemas.microsoft.com/office/drawing/2014/main" id="{C96596D4-B072-4B31-958D-F173E4B7908D}"/>
              </a:ext>
            </a:extLst>
          </p:cNvPr>
          <p:cNvSpPr/>
          <p:nvPr userDrawn="1"/>
        </p:nvSpPr>
        <p:spPr>
          <a:xfrm>
            <a:off x="5014912" y="5715963"/>
            <a:ext cx="260350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1" name="円/楕円 145">
            <a:extLst>
              <a:ext uri="{FF2B5EF4-FFF2-40B4-BE49-F238E27FC236}">
                <a16:creationId xmlns:a16="http://schemas.microsoft.com/office/drawing/2014/main" id="{774031E4-4AAE-4B17-BCDA-FC32315FB569}"/>
              </a:ext>
            </a:extLst>
          </p:cNvPr>
          <p:cNvSpPr/>
          <p:nvPr userDrawn="1"/>
        </p:nvSpPr>
        <p:spPr>
          <a:xfrm>
            <a:off x="4648200" y="5715963"/>
            <a:ext cx="260350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2" name="円/楕円 146">
            <a:extLst>
              <a:ext uri="{FF2B5EF4-FFF2-40B4-BE49-F238E27FC236}">
                <a16:creationId xmlns:a16="http://schemas.microsoft.com/office/drawing/2014/main" id="{36734946-35C7-4EAA-BCED-9F055DDF6BBA}"/>
              </a:ext>
            </a:extLst>
          </p:cNvPr>
          <p:cNvSpPr/>
          <p:nvPr userDrawn="1"/>
        </p:nvSpPr>
        <p:spPr>
          <a:xfrm>
            <a:off x="7034212" y="5374650"/>
            <a:ext cx="260350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3" name="円/楕円 147">
            <a:extLst>
              <a:ext uri="{FF2B5EF4-FFF2-40B4-BE49-F238E27FC236}">
                <a16:creationId xmlns:a16="http://schemas.microsoft.com/office/drawing/2014/main" id="{5280BED0-AC8F-4B64-BE7C-F847FF58B06D}"/>
              </a:ext>
            </a:extLst>
          </p:cNvPr>
          <p:cNvSpPr/>
          <p:nvPr userDrawn="1"/>
        </p:nvSpPr>
        <p:spPr>
          <a:xfrm>
            <a:off x="6667500" y="5374650"/>
            <a:ext cx="260350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4" name="円/楕円 148">
            <a:extLst>
              <a:ext uri="{FF2B5EF4-FFF2-40B4-BE49-F238E27FC236}">
                <a16:creationId xmlns:a16="http://schemas.microsoft.com/office/drawing/2014/main" id="{FB72A47D-18B3-4A09-80F9-221DA0928326}"/>
              </a:ext>
            </a:extLst>
          </p:cNvPr>
          <p:cNvSpPr/>
          <p:nvPr userDrawn="1"/>
        </p:nvSpPr>
        <p:spPr>
          <a:xfrm>
            <a:off x="6299200" y="5374650"/>
            <a:ext cx="260350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5" name="円/楕円 149">
            <a:extLst>
              <a:ext uri="{FF2B5EF4-FFF2-40B4-BE49-F238E27FC236}">
                <a16:creationId xmlns:a16="http://schemas.microsoft.com/office/drawing/2014/main" id="{12D4DF46-5E6D-4B09-8A6C-4D95CAF543E7}"/>
              </a:ext>
            </a:extLst>
          </p:cNvPr>
          <p:cNvSpPr/>
          <p:nvPr userDrawn="1"/>
        </p:nvSpPr>
        <p:spPr>
          <a:xfrm>
            <a:off x="5932487" y="5374650"/>
            <a:ext cx="260350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6" name="円/楕円 150">
            <a:extLst>
              <a:ext uri="{FF2B5EF4-FFF2-40B4-BE49-F238E27FC236}">
                <a16:creationId xmlns:a16="http://schemas.microsoft.com/office/drawing/2014/main" id="{EB7F1AB6-A90E-453A-BCFB-E4BE53DCA37C}"/>
              </a:ext>
            </a:extLst>
          </p:cNvPr>
          <p:cNvSpPr/>
          <p:nvPr userDrawn="1"/>
        </p:nvSpPr>
        <p:spPr>
          <a:xfrm>
            <a:off x="5565775" y="5374650"/>
            <a:ext cx="260350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7" name="円/楕円 151">
            <a:extLst>
              <a:ext uri="{FF2B5EF4-FFF2-40B4-BE49-F238E27FC236}">
                <a16:creationId xmlns:a16="http://schemas.microsoft.com/office/drawing/2014/main" id="{123A5B9B-E345-4334-BE4C-0B2666C0D39A}"/>
              </a:ext>
            </a:extLst>
          </p:cNvPr>
          <p:cNvSpPr/>
          <p:nvPr userDrawn="1"/>
        </p:nvSpPr>
        <p:spPr>
          <a:xfrm>
            <a:off x="5197475" y="5374650"/>
            <a:ext cx="260350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8" name="円/楕円 152">
            <a:extLst>
              <a:ext uri="{FF2B5EF4-FFF2-40B4-BE49-F238E27FC236}">
                <a16:creationId xmlns:a16="http://schemas.microsoft.com/office/drawing/2014/main" id="{C24205F7-CF71-442A-85EE-DCB087E8EFAE}"/>
              </a:ext>
            </a:extLst>
          </p:cNvPr>
          <p:cNvSpPr/>
          <p:nvPr userDrawn="1"/>
        </p:nvSpPr>
        <p:spPr>
          <a:xfrm>
            <a:off x="4830762" y="5374650"/>
            <a:ext cx="260350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89" name="円/楕円 153">
            <a:extLst>
              <a:ext uri="{FF2B5EF4-FFF2-40B4-BE49-F238E27FC236}">
                <a16:creationId xmlns:a16="http://schemas.microsoft.com/office/drawing/2014/main" id="{E4E31EDA-E932-43D2-A86A-8C551F2091AF}"/>
              </a:ext>
            </a:extLst>
          </p:cNvPr>
          <p:cNvSpPr/>
          <p:nvPr userDrawn="1"/>
        </p:nvSpPr>
        <p:spPr>
          <a:xfrm>
            <a:off x="4464050" y="5374650"/>
            <a:ext cx="260350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0" name="円/楕円 154">
            <a:extLst>
              <a:ext uri="{FF2B5EF4-FFF2-40B4-BE49-F238E27FC236}">
                <a16:creationId xmlns:a16="http://schemas.microsoft.com/office/drawing/2014/main" id="{2B001ED4-EE8F-4F56-9DEB-131990327597}"/>
              </a:ext>
            </a:extLst>
          </p:cNvPr>
          <p:cNvSpPr>
            <a:spLocks noChangeAspect="1"/>
          </p:cNvSpPr>
          <p:nvPr userDrawn="1"/>
        </p:nvSpPr>
        <p:spPr>
          <a:xfrm>
            <a:off x="7424737" y="5393700"/>
            <a:ext cx="522288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  <p:sp>
        <p:nvSpPr>
          <p:cNvPr id="291" name="円/楕円 155">
            <a:extLst>
              <a:ext uri="{FF2B5EF4-FFF2-40B4-BE49-F238E27FC236}">
                <a16:creationId xmlns:a16="http://schemas.microsoft.com/office/drawing/2014/main" id="{05D39CCA-59F6-4AB7-B64F-EFCB90E2CE16}"/>
              </a:ext>
            </a:extLst>
          </p:cNvPr>
          <p:cNvSpPr>
            <a:spLocks noChangeAspect="1"/>
          </p:cNvSpPr>
          <p:nvPr userDrawn="1"/>
        </p:nvSpPr>
        <p:spPr>
          <a:xfrm>
            <a:off x="3795712" y="5393700"/>
            <a:ext cx="522288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/>
              <a:buNone/>
            </a:pPr>
            <a:endParaRPr lang="ja-JP" altLang="en-US">
              <a:solidFill>
                <a:srgbClr val="FFFFFF"/>
              </a:solidFill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Calibri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Color combinations</a:t>
            </a:r>
            <a:endParaRPr lang="ja-JP" altLang="en-US" dirty="0"/>
          </a:p>
        </p:txBody>
      </p:sp>
      <p:grpSp>
        <p:nvGrpSpPr>
          <p:cNvPr id="32" name="グループ化 27">
            <a:extLst>
              <a:ext uri="{FF2B5EF4-FFF2-40B4-BE49-F238E27FC236}">
                <a16:creationId xmlns:a16="http://schemas.microsoft.com/office/drawing/2014/main" id="{F5D29651-DB1B-40FA-891D-1ED6D59DB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31900" y="908050"/>
            <a:ext cx="652463" cy="1395413"/>
            <a:chOff x="1357290" y="1000108"/>
            <a:chExt cx="720000" cy="1540132"/>
          </a:xfrm>
        </p:grpSpPr>
        <p:sp>
          <p:nvSpPr>
            <p:cNvPr id="33" name="円/楕円 13">
              <a:extLst>
                <a:ext uri="{FF2B5EF4-FFF2-40B4-BE49-F238E27FC236}">
                  <a16:creationId xmlns:a16="http://schemas.microsoft.com/office/drawing/2014/main" id="{17868A4A-9C0F-4AB2-9D5D-335FD973D2D3}"/>
                </a:ext>
              </a:extLst>
            </p:cNvPr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4" name="円/楕円 14">
              <a:extLst>
                <a:ext uri="{FF2B5EF4-FFF2-40B4-BE49-F238E27FC236}">
                  <a16:creationId xmlns:a16="http://schemas.microsoft.com/office/drawing/2014/main" id="{A23559CC-51FA-4B05-A56A-2FCD559F7CC3}"/>
                </a:ext>
              </a:extLst>
            </p:cNvPr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5" name="円/楕円 15">
              <a:extLst>
                <a:ext uri="{FF2B5EF4-FFF2-40B4-BE49-F238E27FC236}">
                  <a16:creationId xmlns:a16="http://schemas.microsoft.com/office/drawing/2014/main" id="{AFA8DE09-ED8D-45D8-BFBB-E2F13935710F}"/>
                </a:ext>
              </a:extLst>
            </p:cNvPr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36" name="グループ化 31">
            <a:extLst>
              <a:ext uri="{FF2B5EF4-FFF2-40B4-BE49-F238E27FC236}">
                <a16:creationId xmlns:a16="http://schemas.microsoft.com/office/drawing/2014/main" id="{555E6194-C277-4254-9EC9-1F1DFBE6EF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27300" y="4017963"/>
            <a:ext cx="654050" cy="1397000"/>
            <a:chOff x="2464579" y="1000108"/>
            <a:chExt cx="720000" cy="1540132"/>
          </a:xfrm>
        </p:grpSpPr>
        <p:sp>
          <p:nvSpPr>
            <p:cNvPr id="37" name="円/楕円 17">
              <a:extLst>
                <a:ext uri="{FF2B5EF4-FFF2-40B4-BE49-F238E27FC236}">
                  <a16:creationId xmlns:a16="http://schemas.microsoft.com/office/drawing/2014/main" id="{5C0BC6EE-5B8B-4BB9-AB88-000021953E9A}"/>
                </a:ext>
              </a:extLst>
            </p:cNvPr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8" name="円/楕円 18">
              <a:extLst>
                <a:ext uri="{FF2B5EF4-FFF2-40B4-BE49-F238E27FC236}">
                  <a16:creationId xmlns:a16="http://schemas.microsoft.com/office/drawing/2014/main" id="{025C818E-9564-4385-9938-96F65D19946C}"/>
                </a:ext>
              </a:extLst>
            </p:cNvPr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39" name="円/楕円 19">
              <a:extLst>
                <a:ext uri="{FF2B5EF4-FFF2-40B4-BE49-F238E27FC236}">
                  <a16:creationId xmlns:a16="http://schemas.microsoft.com/office/drawing/2014/main" id="{0B739C0A-60E4-4C4E-B6CD-E190C7DB581B}"/>
                </a:ext>
              </a:extLst>
            </p:cNvPr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0" name="グループ化 35">
            <a:extLst>
              <a:ext uri="{FF2B5EF4-FFF2-40B4-BE49-F238E27FC236}">
                <a16:creationId xmlns:a16="http://schemas.microsoft.com/office/drawing/2014/main" id="{C7C2269B-9EC2-4848-A243-261752C501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7613" y="4017963"/>
            <a:ext cx="654050" cy="1397000"/>
            <a:chOff x="3643306" y="1000108"/>
            <a:chExt cx="720000" cy="1540132"/>
          </a:xfrm>
        </p:grpSpPr>
        <p:sp>
          <p:nvSpPr>
            <p:cNvPr id="41" name="円/楕円 21">
              <a:extLst>
                <a:ext uri="{FF2B5EF4-FFF2-40B4-BE49-F238E27FC236}">
                  <a16:creationId xmlns:a16="http://schemas.microsoft.com/office/drawing/2014/main" id="{1172B520-060B-4ABD-9F52-2782EA9F5DAE}"/>
                </a:ext>
              </a:extLst>
            </p:cNvPr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2" name="円/楕円 22">
              <a:extLst>
                <a:ext uri="{FF2B5EF4-FFF2-40B4-BE49-F238E27FC236}">
                  <a16:creationId xmlns:a16="http://schemas.microsoft.com/office/drawing/2014/main" id="{65CD0686-D23E-4D9A-B318-22166EA006D7}"/>
                </a:ext>
              </a:extLst>
            </p:cNvPr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3" name="円/楕円 23">
              <a:extLst>
                <a:ext uri="{FF2B5EF4-FFF2-40B4-BE49-F238E27FC236}">
                  <a16:creationId xmlns:a16="http://schemas.microsoft.com/office/drawing/2014/main" id="{0752F6D3-413B-4D86-98BA-808789C2871D}"/>
                </a:ext>
              </a:extLst>
            </p:cNvPr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4" name="グループ化 39">
            <a:extLst>
              <a:ext uri="{FF2B5EF4-FFF2-40B4-BE49-F238E27FC236}">
                <a16:creationId xmlns:a16="http://schemas.microsoft.com/office/drawing/2014/main" id="{35492A50-8FA4-469D-BAE7-60B5BF0EB5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95400" y="4017963"/>
            <a:ext cx="654050" cy="1397000"/>
            <a:chOff x="5214942" y="1000108"/>
            <a:chExt cx="720000" cy="1540132"/>
          </a:xfrm>
        </p:grpSpPr>
        <p:sp>
          <p:nvSpPr>
            <p:cNvPr id="45" name="円/楕円 25">
              <a:extLst>
                <a:ext uri="{FF2B5EF4-FFF2-40B4-BE49-F238E27FC236}">
                  <a16:creationId xmlns:a16="http://schemas.microsoft.com/office/drawing/2014/main" id="{E673C613-D193-4727-A082-60BD3B48DAEA}"/>
                </a:ext>
              </a:extLst>
            </p:cNvPr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6" name="円/楕円 26">
              <a:extLst>
                <a:ext uri="{FF2B5EF4-FFF2-40B4-BE49-F238E27FC236}">
                  <a16:creationId xmlns:a16="http://schemas.microsoft.com/office/drawing/2014/main" id="{D195A58B-BBD7-42CD-8C8E-54CDDDA49462}"/>
                </a:ext>
              </a:extLst>
            </p:cNvPr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47" name="円/楕円 27">
              <a:extLst>
                <a:ext uri="{FF2B5EF4-FFF2-40B4-BE49-F238E27FC236}">
                  <a16:creationId xmlns:a16="http://schemas.microsoft.com/office/drawing/2014/main" id="{AB0C0E6B-1919-45FA-866F-2196A7A51D88}"/>
                </a:ext>
              </a:extLst>
            </p:cNvPr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48" name="グループ化 43">
            <a:extLst>
              <a:ext uri="{FF2B5EF4-FFF2-40B4-BE49-F238E27FC236}">
                <a16:creationId xmlns:a16="http://schemas.microsoft.com/office/drawing/2014/main" id="{E176C39A-4400-4112-8455-298C2F4EA3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32038" y="908050"/>
            <a:ext cx="654050" cy="1395413"/>
            <a:chOff x="6286512" y="1000108"/>
            <a:chExt cx="720000" cy="1540132"/>
          </a:xfrm>
        </p:grpSpPr>
        <p:sp>
          <p:nvSpPr>
            <p:cNvPr id="49" name="円/楕円 29">
              <a:extLst>
                <a:ext uri="{FF2B5EF4-FFF2-40B4-BE49-F238E27FC236}">
                  <a16:creationId xmlns:a16="http://schemas.microsoft.com/office/drawing/2014/main" id="{F9B7803D-5F3A-4D24-9600-444E921FE2A4}"/>
                </a:ext>
              </a:extLst>
            </p:cNvPr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0" name="円/楕円 30">
              <a:extLst>
                <a:ext uri="{FF2B5EF4-FFF2-40B4-BE49-F238E27FC236}">
                  <a16:creationId xmlns:a16="http://schemas.microsoft.com/office/drawing/2014/main" id="{FD1C31D2-A0EA-4BB0-A303-FF032F3A2887}"/>
                </a:ext>
              </a:extLst>
            </p:cNvPr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1" name="円/楕円 31">
              <a:extLst>
                <a:ext uri="{FF2B5EF4-FFF2-40B4-BE49-F238E27FC236}">
                  <a16:creationId xmlns:a16="http://schemas.microsoft.com/office/drawing/2014/main" id="{930B4E93-906E-4221-A633-234DF7F3FA3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2" name="グループ化 47">
            <a:extLst>
              <a:ext uri="{FF2B5EF4-FFF2-40B4-BE49-F238E27FC236}">
                <a16:creationId xmlns:a16="http://schemas.microsoft.com/office/drawing/2014/main" id="{BA54458C-DEA2-4ECC-95AF-CCBDD02286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05188" y="901700"/>
            <a:ext cx="654050" cy="1397000"/>
            <a:chOff x="6286512" y="1000108"/>
            <a:chExt cx="720000" cy="1540132"/>
          </a:xfrm>
        </p:grpSpPr>
        <p:sp>
          <p:nvSpPr>
            <p:cNvPr id="53" name="円/楕円 33">
              <a:extLst>
                <a:ext uri="{FF2B5EF4-FFF2-40B4-BE49-F238E27FC236}">
                  <a16:creationId xmlns:a16="http://schemas.microsoft.com/office/drawing/2014/main" id="{1162CD6A-70B5-497B-9DCA-3666CFDEC7E2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4" name="円/楕円 34">
              <a:extLst>
                <a:ext uri="{FF2B5EF4-FFF2-40B4-BE49-F238E27FC236}">
                  <a16:creationId xmlns:a16="http://schemas.microsoft.com/office/drawing/2014/main" id="{5B3CB869-B3BA-4FA4-898C-6FA25F455D63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5" name="円/楕円 35">
              <a:extLst>
                <a:ext uri="{FF2B5EF4-FFF2-40B4-BE49-F238E27FC236}">
                  <a16:creationId xmlns:a16="http://schemas.microsoft.com/office/drawing/2014/main" id="{8D4E5127-3F3D-4A5A-8283-D3891147347B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  <p:grpSp>
        <p:nvGrpSpPr>
          <p:cNvPr id="56" name="グループ化 51">
            <a:extLst>
              <a:ext uri="{FF2B5EF4-FFF2-40B4-BE49-F238E27FC236}">
                <a16:creationId xmlns:a16="http://schemas.microsoft.com/office/drawing/2014/main" id="{7D2A9DBC-1CCB-4A2F-A747-B71A27A7E3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0938" y="4011613"/>
            <a:ext cx="654050" cy="1397000"/>
            <a:chOff x="6286512" y="1000108"/>
            <a:chExt cx="720000" cy="1540132"/>
          </a:xfrm>
        </p:grpSpPr>
        <p:sp>
          <p:nvSpPr>
            <p:cNvPr id="57" name="円/楕円 37">
              <a:extLst>
                <a:ext uri="{FF2B5EF4-FFF2-40B4-BE49-F238E27FC236}">
                  <a16:creationId xmlns:a16="http://schemas.microsoft.com/office/drawing/2014/main" id="{2B28C00A-29B4-48E5-A630-D721ACEFF167}"/>
                </a:ext>
              </a:extLst>
            </p:cNvPr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8" name="円/楕円 38">
              <a:extLst>
                <a:ext uri="{FF2B5EF4-FFF2-40B4-BE49-F238E27FC236}">
                  <a16:creationId xmlns:a16="http://schemas.microsoft.com/office/drawing/2014/main" id="{B15ED0D4-8E79-460C-B7F4-53856EF5F7D5}"/>
                </a:ext>
              </a:extLst>
            </p:cNvPr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  <p:sp>
          <p:nvSpPr>
            <p:cNvPr id="59" name="円/楕円 39">
              <a:extLst>
                <a:ext uri="{FF2B5EF4-FFF2-40B4-BE49-F238E27FC236}">
                  <a16:creationId xmlns:a16="http://schemas.microsoft.com/office/drawing/2014/main" id="{C0DC9D56-E2F8-4A00-98D9-11C468501D86}"/>
                </a:ext>
              </a:extLst>
            </p:cNvPr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/>
                <a:buNone/>
              </a:pPr>
              <a:endParaRPr lang="ja-JP" altLang="en-US">
                <a:solidFill>
                  <a:srgbClr val="FFFFFF"/>
                </a:solidFill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5 x 3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3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4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2" name="テキスト プレースホルダ 1">
            <a:extLst>
              <a:ext uri="{FF2B5EF4-FFF2-40B4-BE49-F238E27FC236}">
                <a16:creationId xmlns:a16="http://schemas.microsoft.com/office/drawing/2014/main" id="{3D7EA3EB-E659-440E-8BFE-79832DAE5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833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altLang="ja-JP" dirty="0"/>
              <a:t>Alignment ruler 3 x 3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6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77" r:id="rId4"/>
    <p:sldLayoutId id="2147483805" r:id="rId5"/>
    <p:sldLayoutId id="2147483807" r:id="rId6"/>
    <p:sldLayoutId id="2147483808" r:id="rId7"/>
    <p:sldLayoutId id="2147483809" r:id="rId8"/>
    <p:sldLayoutId id="2147483810" r:id="rId9"/>
    <p:sldLayoutId id="2147483817" r:id="rId10"/>
    <p:sldLayoutId id="2147483865" r:id="rId11"/>
    <p:sldLayoutId id="2147483912" r:id="rId12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3" r:id="rId11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4999">
              <a:srgbClr val="F0EBD5"/>
            </a:gs>
            <a:gs pos="100000">
              <a:srgbClr val="EEE7D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8" r:id="rId2"/>
    <p:sldLayoutId id="2147483869" r:id="rId3"/>
    <p:sldLayoutId id="214748387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914" r:id="rId11"/>
  </p:sldLayoutIdLst>
  <p:hf hdr="0" ftr="0" dt="0"/>
  <p:txStyles>
    <p:titleStyle>
      <a:lvl1pPr marL="977900" indent="-195263" algn="l" defTabSz="414338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kumimoji="1" sz="4000">
          <a:solidFill>
            <a:srgbClr val="000000"/>
          </a:solidFill>
          <a:latin typeface="+mj-lt"/>
          <a:ea typeface="+mj-ea"/>
          <a:cs typeface="+mj-cs"/>
        </a:defRPr>
      </a:lvl1pPr>
      <a:lvl2pPr marL="977900" indent="-195263" algn="l" defTabSz="414338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kumimoji="1" sz="4000">
          <a:solidFill>
            <a:srgbClr val="000000"/>
          </a:solidFill>
          <a:latin typeface="Calibri" pitchFamily="34" charset="0"/>
          <a:ea typeface="ＭＳ Ｐゴシック" pitchFamily="50" charset="-128"/>
        </a:defRPr>
      </a:lvl2pPr>
      <a:lvl3pPr marL="977900" indent="-195263" algn="l" defTabSz="414338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kumimoji="1" sz="4000">
          <a:solidFill>
            <a:srgbClr val="000000"/>
          </a:solidFill>
          <a:latin typeface="Calibri" pitchFamily="34" charset="0"/>
          <a:ea typeface="ＭＳ Ｐゴシック" pitchFamily="50" charset="-128"/>
        </a:defRPr>
      </a:lvl3pPr>
      <a:lvl4pPr marL="977900" indent="-195263" algn="l" defTabSz="414338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kumimoji="1" sz="4000">
          <a:solidFill>
            <a:srgbClr val="000000"/>
          </a:solidFill>
          <a:latin typeface="Calibri" pitchFamily="34" charset="0"/>
          <a:ea typeface="ＭＳ Ｐゴシック" pitchFamily="50" charset="-128"/>
        </a:defRPr>
      </a:lvl4pPr>
      <a:lvl5pPr marL="977900" indent="-195263" algn="l" defTabSz="414338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kumimoji="1" sz="4000">
          <a:solidFill>
            <a:srgbClr val="000000"/>
          </a:solidFill>
          <a:latin typeface="Calibri" pitchFamily="34" charset="0"/>
          <a:ea typeface="ＭＳ Ｐゴシック" pitchFamily="50" charset="-128"/>
        </a:defRPr>
      </a:lvl5pPr>
      <a:lvl6pPr marL="1393941" indent="-195843" algn="l" defTabSz="414726" rtl="0" fontAlgn="base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kumimoji="1"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667" indent="-195843" algn="l" defTabSz="414726" rtl="0" fontAlgn="base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kumimoji="1"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3393" indent="-195843" algn="l" defTabSz="414726" rtl="0" fontAlgn="base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kumimoji="1"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8119" indent="-195843" algn="l" defTabSz="414726" rtl="0" fontAlgn="base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kumimoji="1"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90525" indent="-293688" algn="l" defTabSz="414338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kumimoji="1" sz="2900">
          <a:solidFill>
            <a:srgbClr val="FFFFFF"/>
          </a:solidFill>
          <a:latin typeface="+mn-lt"/>
          <a:ea typeface="+mn-ea"/>
          <a:cs typeface="+mn-cs"/>
        </a:defRPr>
      </a:lvl1pPr>
      <a:lvl2pPr marL="782638" indent="-260350" algn="l" defTabSz="414338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kumimoji="1" sz="2500">
          <a:solidFill>
            <a:srgbClr val="FFFFFF"/>
          </a:solidFill>
          <a:latin typeface="+mn-lt"/>
          <a:ea typeface="+mn-ea"/>
        </a:defRPr>
      </a:lvl2pPr>
      <a:lvl3pPr marL="1174750" indent="-195263" algn="l" defTabSz="414338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kumimoji="1" sz="2200">
          <a:solidFill>
            <a:srgbClr val="FFFFFF"/>
          </a:solidFill>
          <a:latin typeface="+mn-lt"/>
          <a:ea typeface="+mn-ea"/>
        </a:defRPr>
      </a:lvl3pPr>
      <a:lvl4pPr marL="1565275" indent="-195263" algn="l" defTabSz="414338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 kumimoji="1">
          <a:solidFill>
            <a:srgbClr val="FFFFFF"/>
          </a:solidFill>
          <a:latin typeface="+mn-lt"/>
          <a:ea typeface="+mn-ea"/>
        </a:defRPr>
      </a:lvl4pPr>
      <a:lvl5pPr marL="1957388" indent="-195263" algn="l" defTabSz="414338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 kumimoji="1">
          <a:solidFill>
            <a:srgbClr val="FFFFFF"/>
          </a:solidFill>
          <a:latin typeface="+mn-lt"/>
          <a:ea typeface="+mn-ea"/>
        </a:defRPr>
      </a:lvl5pPr>
      <a:lvl6pPr marL="2373155" indent="-195843" algn="l" defTabSz="414726" rtl="0" fontAlgn="base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kumimoji="1" sz="1800">
          <a:solidFill>
            <a:srgbClr val="FFFFFF"/>
          </a:solidFill>
          <a:latin typeface="+mn-lt"/>
          <a:ea typeface="+mn-ea"/>
        </a:defRPr>
      </a:lvl6pPr>
      <a:lvl7pPr marL="2787881" indent="-195843" algn="l" defTabSz="414726" rtl="0" fontAlgn="base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kumimoji="1" sz="1800">
          <a:solidFill>
            <a:srgbClr val="FFFFFF"/>
          </a:solidFill>
          <a:latin typeface="+mn-lt"/>
          <a:ea typeface="+mn-ea"/>
        </a:defRPr>
      </a:lvl7pPr>
      <a:lvl8pPr marL="3202607" indent="-195843" algn="l" defTabSz="414726" rtl="0" fontAlgn="base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kumimoji="1" sz="1800">
          <a:solidFill>
            <a:srgbClr val="FFFFFF"/>
          </a:solidFill>
          <a:latin typeface="+mn-lt"/>
          <a:ea typeface="+mn-ea"/>
        </a:defRPr>
      </a:lvl8pPr>
      <a:lvl9pPr marL="3617333" indent="-195843" algn="l" defTabSz="414726" rtl="0" fontAlgn="base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kumimoji="1" sz="18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915" r:id="rId11"/>
    <p:sldLayoutId id="2147483821" r:id="rId12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1" y="1528344"/>
            <a:ext cx="1188720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ja-JP" sz="3600" b="1" spc="-80" dirty="0">
                <a:solidFill>
                  <a:srgbClr val="002060"/>
                </a:solidFill>
                <a:ea typeface="+mj-ea"/>
                <a:cs typeface="Arial" panose="020B0604020202020204" pitchFamily="34" charset="0"/>
              </a:rPr>
              <a:t>Assessment of zebrafish muscles in vivo by using polarization-sensitive optical coherence tomography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24000" y="3518994"/>
            <a:ext cx="9144000" cy="4692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10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altLang="ja-JP" sz="2400" b="1" dirty="0">
                <a:solidFill>
                  <a:srgbClr val="002060"/>
                </a:solidFill>
                <a:ea typeface="ＭＳ Ｐゴシック" charset="-128"/>
                <a:cs typeface="Arial" panose="020B0604020202020204" pitchFamily="34" charset="0"/>
              </a:rPr>
              <a:t>Lida Zhu</a:t>
            </a:r>
            <a:endParaRPr kumimoji="0" lang="en-US" altLang="ja-JP" sz="2400" dirty="0">
              <a:solidFill>
                <a:srgbClr val="002060"/>
              </a:solidFill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7584C1-3623-437D-91A9-46F125740843}"/>
              </a:ext>
            </a:extLst>
          </p:cNvPr>
          <p:cNvGrpSpPr/>
          <p:nvPr/>
        </p:nvGrpSpPr>
        <p:grpSpPr>
          <a:xfrm>
            <a:off x="3352800" y="4724400"/>
            <a:ext cx="6695547" cy="686983"/>
            <a:chOff x="3352800" y="4164945"/>
            <a:chExt cx="6695547" cy="68698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99897" y="4164945"/>
              <a:ext cx="5648450" cy="6869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/>
              </a:pPr>
              <a:r>
                <a:rPr kumimoji="0" lang="en-US" altLang="ja-JP" sz="2400" i="1" dirty="0">
                  <a:solidFill>
                    <a:srgbClr val="002060"/>
                  </a:solidFill>
                  <a:ea typeface="ＭＳ Ｐゴシック" charset="-128"/>
                  <a:cs typeface="Arial" panose="020B0604020202020204" pitchFamily="34" charset="0"/>
                </a:rPr>
                <a:t>Computational Optics Group, </a:t>
              </a:r>
              <a:br>
                <a:rPr kumimoji="0" lang="en-US" altLang="ja-JP" sz="2400" i="1" dirty="0">
                  <a:solidFill>
                    <a:srgbClr val="002060"/>
                  </a:solidFill>
                  <a:ea typeface="ＭＳ Ｐゴシック" charset="-128"/>
                  <a:cs typeface="Arial" panose="020B0604020202020204" pitchFamily="34" charset="0"/>
                </a:rPr>
              </a:br>
              <a:r>
                <a:rPr kumimoji="0" lang="en-US" altLang="ja-JP" sz="2400" i="1" dirty="0">
                  <a:solidFill>
                    <a:srgbClr val="002060"/>
                  </a:solidFill>
                  <a:ea typeface="ＭＳ Ｐゴシック" charset="-128"/>
                  <a:cs typeface="Arial" panose="020B0604020202020204" pitchFamily="34" charset="0"/>
                </a:rPr>
                <a:t>University of Tsukuba</a:t>
              </a:r>
            </a:p>
          </p:txBody>
        </p:sp>
        <p:pic>
          <p:nvPicPr>
            <p:cNvPr id="12296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4256025"/>
              <a:ext cx="963612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982644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2E6EAD-387E-461A-83D9-F6BAC43E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88" y="780582"/>
            <a:ext cx="7002377" cy="2824992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AC081F-F9CA-4CE4-A067-1F8C6D819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1565613" cy="493081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A5157B-11B4-46E2-A69A-9B8B6032F281}"/>
              </a:ext>
            </a:extLst>
          </p:cNvPr>
          <p:cNvSpPr txBox="1"/>
          <p:nvPr/>
        </p:nvSpPr>
        <p:spPr>
          <a:xfrm>
            <a:off x="2449218" y="4250252"/>
            <a:ext cx="2255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eye (E),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brain (B),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semicircular canal (</a:t>
            </a:r>
            <a:r>
              <a:rPr lang="en-US" altLang="zh-CN" sz="1200" dirty="0" err="1">
                <a:solidFill>
                  <a:schemeClr val="bg2"/>
                </a:solidFill>
              </a:rPr>
              <a:t>SeC</a:t>
            </a:r>
            <a:r>
              <a:rPr lang="en-US" altLang="zh-CN" sz="1200" dirty="0">
                <a:solidFill>
                  <a:schemeClr val="bg2"/>
                </a:solidFill>
              </a:rPr>
              <a:t>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gill filaments (GF),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pectoral fin muscle (</a:t>
            </a:r>
            <a:r>
              <a:rPr lang="en-US" altLang="zh-CN" sz="1200" b="1" dirty="0" err="1">
                <a:solidFill>
                  <a:schemeClr val="bg2"/>
                </a:solidFill>
              </a:rPr>
              <a:t>PecFM</a:t>
            </a:r>
            <a:r>
              <a:rPr lang="en-US" altLang="zh-CN" sz="1200" b="1" dirty="0">
                <a:solidFill>
                  <a:schemeClr val="bg2"/>
                </a:solidFill>
              </a:rPr>
              <a:t>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facial lobe (FL),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dorsal fin (DF),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anal fin (AF),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epaxial muscles (EM)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hypaxial muscles (HM)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spinal cord (</a:t>
            </a:r>
            <a:r>
              <a:rPr lang="en-US" altLang="zh-CN" sz="1200" dirty="0" err="1">
                <a:solidFill>
                  <a:schemeClr val="bg2"/>
                </a:solidFill>
              </a:rPr>
              <a:t>SpC</a:t>
            </a:r>
            <a:r>
              <a:rPr lang="en-US" altLang="zh-CN" sz="1200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body cavity (BC). 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B9C74A-FBFC-4E66-ACD7-1E8A72502192}"/>
              </a:ext>
            </a:extLst>
          </p:cNvPr>
          <p:cNvSpPr txBox="1"/>
          <p:nvPr/>
        </p:nvSpPr>
        <p:spPr>
          <a:xfrm>
            <a:off x="6945030" y="4226386"/>
            <a:ext cx="2999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brain and </a:t>
            </a:r>
            <a:r>
              <a:rPr lang="en-US" altLang="zh-CN" sz="1200" dirty="0" err="1">
                <a:solidFill>
                  <a:schemeClr val="bg2"/>
                </a:solidFill>
              </a:rPr>
              <a:t>supracarinate</a:t>
            </a:r>
            <a:r>
              <a:rPr lang="en-US" altLang="zh-CN" sz="1200" dirty="0">
                <a:solidFill>
                  <a:schemeClr val="bg2"/>
                </a:solidFill>
              </a:rPr>
              <a:t> muscles (SM),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sternohyoid (St),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pectoral fin muscle (</a:t>
            </a:r>
            <a:r>
              <a:rPr lang="en-US" altLang="zh-CN" sz="1200" b="1" dirty="0" err="1">
                <a:solidFill>
                  <a:schemeClr val="bg2"/>
                </a:solidFill>
              </a:rPr>
              <a:t>PecFM</a:t>
            </a:r>
            <a:r>
              <a:rPr lang="en-US" altLang="zh-CN" sz="1200" b="1" dirty="0">
                <a:solidFill>
                  <a:schemeClr val="bg2"/>
                </a:solidFill>
              </a:rPr>
              <a:t>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pelvic fin muscle (</a:t>
            </a:r>
            <a:r>
              <a:rPr lang="en-US" altLang="zh-CN" sz="1200" dirty="0" err="1">
                <a:solidFill>
                  <a:schemeClr val="bg2"/>
                </a:solidFill>
              </a:rPr>
              <a:t>PelFM</a:t>
            </a:r>
            <a:r>
              <a:rPr lang="en-US" altLang="zh-CN" sz="1200" dirty="0">
                <a:solidFill>
                  <a:schemeClr val="bg2"/>
                </a:solidFill>
              </a:rPr>
              <a:t>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pelvic fin (</a:t>
            </a:r>
            <a:r>
              <a:rPr lang="en-US" altLang="zh-CN" sz="1200" dirty="0" err="1">
                <a:solidFill>
                  <a:schemeClr val="bg2"/>
                </a:solidFill>
              </a:rPr>
              <a:t>PelF</a:t>
            </a:r>
            <a:r>
              <a:rPr lang="en-US" altLang="zh-CN" sz="1200" dirty="0">
                <a:solidFill>
                  <a:schemeClr val="bg2"/>
                </a:solidFill>
              </a:rPr>
              <a:t>)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abdominal wall (AW)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6A7589-ECD8-4B2F-BA3F-B20B552812D9}"/>
              </a:ext>
            </a:extLst>
          </p:cNvPr>
          <p:cNvSpPr txBox="1"/>
          <p:nvPr/>
        </p:nvSpPr>
        <p:spPr>
          <a:xfrm>
            <a:off x="3167178" y="505364"/>
            <a:ext cx="2388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Lateral scanning (shallower) 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D9B4A1-250D-4807-90D2-0003AD4D302B}"/>
              </a:ext>
            </a:extLst>
          </p:cNvPr>
          <p:cNvSpPr txBox="1"/>
          <p:nvPr/>
        </p:nvSpPr>
        <p:spPr>
          <a:xfrm>
            <a:off x="6558242" y="505363"/>
            <a:ext cx="197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Lateral scanning (deeper) 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3238D2-8D11-4EA6-AF96-F68E866CFE53}"/>
              </a:ext>
            </a:extLst>
          </p:cNvPr>
          <p:cNvSpPr txBox="1"/>
          <p:nvPr/>
        </p:nvSpPr>
        <p:spPr>
          <a:xfrm>
            <a:off x="3228565" y="3603793"/>
            <a:ext cx="197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Dorsal scanning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EB869-EF48-4B50-8EBB-FAFA749427AC}"/>
              </a:ext>
            </a:extLst>
          </p:cNvPr>
          <p:cNvSpPr txBox="1"/>
          <p:nvPr/>
        </p:nvSpPr>
        <p:spPr>
          <a:xfrm>
            <a:off x="6747429" y="3598588"/>
            <a:ext cx="197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Ventral scanning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741E-610A-4E1F-A074-FF6AB163B164}"/>
              </a:ext>
            </a:extLst>
          </p:cNvPr>
          <p:cNvSpPr txBox="1"/>
          <p:nvPr/>
        </p:nvSpPr>
        <p:spPr>
          <a:xfrm>
            <a:off x="88799" y="4226386"/>
            <a:ext cx="24987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Lateral scanning (a), (b): 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9E174A-74DD-4BE0-80A0-289C3A52E404}"/>
              </a:ext>
            </a:extLst>
          </p:cNvPr>
          <p:cNvSpPr txBox="1"/>
          <p:nvPr/>
        </p:nvSpPr>
        <p:spPr>
          <a:xfrm>
            <a:off x="5187090" y="4204011"/>
            <a:ext cx="2148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Dorsal and ventral scanning (c), (d): </a:t>
            </a:r>
            <a:endParaRPr lang="zh-CN" altLang="en-US" sz="1600" dirty="0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79BBB219-AFF0-4E6D-B058-DCC9843CA527}"/>
              </a:ext>
            </a:extLst>
          </p:cNvPr>
          <p:cNvSpPr/>
          <p:nvPr/>
        </p:nvSpPr>
        <p:spPr bwMode="auto">
          <a:xfrm>
            <a:off x="8008201" y="5532775"/>
            <a:ext cx="3469161" cy="889025"/>
          </a:xfrm>
          <a:prstGeom prst="wedgeRoundRectCallout">
            <a:avLst>
              <a:gd name="adj1" fmla="val -36863"/>
              <a:gd name="adj2" fmla="val 82464"/>
              <a:gd name="adj3" fmla="val 1666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en-US" altLang="zh-CN" dirty="0">
                <a:solidFill>
                  <a:srgbClr val="2F2FFF"/>
                </a:solidFill>
              </a:rPr>
              <a:t>Penetration depth and imaging quality of PS-OCT system is confirmed visually.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0F3105-24A3-40CD-A909-A03CA72C9BE7}"/>
              </a:ext>
            </a:extLst>
          </p:cNvPr>
          <p:cNvGrpSpPr/>
          <p:nvPr/>
        </p:nvGrpSpPr>
        <p:grpSpPr>
          <a:xfrm>
            <a:off x="3797929" y="901550"/>
            <a:ext cx="3652957" cy="2493982"/>
            <a:chOff x="3797929" y="901550"/>
            <a:chExt cx="3652957" cy="2493982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53174963-84E3-45E2-8CFD-6F1D9FE4F83D}"/>
                </a:ext>
              </a:extLst>
            </p:cNvPr>
            <p:cNvSpPr/>
            <p:nvPr/>
          </p:nvSpPr>
          <p:spPr bwMode="auto">
            <a:xfrm rot="8272761">
              <a:off x="3797929" y="1855782"/>
              <a:ext cx="178902" cy="376880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81E9EB33-BF96-437C-8B47-EE0E1BB1798E}"/>
                </a:ext>
              </a:extLst>
            </p:cNvPr>
            <p:cNvSpPr/>
            <p:nvPr/>
          </p:nvSpPr>
          <p:spPr bwMode="auto">
            <a:xfrm rot="3953765">
              <a:off x="4272020" y="802561"/>
              <a:ext cx="178902" cy="376880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E1C00FE5-B924-4CEC-990B-DE35977D459E}"/>
                </a:ext>
              </a:extLst>
            </p:cNvPr>
            <p:cNvSpPr/>
            <p:nvPr/>
          </p:nvSpPr>
          <p:spPr bwMode="auto">
            <a:xfrm rot="7423949">
              <a:off x="4480561" y="1447981"/>
              <a:ext cx="178902" cy="376880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EACC1A7-186E-49E1-A921-7CC258ECFF10}"/>
                </a:ext>
              </a:extLst>
            </p:cNvPr>
            <p:cNvSpPr/>
            <p:nvPr/>
          </p:nvSpPr>
          <p:spPr bwMode="auto">
            <a:xfrm rot="7423949">
              <a:off x="4197052" y="3117641"/>
              <a:ext cx="178902" cy="376880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BE5B4B14-06F9-4CF9-80AD-9D42B20CE0E6}"/>
                </a:ext>
              </a:extLst>
            </p:cNvPr>
            <p:cNvSpPr/>
            <p:nvPr/>
          </p:nvSpPr>
          <p:spPr bwMode="auto">
            <a:xfrm rot="2155438">
              <a:off x="7271984" y="2209718"/>
              <a:ext cx="178902" cy="376880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68FA5D7-80B1-4133-994B-4E1554346C13}"/>
              </a:ext>
            </a:extLst>
          </p:cNvPr>
          <p:cNvSpPr txBox="1"/>
          <p:nvPr/>
        </p:nvSpPr>
        <p:spPr>
          <a:xfrm>
            <a:off x="2587563" y="3328575"/>
            <a:ext cx="719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500 um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0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28B4-B3CA-4537-83B2-9351362B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86" y="782361"/>
            <a:ext cx="7441001" cy="302409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C5F77-B490-446B-848C-A584122E7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1565613" cy="493081"/>
          </a:xfrm>
        </p:spPr>
        <p:txBody>
          <a:bodyPr/>
          <a:lstStyle/>
          <a:p>
            <a:r>
              <a:rPr lang="en-US" altLang="zh-CN"/>
              <a:t>Results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22416F-6A15-4D23-8513-1E11472F08BB}"/>
              </a:ext>
            </a:extLst>
          </p:cNvPr>
          <p:cNvSpPr txBox="1"/>
          <p:nvPr/>
        </p:nvSpPr>
        <p:spPr>
          <a:xfrm>
            <a:off x="3526632" y="505362"/>
            <a:ext cx="889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Intensity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3C5952-520F-4425-9991-2985E2E77506}"/>
              </a:ext>
            </a:extLst>
          </p:cNvPr>
          <p:cNvSpPr txBox="1"/>
          <p:nvPr/>
        </p:nvSpPr>
        <p:spPr>
          <a:xfrm>
            <a:off x="3526631" y="3806453"/>
            <a:ext cx="889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DOPU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A7F2FC-D574-41A9-BD7D-BD090A72A45C}"/>
              </a:ext>
            </a:extLst>
          </p:cNvPr>
          <p:cNvSpPr txBox="1"/>
          <p:nvPr/>
        </p:nvSpPr>
        <p:spPr>
          <a:xfrm>
            <a:off x="5484692" y="505361"/>
            <a:ext cx="194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Accumulative retardation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4AEC34-9A43-4BC8-B9C5-D52364E44150}"/>
              </a:ext>
            </a:extLst>
          </p:cNvPr>
          <p:cNvSpPr txBox="1"/>
          <p:nvPr/>
        </p:nvSpPr>
        <p:spPr>
          <a:xfrm>
            <a:off x="5397825" y="3806180"/>
            <a:ext cx="194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Local retardation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66CC21-3F02-40DE-A676-B1B26EB50067}"/>
              </a:ext>
            </a:extLst>
          </p:cNvPr>
          <p:cNvSpPr txBox="1"/>
          <p:nvPr/>
        </p:nvSpPr>
        <p:spPr>
          <a:xfrm>
            <a:off x="8002434" y="3801125"/>
            <a:ext cx="194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Local optic axis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D2D1FF-62D5-4DD5-B2D7-0CE0E704708C}"/>
              </a:ext>
            </a:extLst>
          </p:cNvPr>
          <p:cNvSpPr txBox="1"/>
          <p:nvPr/>
        </p:nvSpPr>
        <p:spPr>
          <a:xfrm>
            <a:off x="7975950" y="505360"/>
            <a:ext cx="194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Accumulative optic axis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12B831-9F23-4AB7-97A8-76FE32B49F2E}"/>
              </a:ext>
            </a:extLst>
          </p:cNvPr>
          <p:cNvSpPr txBox="1"/>
          <p:nvPr/>
        </p:nvSpPr>
        <p:spPr>
          <a:xfrm>
            <a:off x="72506" y="782361"/>
            <a:ext cx="234383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Structures in intensity image (a): </a:t>
            </a:r>
          </a:p>
          <a:p>
            <a:endParaRPr lang="en-US" altLang="zh-CN" sz="1200" dirty="0">
              <a:solidFill>
                <a:schemeClr val="bg2"/>
              </a:solidFill>
            </a:endParaRPr>
          </a:p>
          <a:p>
            <a:r>
              <a:rPr lang="en-US" altLang="zh-CN" sz="1200" dirty="0">
                <a:solidFill>
                  <a:schemeClr val="bg2"/>
                </a:solidFill>
              </a:rPr>
              <a:t>iris (I),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cornea (Co),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adductor mandibulae (AM), </a:t>
            </a:r>
          </a:p>
          <a:p>
            <a:r>
              <a:rPr lang="en-US" altLang="zh-CN" sz="1200" dirty="0" err="1">
                <a:solidFill>
                  <a:schemeClr val="bg2"/>
                </a:solidFill>
              </a:rPr>
              <a:t>opercle</a:t>
            </a:r>
            <a:r>
              <a:rPr lang="en-US" altLang="zh-CN" sz="1200" dirty="0">
                <a:solidFill>
                  <a:schemeClr val="bg2"/>
                </a:solidFill>
              </a:rPr>
              <a:t> (O),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gill (G),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pectoral fin (</a:t>
            </a:r>
            <a:r>
              <a:rPr lang="en-US" altLang="zh-CN" sz="1200" b="1" dirty="0" err="1">
                <a:solidFill>
                  <a:schemeClr val="bg2"/>
                </a:solidFill>
              </a:rPr>
              <a:t>PecF</a:t>
            </a:r>
            <a:r>
              <a:rPr lang="en-US" altLang="zh-CN" sz="1200" b="1" dirty="0">
                <a:solidFill>
                  <a:schemeClr val="bg2"/>
                </a:solidFill>
              </a:rPr>
              <a:t>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scales (Sc),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skin (</a:t>
            </a:r>
            <a:r>
              <a:rPr lang="en-US" altLang="zh-CN" sz="1200" b="1" dirty="0" err="1">
                <a:solidFill>
                  <a:schemeClr val="bg2"/>
                </a:solidFill>
              </a:rPr>
              <a:t>Sk</a:t>
            </a:r>
            <a:r>
              <a:rPr lang="en-US" altLang="zh-CN" sz="1200" b="1" dirty="0">
                <a:solidFill>
                  <a:schemeClr val="bg2"/>
                </a:solidFill>
              </a:rPr>
              <a:t>),</a:t>
            </a:r>
            <a:r>
              <a:rPr lang="en-US" altLang="zh-CN" sz="1200" dirty="0">
                <a:solidFill>
                  <a:schemeClr val="bg2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bg2"/>
                </a:solidFill>
              </a:rPr>
              <a:t>trunk musculature (TM)</a:t>
            </a:r>
            <a:r>
              <a:rPr lang="en-US" altLang="zh-CN" sz="1200" dirty="0">
                <a:solidFill>
                  <a:schemeClr val="bg2"/>
                </a:solidFill>
              </a:rPr>
              <a:t>,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swim bladder (SB) </a:t>
            </a:r>
          </a:p>
          <a:p>
            <a:r>
              <a:rPr lang="en-US" altLang="zh-CN" sz="1200" dirty="0">
                <a:solidFill>
                  <a:schemeClr val="bg2"/>
                </a:solidFill>
              </a:rPr>
              <a:t>vertebral column (VC).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77F967B-C49C-40BD-9210-3397857CFE78}"/>
              </a:ext>
            </a:extLst>
          </p:cNvPr>
          <p:cNvGrpSpPr/>
          <p:nvPr/>
        </p:nvGrpSpPr>
        <p:grpSpPr>
          <a:xfrm>
            <a:off x="3971478" y="603657"/>
            <a:ext cx="3391530" cy="2789436"/>
            <a:chOff x="3612025" y="603659"/>
            <a:chExt cx="3391530" cy="278943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595756C-95C6-40B4-9311-134693FCE642}"/>
                </a:ext>
              </a:extLst>
            </p:cNvPr>
            <p:cNvGrpSpPr/>
            <p:nvPr/>
          </p:nvGrpSpPr>
          <p:grpSpPr>
            <a:xfrm>
              <a:off x="6067422" y="2153175"/>
              <a:ext cx="936133" cy="1206204"/>
              <a:chOff x="6067422" y="2153175"/>
              <a:chExt cx="936133" cy="1206204"/>
            </a:xfrm>
          </p:grpSpPr>
          <p:sp>
            <p:nvSpPr>
              <p:cNvPr id="21" name="箭头: 下 20">
                <a:extLst>
                  <a:ext uri="{FF2B5EF4-FFF2-40B4-BE49-F238E27FC236}">
                    <a16:creationId xmlns:a16="http://schemas.microsoft.com/office/drawing/2014/main" id="{77F8C8F6-9011-4CF8-8073-8527574F2AA6}"/>
                  </a:ext>
                </a:extLst>
              </p:cNvPr>
              <p:cNvSpPr/>
              <p:nvPr/>
            </p:nvSpPr>
            <p:spPr bwMode="auto">
              <a:xfrm rot="2945808">
                <a:off x="6208899" y="2011698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箭头: 下 22">
                <a:extLst>
                  <a:ext uri="{FF2B5EF4-FFF2-40B4-BE49-F238E27FC236}">
                    <a16:creationId xmlns:a16="http://schemas.microsoft.com/office/drawing/2014/main" id="{CF849628-F66A-4146-A5B2-B5423BD8AEA3}"/>
                  </a:ext>
                </a:extLst>
              </p:cNvPr>
              <p:cNvSpPr/>
              <p:nvPr/>
            </p:nvSpPr>
            <p:spPr bwMode="auto">
              <a:xfrm rot="2945808">
                <a:off x="6613138" y="2327293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箭头: 下 23">
                <a:extLst>
                  <a:ext uri="{FF2B5EF4-FFF2-40B4-BE49-F238E27FC236}">
                    <a16:creationId xmlns:a16="http://schemas.microsoft.com/office/drawing/2014/main" id="{147CEB04-878D-419C-95E6-79EBD2020DE0}"/>
                  </a:ext>
                </a:extLst>
              </p:cNvPr>
              <p:cNvSpPr/>
              <p:nvPr/>
            </p:nvSpPr>
            <p:spPr bwMode="auto">
              <a:xfrm rot="7472230">
                <a:off x="6646510" y="3002334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2F2F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41577F2-3444-4FE9-A7E5-3C8D23409B8A}"/>
                </a:ext>
              </a:extLst>
            </p:cNvPr>
            <p:cNvGrpSpPr/>
            <p:nvPr/>
          </p:nvGrpSpPr>
          <p:grpSpPr>
            <a:xfrm>
              <a:off x="3696271" y="603659"/>
              <a:ext cx="1023932" cy="1290303"/>
              <a:chOff x="6063316" y="2040179"/>
              <a:chExt cx="1023932" cy="1290303"/>
            </a:xfrm>
          </p:grpSpPr>
          <p:sp>
            <p:nvSpPr>
              <p:cNvPr id="26" name="箭头: 下 25">
                <a:extLst>
                  <a:ext uri="{FF2B5EF4-FFF2-40B4-BE49-F238E27FC236}">
                    <a16:creationId xmlns:a16="http://schemas.microsoft.com/office/drawing/2014/main" id="{A29A9DDF-1459-4414-9313-B0F00A25373E}"/>
                  </a:ext>
                </a:extLst>
              </p:cNvPr>
              <p:cNvSpPr/>
              <p:nvPr/>
            </p:nvSpPr>
            <p:spPr bwMode="auto">
              <a:xfrm rot="2945808">
                <a:off x="6204793" y="1898702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箭头: 下 26">
                <a:extLst>
                  <a:ext uri="{FF2B5EF4-FFF2-40B4-BE49-F238E27FC236}">
                    <a16:creationId xmlns:a16="http://schemas.microsoft.com/office/drawing/2014/main" id="{EA96BA65-247C-46F4-AE15-127C72AE79B5}"/>
                  </a:ext>
                </a:extLst>
              </p:cNvPr>
              <p:cNvSpPr/>
              <p:nvPr/>
            </p:nvSpPr>
            <p:spPr bwMode="auto">
              <a:xfrm rot="2945808">
                <a:off x="6665161" y="2335639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箭头: 下 27">
                <a:extLst>
                  <a:ext uri="{FF2B5EF4-FFF2-40B4-BE49-F238E27FC236}">
                    <a16:creationId xmlns:a16="http://schemas.microsoft.com/office/drawing/2014/main" id="{7D8FC1E8-C7CD-4D26-ABEA-B303EBB85D62}"/>
                  </a:ext>
                </a:extLst>
              </p:cNvPr>
              <p:cNvSpPr/>
              <p:nvPr/>
            </p:nvSpPr>
            <p:spPr bwMode="auto">
              <a:xfrm rot="7472230">
                <a:off x="6730203" y="2973437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2F2F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21CE011-388F-4EEB-BE7F-0CAEC41959BD}"/>
                </a:ext>
              </a:extLst>
            </p:cNvPr>
            <p:cNvGrpSpPr/>
            <p:nvPr/>
          </p:nvGrpSpPr>
          <p:grpSpPr>
            <a:xfrm>
              <a:off x="3612025" y="2186891"/>
              <a:ext cx="936133" cy="1206204"/>
              <a:chOff x="6067422" y="2153175"/>
              <a:chExt cx="936133" cy="1206204"/>
            </a:xfrm>
          </p:grpSpPr>
          <p:sp>
            <p:nvSpPr>
              <p:cNvPr id="30" name="箭头: 下 29">
                <a:extLst>
                  <a:ext uri="{FF2B5EF4-FFF2-40B4-BE49-F238E27FC236}">
                    <a16:creationId xmlns:a16="http://schemas.microsoft.com/office/drawing/2014/main" id="{A401EE4A-BA13-46F5-AF6A-723713882A37}"/>
                  </a:ext>
                </a:extLst>
              </p:cNvPr>
              <p:cNvSpPr/>
              <p:nvPr/>
            </p:nvSpPr>
            <p:spPr bwMode="auto">
              <a:xfrm rot="2945808">
                <a:off x="6208899" y="2011698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箭头: 下 30">
                <a:extLst>
                  <a:ext uri="{FF2B5EF4-FFF2-40B4-BE49-F238E27FC236}">
                    <a16:creationId xmlns:a16="http://schemas.microsoft.com/office/drawing/2014/main" id="{5E672EDE-7B00-46F2-9740-6713CE824D38}"/>
                  </a:ext>
                </a:extLst>
              </p:cNvPr>
              <p:cNvSpPr/>
              <p:nvPr/>
            </p:nvSpPr>
            <p:spPr bwMode="auto">
              <a:xfrm rot="2945808">
                <a:off x="6613138" y="2327293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箭头: 下 31">
                <a:extLst>
                  <a:ext uri="{FF2B5EF4-FFF2-40B4-BE49-F238E27FC236}">
                    <a16:creationId xmlns:a16="http://schemas.microsoft.com/office/drawing/2014/main" id="{FCD613B1-824A-4F7B-8625-9C6A1985C50F}"/>
                  </a:ext>
                </a:extLst>
              </p:cNvPr>
              <p:cNvSpPr/>
              <p:nvPr/>
            </p:nvSpPr>
            <p:spPr bwMode="auto">
              <a:xfrm rot="7472230">
                <a:off x="6646510" y="3002334"/>
                <a:ext cx="215568" cy="498522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2F2F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3B01F9-E40A-40F5-BB4C-CDF412BA0D44}"/>
              </a:ext>
            </a:extLst>
          </p:cNvPr>
          <p:cNvGrpSpPr/>
          <p:nvPr/>
        </p:nvGrpSpPr>
        <p:grpSpPr>
          <a:xfrm>
            <a:off x="3911888" y="4186259"/>
            <a:ext cx="8120407" cy="1399109"/>
            <a:chOff x="3911888" y="4186259"/>
            <a:chExt cx="8120407" cy="139910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1A69427-7DD7-4708-A0C9-8874FFB13A2F}"/>
                </a:ext>
              </a:extLst>
            </p:cNvPr>
            <p:cNvSpPr txBox="1"/>
            <p:nvPr/>
          </p:nvSpPr>
          <p:spPr>
            <a:xfrm>
              <a:off x="3911888" y="4186259"/>
              <a:ext cx="59179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High and homogeneous DOPU in </a:t>
              </a:r>
              <a:r>
                <a:rPr lang="en-US" altLang="zh-CN" sz="1600" b="1" dirty="0">
                  <a:solidFill>
                    <a:schemeClr val="bg2"/>
                  </a:solidFill>
                </a:rPr>
                <a:t>pectoral fin </a:t>
              </a:r>
              <a:r>
                <a:rPr lang="en-US" altLang="zh-CN" sz="1600" dirty="0">
                  <a:solidFill>
                    <a:schemeClr val="bg2"/>
                  </a:solidFill>
                </a:rPr>
                <a:t>and </a:t>
              </a:r>
              <a:r>
                <a:rPr lang="en-US" altLang="zh-CN" sz="1600" b="1" dirty="0">
                  <a:solidFill>
                    <a:schemeClr val="bg2"/>
                  </a:solidFill>
                </a:rPr>
                <a:t>skin</a:t>
              </a:r>
              <a:r>
                <a:rPr lang="en-US" altLang="zh-CN" sz="1600" dirty="0">
                  <a:solidFill>
                    <a:schemeClr val="bg2"/>
                  </a:solidFill>
                </a:rPr>
                <a:t> 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07E39F-31E0-4039-BFC8-20524B913B80}"/>
                </a:ext>
              </a:extLst>
            </p:cNvPr>
            <p:cNvSpPr txBox="1"/>
            <p:nvPr/>
          </p:nvSpPr>
          <p:spPr>
            <a:xfrm>
              <a:off x="3911888" y="4601042"/>
              <a:ext cx="81204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Low birefringence in </a:t>
              </a:r>
              <a:r>
                <a:rPr lang="en-US" altLang="zh-CN" sz="1600" b="1" dirty="0">
                  <a:solidFill>
                    <a:schemeClr val="bg2"/>
                  </a:solidFill>
                </a:rPr>
                <a:t>pectoral fin</a:t>
              </a:r>
              <a:r>
                <a:rPr lang="en-US" altLang="zh-CN" sz="1600" dirty="0">
                  <a:solidFill>
                    <a:schemeClr val="bg2"/>
                  </a:solidFill>
                </a:rPr>
                <a:t> and </a:t>
              </a:r>
              <a:r>
                <a:rPr lang="en-US" altLang="zh-CN" sz="1600" b="1" dirty="0">
                  <a:solidFill>
                    <a:schemeClr val="bg2"/>
                  </a:solidFill>
                </a:rPr>
                <a:t>skin</a:t>
              </a:r>
              <a:endParaRPr lang="en-US" altLang="zh-CN" sz="1600" dirty="0">
                <a:solidFill>
                  <a:schemeClr val="bg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High birefringence in </a:t>
              </a:r>
              <a:r>
                <a:rPr lang="en-US" altLang="zh-CN" sz="1600" b="1" dirty="0">
                  <a:solidFill>
                    <a:schemeClr val="bg2"/>
                  </a:solidFill>
                </a:rPr>
                <a:t>trunk musculature</a:t>
              </a:r>
              <a:r>
                <a:rPr lang="en-US" altLang="zh-CN" sz="1600" dirty="0">
                  <a:solidFill>
                    <a:schemeClr val="bg2"/>
                  </a:solidFill>
                </a:rPr>
                <a:t> (due to different collagen contents)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DB8AAD1-DC35-424B-AD6F-8A4B9C9B071C}"/>
                </a:ext>
              </a:extLst>
            </p:cNvPr>
            <p:cNvSpPr txBox="1"/>
            <p:nvPr/>
          </p:nvSpPr>
          <p:spPr>
            <a:xfrm>
              <a:off x="3911888" y="5246814"/>
              <a:ext cx="32840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Misleading phase jump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5352614-5C4E-4201-AE24-325E1CF01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21850"/>
              </p:ext>
            </p:extLst>
          </p:nvPr>
        </p:nvGraphicFramePr>
        <p:xfrm>
          <a:off x="3731352" y="5793965"/>
          <a:ext cx="5257976" cy="101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88">
                  <a:extLst>
                    <a:ext uri="{9D8B030D-6E8A-4147-A177-3AD203B41FA5}">
                      <a16:colId xmlns:a16="http://schemas.microsoft.com/office/drawing/2014/main" val="604500516"/>
                    </a:ext>
                  </a:extLst>
                </a:gridCol>
                <a:gridCol w="2628988">
                  <a:extLst>
                    <a:ext uri="{9D8B030D-6E8A-4147-A177-3AD203B41FA5}">
                      <a16:colId xmlns:a16="http://schemas.microsoft.com/office/drawing/2014/main" val="3338337515"/>
                    </a:ext>
                  </a:extLst>
                </a:gridCol>
              </a:tblGrid>
              <a:tr h="440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Pectoral fin,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skin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Trunk musculature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21676"/>
                  </a:ext>
                </a:extLst>
              </a:tr>
              <a:tr h="440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Higher DOPU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Lower birefringence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Lower DOPU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Higher birefringence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61479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D870C57A-3492-47E1-9D88-BA92C529CA3C}"/>
              </a:ext>
            </a:extLst>
          </p:cNvPr>
          <p:cNvSpPr txBox="1"/>
          <p:nvPr/>
        </p:nvSpPr>
        <p:spPr>
          <a:xfrm rot="16200000">
            <a:off x="2185476" y="3307040"/>
            <a:ext cx="719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500 um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22BCA6-21DE-4450-BC18-BE7B71B28B98}"/>
              </a:ext>
            </a:extLst>
          </p:cNvPr>
          <p:cNvSpPr txBox="1"/>
          <p:nvPr/>
        </p:nvSpPr>
        <p:spPr>
          <a:xfrm>
            <a:off x="3362588" y="616913"/>
            <a:ext cx="51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Distinguishing between red and white muscle</a:t>
            </a:r>
            <a:endParaRPr lang="zh-CN" altLang="en-US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1163C-7482-4413-BE83-666A25B1CE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661" y="1663802"/>
            <a:ext cx="5133103" cy="357242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C8797-3E91-4937-A54A-073A766C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7479091" cy="493081"/>
          </a:xfrm>
        </p:spPr>
        <p:txBody>
          <a:bodyPr/>
          <a:lstStyle/>
          <a:p>
            <a:r>
              <a:rPr lang="en-US" altLang="zh-CN" dirty="0"/>
              <a:t>Birefringence analysis in lateral scanning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66A532-182C-4899-BE58-809916FEBF98}"/>
              </a:ext>
            </a:extLst>
          </p:cNvPr>
          <p:cNvSpPr txBox="1"/>
          <p:nvPr/>
        </p:nvSpPr>
        <p:spPr>
          <a:xfrm>
            <a:off x="2016196" y="1410097"/>
            <a:ext cx="763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Intensity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A1D32D-147F-4CD1-828D-243301E5CB3E}"/>
              </a:ext>
            </a:extLst>
          </p:cNvPr>
          <p:cNvSpPr txBox="1"/>
          <p:nvPr/>
        </p:nvSpPr>
        <p:spPr>
          <a:xfrm rot="16200000">
            <a:off x="-687781" y="3320596"/>
            <a:ext cx="1860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Accumulative retardation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4CE2E8-AAF9-4626-8E08-0FA83AF162F3}"/>
              </a:ext>
            </a:extLst>
          </p:cNvPr>
          <p:cNvSpPr txBox="1"/>
          <p:nvPr/>
        </p:nvSpPr>
        <p:spPr>
          <a:xfrm>
            <a:off x="4217685" y="1433390"/>
            <a:ext cx="1325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Local retardation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A4F88-ACFA-4CB4-84AA-7C662AA43906}"/>
              </a:ext>
            </a:extLst>
          </p:cNvPr>
          <p:cNvSpPr txBox="1"/>
          <p:nvPr/>
        </p:nvSpPr>
        <p:spPr>
          <a:xfrm>
            <a:off x="3000094" y="1266392"/>
            <a:ext cx="1217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Accumulative retardation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02EAF9-0961-426C-BD33-D90BECF1E6C7}"/>
              </a:ext>
            </a:extLst>
          </p:cNvPr>
          <p:cNvGrpSpPr/>
          <p:nvPr/>
        </p:nvGrpSpPr>
        <p:grpSpPr>
          <a:xfrm>
            <a:off x="4764858" y="1874476"/>
            <a:ext cx="707413" cy="2467433"/>
            <a:chOff x="4764858" y="1710520"/>
            <a:chExt cx="707413" cy="24674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8BFC273-B1BC-4230-BA9B-258EF71058D0}"/>
                </a:ext>
              </a:extLst>
            </p:cNvPr>
            <p:cNvGrpSpPr/>
            <p:nvPr/>
          </p:nvGrpSpPr>
          <p:grpSpPr>
            <a:xfrm>
              <a:off x="5036642" y="1790630"/>
              <a:ext cx="282204" cy="2104527"/>
              <a:chOff x="5126521" y="1329208"/>
              <a:chExt cx="282204" cy="2104527"/>
            </a:xfrm>
          </p:grpSpPr>
          <p:sp>
            <p:nvSpPr>
              <p:cNvPr id="7" name="箭头: 下 6">
                <a:extLst>
                  <a:ext uri="{FF2B5EF4-FFF2-40B4-BE49-F238E27FC236}">
                    <a16:creationId xmlns:a16="http://schemas.microsoft.com/office/drawing/2014/main" id="{6CB01C11-311B-4618-BB46-EDFB370FF0CC}"/>
                  </a:ext>
                </a:extLst>
              </p:cNvPr>
              <p:cNvSpPr/>
              <p:nvPr/>
            </p:nvSpPr>
            <p:spPr bwMode="auto">
              <a:xfrm rot="2700000">
                <a:off x="5206631" y="3231642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箭头: 下 17">
                <a:extLst>
                  <a:ext uri="{FF2B5EF4-FFF2-40B4-BE49-F238E27FC236}">
                    <a16:creationId xmlns:a16="http://schemas.microsoft.com/office/drawing/2014/main" id="{CE46C3D2-056C-440B-935A-B593D7EE17F0}"/>
                  </a:ext>
                </a:extLst>
              </p:cNvPr>
              <p:cNvSpPr/>
              <p:nvPr/>
            </p:nvSpPr>
            <p:spPr bwMode="auto">
              <a:xfrm rot="2700000">
                <a:off x="5206632" y="1249098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rgbClr val="FF00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6DF48DF-B2B5-4DCE-9A6F-0B4F9B6BB6A4}"/>
                </a:ext>
              </a:extLst>
            </p:cNvPr>
            <p:cNvGrpSpPr/>
            <p:nvPr/>
          </p:nvGrpSpPr>
          <p:grpSpPr>
            <a:xfrm>
              <a:off x="4764858" y="1710520"/>
              <a:ext cx="707413" cy="2467433"/>
              <a:chOff x="4853758" y="1291388"/>
              <a:chExt cx="707413" cy="2467433"/>
            </a:xfrm>
          </p:grpSpPr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CFE09A29-4C27-416F-99FC-768C248F42B0}"/>
                  </a:ext>
                </a:extLst>
              </p:cNvPr>
              <p:cNvSpPr/>
              <p:nvPr/>
            </p:nvSpPr>
            <p:spPr bwMode="auto">
              <a:xfrm rot="3784231">
                <a:off x="5359078" y="1714860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chemeClr val="tx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0" name="箭头: 下 19">
                <a:extLst>
                  <a:ext uri="{FF2B5EF4-FFF2-40B4-BE49-F238E27FC236}">
                    <a16:creationId xmlns:a16="http://schemas.microsoft.com/office/drawing/2014/main" id="{AEE45FF6-B74C-4B9D-B5A2-8F8D67D67401}"/>
                  </a:ext>
                </a:extLst>
              </p:cNvPr>
              <p:cNvSpPr/>
              <p:nvPr/>
            </p:nvSpPr>
            <p:spPr bwMode="auto">
              <a:xfrm rot="3784231">
                <a:off x="5340607" y="3556728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chemeClr val="tx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箭头: 下 20">
                <a:extLst>
                  <a:ext uri="{FF2B5EF4-FFF2-40B4-BE49-F238E27FC236}">
                    <a16:creationId xmlns:a16="http://schemas.microsoft.com/office/drawing/2014/main" id="{3401D38E-4F5A-4AFA-ACD3-4E8D01C50C1A}"/>
                  </a:ext>
                </a:extLst>
              </p:cNvPr>
              <p:cNvSpPr/>
              <p:nvPr/>
            </p:nvSpPr>
            <p:spPr bwMode="auto">
              <a:xfrm rot="21073810">
                <a:off x="4853758" y="1291388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chemeClr val="tx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2" name="箭头: 下 21">
                <a:extLst>
                  <a:ext uri="{FF2B5EF4-FFF2-40B4-BE49-F238E27FC236}">
                    <a16:creationId xmlns:a16="http://schemas.microsoft.com/office/drawing/2014/main" id="{97C4CBA6-83A8-495D-83D7-B987E180D22F}"/>
                  </a:ext>
                </a:extLst>
              </p:cNvPr>
              <p:cNvSpPr/>
              <p:nvPr/>
            </p:nvSpPr>
            <p:spPr bwMode="auto">
              <a:xfrm rot="19907070">
                <a:off x="4856302" y="3409044"/>
                <a:ext cx="121983" cy="282203"/>
              </a:xfrm>
              <a:prstGeom prst="downArrow">
                <a:avLst>
                  <a:gd name="adj1" fmla="val 50000"/>
                  <a:gd name="adj2" fmla="val 108563"/>
                </a:avLst>
              </a:prstGeom>
              <a:solidFill>
                <a:schemeClr val="tx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DB9CB-C3B7-4337-9F8F-0A7D601D4AA8}"/>
              </a:ext>
            </a:extLst>
          </p:cNvPr>
          <p:cNvGrpSpPr/>
          <p:nvPr/>
        </p:nvGrpSpPr>
        <p:grpSpPr>
          <a:xfrm>
            <a:off x="5543550" y="2875347"/>
            <a:ext cx="6544317" cy="1125942"/>
            <a:chOff x="5543551" y="2875347"/>
            <a:chExt cx="6428732" cy="11259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E5326A1-E2F1-4817-BFCE-C9CEF9EA660E}"/>
                </a:ext>
              </a:extLst>
            </p:cNvPr>
            <p:cNvSpPr txBox="1"/>
            <p:nvPr/>
          </p:nvSpPr>
          <p:spPr>
            <a:xfrm>
              <a:off x="6367169" y="3170292"/>
              <a:ext cx="560511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Easy to identify the </a:t>
              </a:r>
              <a:r>
                <a:rPr lang="en-US" altLang="zh-CN" sz="1600" dirty="0" err="1">
                  <a:solidFill>
                    <a:schemeClr val="bg2"/>
                  </a:solidFill>
                </a:rPr>
                <a:t>infracarinate</a:t>
              </a:r>
              <a:r>
                <a:rPr lang="en-US" altLang="zh-CN" sz="1600" dirty="0">
                  <a:solidFill>
                    <a:schemeClr val="bg2"/>
                  </a:solidFill>
                </a:rPr>
                <a:t> muscles (IM)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But the white muscle (epaxial muscles (EM) and hypaxial muscles (HM)) cannot be distinguished from RM; 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4CDBBA-812A-4EAD-80E0-170A98FE985B}"/>
                </a:ext>
              </a:extLst>
            </p:cNvPr>
            <p:cNvSpPr txBox="1"/>
            <p:nvPr/>
          </p:nvSpPr>
          <p:spPr>
            <a:xfrm>
              <a:off x="5543551" y="2875347"/>
              <a:ext cx="2546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/>
                  </a:solidFill>
                </a:rPr>
                <a:t>Intensity images (b), (c): </a:t>
              </a:r>
              <a:endParaRPr lang="zh-CN" altLang="en-US" sz="16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D3B987-17AE-4659-9805-98CB5F42EB42}"/>
              </a:ext>
            </a:extLst>
          </p:cNvPr>
          <p:cNvGrpSpPr/>
          <p:nvPr/>
        </p:nvGrpSpPr>
        <p:grpSpPr>
          <a:xfrm>
            <a:off x="5543549" y="3999549"/>
            <a:ext cx="6291541" cy="1523773"/>
            <a:chOff x="5543549" y="3999549"/>
            <a:chExt cx="6180421" cy="152377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5F2F97-B653-4E05-8D45-851853175BEA}"/>
                </a:ext>
              </a:extLst>
            </p:cNvPr>
            <p:cNvSpPr txBox="1"/>
            <p:nvPr/>
          </p:nvSpPr>
          <p:spPr>
            <a:xfrm>
              <a:off x="6417955" y="4303895"/>
              <a:ext cx="53060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White muscle and red muscle areas can be clearly discerned (black dashed curves)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A0C5A36-36C1-4D54-A22A-9DD0A750099D}"/>
                </a:ext>
              </a:extLst>
            </p:cNvPr>
            <p:cNvSpPr txBox="1"/>
            <p:nvPr/>
          </p:nvSpPr>
          <p:spPr>
            <a:xfrm>
              <a:off x="5543549" y="3999549"/>
              <a:ext cx="38634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/>
                  </a:solidFill>
                </a:rPr>
                <a:t>Accumulative retardation images (d), (e):</a:t>
              </a:r>
              <a:endParaRPr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639956-0B03-4C5E-A7CC-D3566F74E1A2}"/>
                </a:ext>
              </a:extLst>
            </p:cNvPr>
            <p:cNvSpPr txBox="1"/>
            <p:nvPr/>
          </p:nvSpPr>
          <p:spPr>
            <a:xfrm>
              <a:off x="5543550" y="4875849"/>
              <a:ext cx="33550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/>
                  </a:solidFill>
                </a:rPr>
                <a:t>Local retardation images (d), (e):</a:t>
              </a:r>
              <a:endParaRPr lang="zh-CN" altLang="en-US" sz="1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4B4295B-CD91-4763-855E-2A12C27B0DCF}"/>
                </a:ext>
              </a:extLst>
            </p:cNvPr>
            <p:cNvSpPr txBox="1"/>
            <p:nvPr/>
          </p:nvSpPr>
          <p:spPr>
            <a:xfrm>
              <a:off x="6417955" y="5184768"/>
              <a:ext cx="47651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F0000"/>
                  </a:solidFill>
                </a:rPr>
                <a:t>RM shows lower birefringence than white muscle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1B78E7-F2E0-4BAB-ADD9-6EC7EECFC6EB}"/>
              </a:ext>
            </a:extLst>
          </p:cNvPr>
          <p:cNvGrpSpPr/>
          <p:nvPr/>
        </p:nvGrpSpPr>
        <p:grpSpPr>
          <a:xfrm>
            <a:off x="242632" y="6020596"/>
            <a:ext cx="11741055" cy="584775"/>
            <a:chOff x="522614" y="5807199"/>
            <a:chExt cx="11741055" cy="58477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3BA36C-B13A-419A-8122-44D39819BD8C}"/>
                </a:ext>
              </a:extLst>
            </p:cNvPr>
            <p:cNvSpPr txBox="1"/>
            <p:nvPr/>
          </p:nvSpPr>
          <p:spPr>
            <a:xfrm>
              <a:off x="4202117" y="5807199"/>
              <a:ext cx="80615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/>
                  </a:solidFill>
                </a:rPr>
                <a:t>select a region including 30x80 pixels (0.16 mm x 0.1 mm) from RM, HM, and EM (marked by white dashed boxes)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FBF3060-9F3F-4B4C-835E-FD1C21A647B5}"/>
                </a:ext>
              </a:extLst>
            </p:cNvPr>
            <p:cNvSpPr txBox="1"/>
            <p:nvPr/>
          </p:nvSpPr>
          <p:spPr>
            <a:xfrm>
              <a:off x="522614" y="5807199"/>
              <a:ext cx="36795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2"/>
                  </a:solidFill>
                </a:rPr>
                <a:t>Quantitative birefringence analysis:</a:t>
              </a:r>
              <a:endParaRPr lang="zh-CN" alt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26B70EAF-534F-44F6-8C44-5BA5B38381C6}"/>
              </a:ext>
            </a:extLst>
          </p:cNvPr>
          <p:cNvSpPr/>
          <p:nvPr/>
        </p:nvSpPr>
        <p:spPr bwMode="auto">
          <a:xfrm rot="18950345">
            <a:off x="1867039" y="4534354"/>
            <a:ext cx="184898" cy="458436"/>
          </a:xfrm>
          <a:prstGeom prst="downArrow">
            <a:avLst>
              <a:gd name="adj1" fmla="val 50000"/>
              <a:gd name="adj2" fmla="val 108563"/>
            </a:avLst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68B45FD-A924-419E-AF81-309A08C1DEA1}"/>
              </a:ext>
            </a:extLst>
          </p:cNvPr>
          <p:cNvGrpSpPr/>
          <p:nvPr/>
        </p:nvGrpSpPr>
        <p:grpSpPr>
          <a:xfrm>
            <a:off x="6648452" y="1122956"/>
            <a:ext cx="5186637" cy="1364510"/>
            <a:chOff x="6489087" y="1307614"/>
            <a:chExt cx="5186637" cy="136451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48B577-8834-475D-88DC-691F4D270715}"/>
                </a:ext>
              </a:extLst>
            </p:cNvPr>
            <p:cNvGrpSpPr/>
            <p:nvPr/>
          </p:nvGrpSpPr>
          <p:grpSpPr>
            <a:xfrm>
              <a:off x="6629538" y="1419252"/>
              <a:ext cx="5046186" cy="1134477"/>
              <a:chOff x="6629538" y="1255296"/>
              <a:chExt cx="5046186" cy="1134477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CEC0279-A9FF-4FD9-936D-140FD9FE9390}"/>
                  </a:ext>
                </a:extLst>
              </p:cNvPr>
              <p:cNvSpPr txBox="1"/>
              <p:nvPr/>
            </p:nvSpPr>
            <p:spPr>
              <a:xfrm>
                <a:off x="6629538" y="1255296"/>
                <a:ext cx="2269019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</a:rPr>
                  <a:t>Red muscle</a:t>
                </a:r>
                <a:r>
                  <a:rPr lang="en-US" altLang="zh-CN" sz="1600" b="0" dirty="0">
                    <a:solidFill>
                      <a:schemeClr val="bg2"/>
                    </a:solidFill>
                  </a:rPr>
                  <a:t> (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RM</a:t>
                </a:r>
                <a:r>
                  <a:rPr lang="en-US" altLang="zh-CN" sz="1600" b="0" dirty="0">
                    <a:solidFill>
                      <a:schemeClr val="bg2"/>
                    </a:solidFill>
                  </a:rPr>
                  <a:t>):</a:t>
                </a:r>
                <a:endParaRPr lang="zh-CN" altLang="en-US" sz="16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D387DAE-6D49-444F-9186-41C728A809C4}"/>
                  </a:ext>
                </a:extLst>
              </p:cNvPr>
              <p:cNvSpPr txBox="1"/>
              <p:nvPr/>
            </p:nvSpPr>
            <p:spPr>
              <a:xfrm>
                <a:off x="8778439" y="1311601"/>
                <a:ext cx="28972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2"/>
                    </a:solidFill>
                  </a:rPr>
                  <a:t>More lipid </a:t>
                </a:r>
                <a:r>
                  <a:rPr lang="zh-CN" altLang="en-US" sz="1400" dirty="0">
                    <a:solidFill>
                      <a:schemeClr val="bg2"/>
                    </a:solidFill>
                  </a:rPr>
                  <a:t>→</a:t>
                </a:r>
                <a:r>
                  <a:rPr lang="en-US" altLang="zh-CN" sz="1400" dirty="0">
                    <a:solidFill>
                      <a:schemeClr val="bg2"/>
                    </a:solidFill>
                  </a:rPr>
                  <a:t> lower birefringence </a:t>
                </a:r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4F1D7A-8644-4DEC-B49F-08AD925849A8}"/>
                  </a:ext>
                </a:extLst>
              </p:cNvPr>
              <p:cNvSpPr txBox="1"/>
              <p:nvPr/>
            </p:nvSpPr>
            <p:spPr>
              <a:xfrm>
                <a:off x="6629538" y="1681887"/>
                <a:ext cx="2269019" cy="7078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2"/>
                    </a:solidFill>
                  </a:rPr>
                  <a:t>White muscle</a:t>
                </a:r>
              </a:p>
              <a:p>
                <a:pPr algn="ctr"/>
                <a:r>
                  <a:rPr lang="en-US" altLang="zh-CN" sz="1200" b="0" dirty="0">
                    <a:solidFill>
                      <a:schemeClr val="bg2"/>
                    </a:solidFill>
                  </a:rPr>
                  <a:t>(epaxial muscles (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EM</a:t>
                </a:r>
                <a:r>
                  <a:rPr lang="en-US" altLang="zh-CN" sz="1200" b="0" dirty="0">
                    <a:solidFill>
                      <a:schemeClr val="bg2"/>
                    </a:solidFill>
                  </a:rPr>
                  <a:t>) and hypaxial muscles (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HM</a:t>
                </a:r>
                <a:r>
                  <a:rPr lang="en-US" altLang="zh-CN" sz="1200" b="0" dirty="0">
                    <a:solidFill>
                      <a:schemeClr val="bg2"/>
                    </a:solidFill>
                  </a:rPr>
                  <a:t>)):</a:t>
                </a:r>
                <a:endParaRPr lang="zh-CN" altLang="en-US" sz="11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1F8071F-C040-47AF-8EE8-D61E1BEF24B7}"/>
                  </a:ext>
                </a:extLst>
              </p:cNvPr>
              <p:cNvSpPr txBox="1"/>
              <p:nvPr/>
            </p:nvSpPr>
            <p:spPr>
              <a:xfrm>
                <a:off x="8778439" y="1994062"/>
                <a:ext cx="28972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2"/>
                    </a:solidFill>
                  </a:rPr>
                  <a:t>Less lipid </a:t>
                </a:r>
                <a:r>
                  <a:rPr lang="zh-CN" altLang="en-US" sz="1400" dirty="0">
                    <a:solidFill>
                      <a:schemeClr val="bg2"/>
                    </a:solidFill>
                  </a:rPr>
                  <a:t>→</a:t>
                </a:r>
                <a:r>
                  <a:rPr lang="en-US" altLang="zh-CN" sz="1400" dirty="0">
                    <a:solidFill>
                      <a:schemeClr val="bg2"/>
                    </a:solidFill>
                  </a:rPr>
                  <a:t> lower birefringence </a:t>
                </a:r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6E16492-230C-4415-BEE8-080415BFCF81}"/>
                </a:ext>
              </a:extLst>
            </p:cNvPr>
            <p:cNvSpPr/>
            <p:nvPr/>
          </p:nvSpPr>
          <p:spPr bwMode="auto">
            <a:xfrm>
              <a:off x="6489087" y="1307614"/>
              <a:ext cx="5133102" cy="136451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081441B-EF05-41BB-B899-7B4D89B7A8BB}"/>
              </a:ext>
            </a:extLst>
          </p:cNvPr>
          <p:cNvSpPr txBox="1"/>
          <p:nvPr/>
        </p:nvSpPr>
        <p:spPr>
          <a:xfrm>
            <a:off x="449808" y="4855141"/>
            <a:ext cx="719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500 um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40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381163C-7482-4413-BE83-666A25B1CE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9054" y="1336491"/>
            <a:ext cx="8395385" cy="249469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C8797-3E91-4937-A54A-073A766C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7479091" cy="493081"/>
          </a:xfrm>
        </p:spPr>
        <p:txBody>
          <a:bodyPr/>
          <a:lstStyle/>
          <a:p>
            <a:r>
              <a:rPr lang="en-US" altLang="zh-CN" dirty="0"/>
              <a:t>Birefringence analysis in lateral scanning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7A68A5-92CF-4141-803C-C73401CCDB90}"/>
              </a:ext>
            </a:extLst>
          </p:cNvPr>
          <p:cNvSpPr txBox="1"/>
          <p:nvPr/>
        </p:nvSpPr>
        <p:spPr>
          <a:xfrm>
            <a:off x="1949549" y="1090813"/>
            <a:ext cx="3820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Histogram in selected regions in RM, EM, and HM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2682A6-88EE-46AE-8CAD-F920A9CC202C}"/>
              </a:ext>
            </a:extLst>
          </p:cNvPr>
          <p:cNvSpPr txBox="1"/>
          <p:nvPr/>
        </p:nvSpPr>
        <p:spPr>
          <a:xfrm>
            <a:off x="6808282" y="1090813"/>
            <a:ext cx="24849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3D rendering of local retardation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50577E-F034-4E0C-A35F-B772FB6E1957}"/>
              </a:ext>
            </a:extLst>
          </p:cNvPr>
          <p:cNvGrpSpPr/>
          <p:nvPr/>
        </p:nvGrpSpPr>
        <p:grpSpPr>
          <a:xfrm>
            <a:off x="546846" y="4007899"/>
            <a:ext cx="11397319" cy="1323439"/>
            <a:chOff x="546846" y="4007899"/>
            <a:chExt cx="11397319" cy="132343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E5326A1-E2F1-4817-BFCE-C9CEF9EA660E}"/>
                </a:ext>
              </a:extLst>
            </p:cNvPr>
            <p:cNvSpPr txBox="1"/>
            <p:nvPr/>
          </p:nvSpPr>
          <p:spPr>
            <a:xfrm>
              <a:off x="546846" y="4009395"/>
              <a:ext cx="579647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In general, local retardation of </a:t>
              </a:r>
              <a:r>
                <a:rPr lang="en-US" altLang="zh-CN" sz="1600" dirty="0">
                  <a:solidFill>
                    <a:srgbClr val="FF0000"/>
                  </a:solidFill>
                </a:rPr>
                <a:t>RM is lower than EM and HM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Birefringence of white muscle is calculated to be 0.0011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C1B7CC-7612-4B99-A6C7-DD9C921ADF2B}"/>
                </a:ext>
              </a:extLst>
            </p:cNvPr>
            <p:cNvSpPr txBox="1"/>
            <p:nvPr/>
          </p:nvSpPr>
          <p:spPr>
            <a:xfrm>
              <a:off x="6642329" y="4007899"/>
              <a:ext cx="530183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F0000"/>
                  </a:solidFill>
                </a:rPr>
                <a:t>RM clearly observed in local retardation image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RM, anal fin musculature (AFM), and </a:t>
              </a:r>
              <a:r>
                <a:rPr lang="en-US" altLang="zh-CN" sz="1600" dirty="0" err="1">
                  <a:solidFill>
                    <a:schemeClr val="bg2"/>
                  </a:solidFill>
                </a:rPr>
                <a:t>myoseptum</a:t>
              </a:r>
              <a:r>
                <a:rPr lang="en-US" altLang="zh-CN" sz="1600" dirty="0">
                  <a:solidFill>
                    <a:schemeClr val="bg2"/>
                  </a:solidFill>
                </a:rPr>
                <a:t> (M) show low birefringence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3185DC3-4492-4DB3-9AB7-142A65F8AB9B}"/>
              </a:ext>
            </a:extLst>
          </p:cNvPr>
          <p:cNvSpPr txBox="1"/>
          <p:nvPr/>
        </p:nvSpPr>
        <p:spPr>
          <a:xfrm>
            <a:off x="3362587" y="616913"/>
            <a:ext cx="516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Distinguishing between red and white muscle</a:t>
            </a:r>
            <a:endParaRPr lang="zh-CN" altLang="en-US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F34279EA-072E-4445-9354-C513A4EFCE57}"/>
              </a:ext>
            </a:extLst>
          </p:cNvPr>
          <p:cNvSpPr/>
          <p:nvPr/>
        </p:nvSpPr>
        <p:spPr bwMode="auto">
          <a:xfrm>
            <a:off x="3211894" y="5508051"/>
            <a:ext cx="4267200" cy="1008083"/>
          </a:xfrm>
          <a:prstGeom prst="wedgeRoundRectCallout">
            <a:avLst>
              <a:gd name="adj1" fmla="val -36863"/>
              <a:gd name="adj2" fmla="val 82464"/>
              <a:gd name="adj3" fmla="val 1666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en-US" altLang="zh-CN" dirty="0">
                <a:solidFill>
                  <a:srgbClr val="2F2FFF"/>
                </a:solidFill>
              </a:rPr>
              <a:t>Local retardation (birefringence) image can be used to distinguish red muscle from white muscle. </a:t>
            </a:r>
            <a:endParaRPr lang="zh-CN" altLang="en-US" dirty="0">
              <a:solidFill>
                <a:srgbClr val="2F2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CD0444-9127-4304-AD6C-C13EF2892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0" y="990841"/>
            <a:ext cx="8428023" cy="2100043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0DFD8-D9F8-4D44-8CB2-969B4DD17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7939153" cy="493081"/>
          </a:xfrm>
        </p:spPr>
        <p:txBody>
          <a:bodyPr/>
          <a:lstStyle/>
          <a:p>
            <a:r>
              <a:rPr lang="en-US" altLang="zh-CN" dirty="0"/>
              <a:t>Local optics axis analysis in lateral scanning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E2259-8811-4DC5-84A0-1321AADA0A9C}"/>
              </a:ext>
            </a:extLst>
          </p:cNvPr>
          <p:cNvSpPr txBox="1"/>
          <p:nvPr/>
        </p:nvSpPr>
        <p:spPr>
          <a:xfrm>
            <a:off x="3362588" y="616913"/>
            <a:ext cx="47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Fiber orientation</a:t>
            </a:r>
            <a:endParaRPr lang="zh-CN" altLang="en-US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9CB5A6-F043-46B4-874D-0C8BE2B0090E}"/>
              </a:ext>
            </a:extLst>
          </p:cNvPr>
          <p:cNvGrpSpPr/>
          <p:nvPr/>
        </p:nvGrpSpPr>
        <p:grpSpPr>
          <a:xfrm>
            <a:off x="2305073" y="1431425"/>
            <a:ext cx="2518863" cy="838191"/>
            <a:chOff x="2305073" y="1431425"/>
            <a:chExt cx="2518863" cy="838191"/>
          </a:xfrm>
        </p:grpSpPr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35AB305A-8E18-4584-95C7-5D231D8BB76C}"/>
                </a:ext>
              </a:extLst>
            </p:cNvPr>
            <p:cNvSpPr/>
            <p:nvPr/>
          </p:nvSpPr>
          <p:spPr bwMode="auto">
            <a:xfrm rot="6162773">
              <a:off x="3155501" y="1584265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5A6C9630-EFCC-4514-BA6C-57393C92C054}"/>
                </a:ext>
              </a:extLst>
            </p:cNvPr>
            <p:cNvSpPr/>
            <p:nvPr/>
          </p:nvSpPr>
          <p:spPr bwMode="auto">
            <a:xfrm rot="7324572">
              <a:off x="3262706" y="1953595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CE61844B-8FF7-4863-B1F1-D1259D41E440}"/>
                </a:ext>
              </a:extLst>
            </p:cNvPr>
            <p:cNvSpPr/>
            <p:nvPr/>
          </p:nvSpPr>
          <p:spPr bwMode="auto">
            <a:xfrm rot="18363319">
              <a:off x="2421330" y="1315168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CD979C97-4FEF-4415-A89B-91FBD46B97C6}"/>
                </a:ext>
              </a:extLst>
            </p:cNvPr>
            <p:cNvSpPr/>
            <p:nvPr/>
          </p:nvSpPr>
          <p:spPr bwMode="auto">
            <a:xfrm rot="18363319">
              <a:off x="3761397" y="1669958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D08B69C3-1ECE-42F2-969B-200196196D7D}"/>
                </a:ext>
              </a:extLst>
            </p:cNvPr>
            <p:cNvSpPr/>
            <p:nvPr/>
          </p:nvSpPr>
          <p:spPr bwMode="auto">
            <a:xfrm rot="6318876">
              <a:off x="4507915" y="1953594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E2EE8F-6F6B-4DFE-B594-67C39226FC27}"/>
              </a:ext>
            </a:extLst>
          </p:cNvPr>
          <p:cNvGrpSpPr/>
          <p:nvPr/>
        </p:nvGrpSpPr>
        <p:grpSpPr>
          <a:xfrm>
            <a:off x="2019859" y="3279345"/>
            <a:ext cx="10127757" cy="1882007"/>
            <a:chOff x="2019859" y="3279345"/>
            <a:chExt cx="10127757" cy="18820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B518D2-1E6F-449D-9634-3346C40D7AE8}"/>
                </a:ext>
              </a:extLst>
            </p:cNvPr>
            <p:cNvSpPr txBox="1"/>
            <p:nvPr/>
          </p:nvSpPr>
          <p:spPr>
            <a:xfrm>
              <a:off x="2019859" y="3279345"/>
              <a:ext cx="64695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Distribution of local optic axis is not uniform in EM and HM areas. 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0B1FF89-A95A-4A42-A535-A9CB16162F39}"/>
                </a:ext>
              </a:extLst>
            </p:cNvPr>
            <p:cNvSpPr txBox="1"/>
            <p:nvPr/>
          </p:nvSpPr>
          <p:spPr>
            <a:xfrm>
              <a:off x="2610318" y="4031847"/>
              <a:ext cx="95372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3D rendering image of local optic axis shows different local optic axis patterns in EM and the HM.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64898AC-C00A-48E8-BE8F-582179C7564A}"/>
                </a:ext>
              </a:extLst>
            </p:cNvPr>
            <p:cNvSpPr txBox="1"/>
            <p:nvPr/>
          </p:nvSpPr>
          <p:spPr>
            <a:xfrm>
              <a:off x="3488204" y="4822798"/>
              <a:ext cx="7920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2"/>
                  </a:solidFill>
                </a:rPr>
                <a:t>Histology image confirms the different muscle fiber orientation patterns.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CEA648A-CBD7-4010-8AA9-50A52128CB10}"/>
              </a:ext>
            </a:extLst>
          </p:cNvPr>
          <p:cNvSpPr txBox="1"/>
          <p:nvPr/>
        </p:nvSpPr>
        <p:spPr>
          <a:xfrm rot="16200000">
            <a:off x="1552341" y="2485739"/>
            <a:ext cx="719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500 um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EDE18C9C-984A-457F-A00C-516B697F46E4}"/>
              </a:ext>
            </a:extLst>
          </p:cNvPr>
          <p:cNvSpPr/>
          <p:nvPr/>
        </p:nvSpPr>
        <p:spPr bwMode="auto">
          <a:xfrm>
            <a:off x="3283093" y="5473865"/>
            <a:ext cx="4106067" cy="767222"/>
          </a:xfrm>
          <a:prstGeom prst="wedgeRoundRectCallout">
            <a:avLst>
              <a:gd name="adj1" fmla="val -36863"/>
              <a:gd name="adj2" fmla="val 82464"/>
              <a:gd name="adj3" fmla="val 1666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en-US" altLang="zh-CN" dirty="0">
                <a:solidFill>
                  <a:srgbClr val="2F2FFF"/>
                </a:solidFill>
              </a:rPr>
              <a:t>Local optic axis image can be used to identify the muscle fiber orientation. </a:t>
            </a:r>
            <a:endParaRPr lang="zh-CN" altLang="en-US" dirty="0">
              <a:solidFill>
                <a:srgbClr val="2F2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ED5574E-7199-41A5-975A-5B3DFE566D48}"/>
              </a:ext>
            </a:extLst>
          </p:cNvPr>
          <p:cNvSpPr txBox="1"/>
          <p:nvPr/>
        </p:nvSpPr>
        <p:spPr>
          <a:xfrm>
            <a:off x="161638" y="3654682"/>
            <a:ext cx="20455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2"/>
                </a:solidFill>
                <a:latin typeface="+mj-lt"/>
              </a:rPr>
              <a:t>opercle</a:t>
            </a:r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 (O), </a:t>
            </a:r>
          </a:p>
          <a:p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sternohyoid (St), </a:t>
            </a:r>
          </a:p>
          <a:p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pectoral fin muscle (</a:t>
            </a:r>
            <a:r>
              <a:rPr lang="en-US" altLang="zh-CN" sz="1100" dirty="0" err="1">
                <a:solidFill>
                  <a:schemeClr val="bg2"/>
                </a:solidFill>
                <a:latin typeface="+mj-lt"/>
              </a:rPr>
              <a:t>PecFM</a:t>
            </a:r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), </a:t>
            </a:r>
          </a:p>
          <a:p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abdominal wall (AW), </a:t>
            </a:r>
          </a:p>
          <a:p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pelvic fin muscle (</a:t>
            </a:r>
            <a:r>
              <a:rPr lang="en-US" altLang="zh-CN" sz="1100" dirty="0" err="1">
                <a:solidFill>
                  <a:schemeClr val="bg2"/>
                </a:solidFill>
                <a:latin typeface="+mj-lt"/>
              </a:rPr>
              <a:t>PelFM</a:t>
            </a:r>
            <a:r>
              <a:rPr lang="en-US" altLang="zh-CN" sz="1100" dirty="0">
                <a:solidFill>
                  <a:schemeClr val="bg2"/>
                </a:solidFill>
                <a:latin typeface="+mj-lt"/>
              </a:rPr>
              <a:t>),</a:t>
            </a:r>
          </a:p>
          <a:p>
            <a:r>
              <a:rPr lang="en-US" altLang="zh-CN" sz="1100" dirty="0">
                <a:solidFill>
                  <a:schemeClr val="bg2"/>
                </a:solidFill>
              </a:rPr>
              <a:t>epaxial muscles (EM) </a:t>
            </a:r>
          </a:p>
          <a:p>
            <a:r>
              <a:rPr lang="en-US" altLang="zh-CN" sz="1100" dirty="0" err="1">
                <a:solidFill>
                  <a:schemeClr val="bg2"/>
                </a:solidFill>
              </a:rPr>
              <a:t>supracarinate</a:t>
            </a:r>
            <a:r>
              <a:rPr lang="en-US" altLang="zh-CN" sz="1100" dirty="0">
                <a:solidFill>
                  <a:schemeClr val="bg2"/>
                </a:solidFill>
              </a:rPr>
              <a:t> muscles (SM)</a:t>
            </a:r>
          </a:p>
          <a:p>
            <a:r>
              <a:rPr lang="en-US" altLang="zh-CN" sz="1100" dirty="0" err="1">
                <a:solidFill>
                  <a:schemeClr val="bg2"/>
                </a:solidFill>
              </a:rPr>
              <a:t>infracarinate</a:t>
            </a:r>
            <a:r>
              <a:rPr lang="en-US" altLang="zh-CN" sz="1100" dirty="0">
                <a:solidFill>
                  <a:schemeClr val="bg2"/>
                </a:solidFill>
              </a:rPr>
              <a:t> muscles (IM)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0A5A63-81C3-46C7-BBD3-CD78F7AC8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7338026" cy="493081"/>
          </a:xfrm>
        </p:spPr>
        <p:txBody>
          <a:bodyPr/>
          <a:lstStyle/>
          <a:p>
            <a:r>
              <a:rPr lang="en-US" altLang="zh-CN" dirty="0"/>
              <a:t>Results from ventral and dorsal scanning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E1E30A-DBDC-4C7B-BA2C-98637F03FF37}"/>
              </a:ext>
            </a:extLst>
          </p:cNvPr>
          <p:cNvSpPr txBox="1"/>
          <p:nvPr/>
        </p:nvSpPr>
        <p:spPr>
          <a:xfrm>
            <a:off x="3362588" y="616913"/>
            <a:ext cx="47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Other views of SM and IM</a:t>
            </a:r>
            <a:endParaRPr lang="zh-CN" altLang="en-US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B28929-7256-402F-99AA-246586B90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" y="1559630"/>
            <a:ext cx="5560548" cy="20223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B93B2A-314C-494E-AC09-07AAFD33CA2B}"/>
              </a:ext>
            </a:extLst>
          </p:cNvPr>
          <p:cNvSpPr txBox="1"/>
          <p:nvPr/>
        </p:nvSpPr>
        <p:spPr>
          <a:xfrm>
            <a:off x="6336270" y="1637578"/>
            <a:ext cx="14051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strike="noStrike" baseline="0" dirty="0">
                <a:solidFill>
                  <a:schemeClr val="bg2"/>
                </a:solidFill>
                <a:latin typeface="+mj-lt"/>
              </a:rPr>
              <a:t>Intensity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2C9FC2-DA92-40F0-9CB9-1C606BD29B1E}"/>
              </a:ext>
            </a:extLst>
          </p:cNvPr>
          <p:cNvSpPr txBox="1"/>
          <p:nvPr/>
        </p:nvSpPr>
        <p:spPr>
          <a:xfrm>
            <a:off x="7997813" y="1636561"/>
            <a:ext cx="1981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strike="noStrike" baseline="0" dirty="0">
                <a:solidFill>
                  <a:schemeClr val="bg2"/>
                </a:solidFill>
                <a:latin typeface="+mj-lt"/>
              </a:rPr>
              <a:t>Accumulative retardation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D2601-ECEE-4074-A4AF-1DBEB252B33E}"/>
              </a:ext>
            </a:extLst>
          </p:cNvPr>
          <p:cNvSpPr txBox="1"/>
          <p:nvPr/>
        </p:nvSpPr>
        <p:spPr>
          <a:xfrm>
            <a:off x="9937811" y="1632876"/>
            <a:ext cx="1981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j-lt"/>
              </a:rPr>
              <a:t>Local</a:t>
            </a:r>
            <a:r>
              <a:rPr lang="en-US" altLang="zh-CN" sz="1200" b="0" i="0" strike="noStrike" baseline="0" dirty="0">
                <a:solidFill>
                  <a:schemeClr val="bg2"/>
                </a:solidFill>
                <a:latin typeface="+mj-lt"/>
              </a:rPr>
              <a:t> retardation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6162F2-E73B-44C1-9C3E-B889B7F78802}"/>
              </a:ext>
            </a:extLst>
          </p:cNvPr>
          <p:cNvSpPr txBox="1"/>
          <p:nvPr/>
        </p:nvSpPr>
        <p:spPr>
          <a:xfrm>
            <a:off x="6054331" y="3133687"/>
            <a:ext cx="1981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j-lt"/>
              </a:rPr>
              <a:t>Accumulative optics axis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0A524A-BECE-4F21-8157-D5CFB7DC911E}"/>
              </a:ext>
            </a:extLst>
          </p:cNvPr>
          <p:cNvSpPr txBox="1"/>
          <p:nvPr/>
        </p:nvSpPr>
        <p:spPr>
          <a:xfrm>
            <a:off x="7858016" y="3133687"/>
            <a:ext cx="214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j-lt"/>
              </a:rPr>
              <a:t>Local optics axis overlayed with streamline diagram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781978-2B88-48C4-94DE-783810DE76C3}"/>
              </a:ext>
            </a:extLst>
          </p:cNvPr>
          <p:cNvSpPr txBox="1"/>
          <p:nvPr/>
        </p:nvSpPr>
        <p:spPr>
          <a:xfrm>
            <a:off x="9784058" y="3139291"/>
            <a:ext cx="240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j-lt"/>
              </a:rPr>
              <a:t>3D rendering of local optics axis</a:t>
            </a:r>
            <a:endParaRPr lang="zh-CN" altLang="en-US" sz="12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DDA162-6E6C-4657-BE4D-DEF15058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31" y="1886145"/>
            <a:ext cx="5865076" cy="13113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88E0C92-ACC3-4754-A1BE-E82CCB6DE020}"/>
              </a:ext>
            </a:extLst>
          </p:cNvPr>
          <p:cNvSpPr txBox="1"/>
          <p:nvPr/>
        </p:nvSpPr>
        <p:spPr>
          <a:xfrm>
            <a:off x="1922603" y="1073487"/>
            <a:ext cx="21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2"/>
                </a:solidFill>
              </a:rPr>
              <a:t>Ventral scanning</a:t>
            </a:r>
            <a:endParaRPr lang="zh-CN" altLang="en-US" i="1" dirty="0">
              <a:solidFill>
                <a:schemeClr val="bg2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4585AD-D84E-435A-B8D8-5DB38C56E2A7}"/>
              </a:ext>
            </a:extLst>
          </p:cNvPr>
          <p:cNvSpPr txBox="1"/>
          <p:nvPr/>
        </p:nvSpPr>
        <p:spPr>
          <a:xfrm>
            <a:off x="7993203" y="1078751"/>
            <a:ext cx="21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2"/>
                </a:solidFill>
              </a:rPr>
              <a:t>Dorsal scanning</a:t>
            </a:r>
            <a:endParaRPr lang="zh-CN" altLang="en-US" i="1" dirty="0">
              <a:solidFill>
                <a:schemeClr val="bg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C301E3-7031-4C31-9A9A-B721F39FFF8F}"/>
              </a:ext>
            </a:extLst>
          </p:cNvPr>
          <p:cNvSpPr txBox="1"/>
          <p:nvPr/>
        </p:nvSpPr>
        <p:spPr>
          <a:xfrm>
            <a:off x="3669016" y="3833237"/>
            <a:ext cx="475906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Symmetry along the sagittal central axis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FF8789-7A9B-4D16-BBCF-2BD968685E3F}"/>
              </a:ext>
            </a:extLst>
          </p:cNvPr>
          <p:cNvSpPr txBox="1"/>
          <p:nvPr/>
        </p:nvSpPr>
        <p:spPr>
          <a:xfrm>
            <a:off x="4609082" y="4295075"/>
            <a:ext cx="63789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Intensity: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    Show the symmetry of the </a:t>
            </a:r>
            <a:r>
              <a:rPr lang="en-US" altLang="zh-CN" sz="1600" u="sng" dirty="0">
                <a:solidFill>
                  <a:schemeClr val="bg2"/>
                </a:solidFill>
                <a:latin typeface="+mj-lt"/>
              </a:rPr>
              <a:t>bilateral organ structure</a:t>
            </a:r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. </a:t>
            </a:r>
          </a:p>
          <a:p>
            <a:endParaRPr lang="en-US" altLang="zh-CN" sz="1600" dirty="0">
              <a:solidFill>
                <a:schemeClr val="bg2"/>
              </a:solidFill>
              <a:latin typeface="+mj-lt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Accumulative/local retardation: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    Show the symmetrical birefringence of the </a:t>
            </a:r>
            <a:r>
              <a:rPr lang="en-US" altLang="zh-CN" sz="1600" u="sng" dirty="0">
                <a:solidFill>
                  <a:schemeClr val="bg2"/>
                </a:solidFill>
                <a:latin typeface="+mj-lt"/>
              </a:rPr>
              <a:t>bilateral muscles</a:t>
            </a:r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;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    Local retardation values of muscles are larger than those of the skin and fins. </a:t>
            </a:r>
          </a:p>
          <a:p>
            <a:endParaRPr lang="en-US" altLang="zh-CN" sz="1600" dirty="0">
              <a:solidFill>
                <a:schemeClr val="bg2"/>
              </a:solidFill>
              <a:latin typeface="+mj-lt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Accumulative/local optic axis: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    Show the symmetrical orientation of </a:t>
            </a:r>
            <a:r>
              <a:rPr lang="en-US" altLang="zh-CN" sz="1600" u="sng" dirty="0">
                <a:solidFill>
                  <a:schemeClr val="bg2"/>
                </a:solidFill>
                <a:latin typeface="+mj-lt"/>
              </a:rPr>
              <a:t>bilateral muscle fibers</a:t>
            </a:r>
            <a:r>
              <a:rPr lang="en-US" altLang="zh-CN" sz="1600" dirty="0">
                <a:solidFill>
                  <a:schemeClr val="bg2"/>
                </a:solidFill>
                <a:latin typeface="+mj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75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0EB087-48F9-4B2C-B1DB-FF8D87DE8F94}"/>
              </a:ext>
            </a:extLst>
          </p:cNvPr>
          <p:cNvSpPr txBox="1"/>
          <p:nvPr/>
        </p:nvSpPr>
        <p:spPr>
          <a:xfrm>
            <a:off x="2242929" y="3402279"/>
            <a:ext cx="4126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Sample: zebrafish stabbed in trunk muscle 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6881F-1153-4F71-94B9-2907D75D9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29" y="1060464"/>
            <a:ext cx="5896632" cy="19447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F80290-E442-4980-A36F-CF3B9268141C}"/>
              </a:ext>
            </a:extLst>
          </p:cNvPr>
          <p:cNvSpPr txBox="1"/>
          <p:nvPr/>
        </p:nvSpPr>
        <p:spPr>
          <a:xfrm>
            <a:off x="2860129" y="3852801"/>
            <a:ext cx="74788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Intensity: 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Injured area has </a:t>
            </a:r>
            <a:r>
              <a:rPr lang="en-US" altLang="zh-CN" sz="1600" dirty="0">
                <a:solidFill>
                  <a:srgbClr val="FF0000"/>
                </a:solidFill>
              </a:rPr>
              <a:t>less muscle texture</a:t>
            </a:r>
            <a:r>
              <a:rPr lang="en-US" altLang="zh-CN" sz="1600" dirty="0">
                <a:solidFill>
                  <a:schemeClr val="bg2"/>
                </a:solidFill>
              </a:rPr>
              <a:t> than adjacent muscle tissue</a:t>
            </a:r>
          </a:p>
          <a:p>
            <a:endParaRPr lang="en-US" altLang="zh-CN" sz="1600" dirty="0">
              <a:solidFill>
                <a:schemeClr val="bg2"/>
              </a:solidFill>
            </a:endParaRPr>
          </a:p>
          <a:p>
            <a:r>
              <a:rPr lang="en-US" altLang="zh-CN" sz="1600" dirty="0">
                <a:solidFill>
                  <a:schemeClr val="bg2"/>
                </a:solidFill>
              </a:rPr>
              <a:t>Accumulative retardation: 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The change of the accumulative retardation tends to be flat in the injured area</a:t>
            </a:r>
          </a:p>
          <a:p>
            <a:endParaRPr lang="en-US" altLang="zh-CN" sz="1600" dirty="0">
              <a:solidFill>
                <a:schemeClr val="bg2"/>
              </a:solidFill>
            </a:endParaRPr>
          </a:p>
          <a:p>
            <a:r>
              <a:rPr lang="en-US" altLang="zh-CN" sz="1600" dirty="0">
                <a:solidFill>
                  <a:schemeClr val="bg2"/>
                </a:solidFill>
              </a:rPr>
              <a:t>Local retardation: 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Injured area gives a </a:t>
            </a:r>
            <a:r>
              <a:rPr lang="en-US" altLang="zh-CN" sz="1600" dirty="0">
                <a:solidFill>
                  <a:srgbClr val="FF0000"/>
                </a:solidFill>
              </a:rPr>
              <a:t>low birefringence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C155A-20FE-49BA-A6B4-B94129117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4980010" cy="493081"/>
          </a:xfrm>
        </p:spPr>
        <p:txBody>
          <a:bodyPr/>
          <a:lstStyle/>
          <a:p>
            <a:r>
              <a:rPr lang="en-US" altLang="zh-CN" dirty="0"/>
              <a:t>Results of injured zebrafish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07A7E3-3AA0-43A3-AB91-C6DB58F4C573}"/>
              </a:ext>
            </a:extLst>
          </p:cNvPr>
          <p:cNvSpPr txBox="1"/>
          <p:nvPr/>
        </p:nvSpPr>
        <p:spPr>
          <a:xfrm>
            <a:off x="3362588" y="616913"/>
            <a:ext cx="47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Variation of muscles</a:t>
            </a:r>
            <a:endParaRPr lang="zh-CN" altLang="en-US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A3AC2-B7F9-4191-AF2B-B3E795FDA9F8}"/>
              </a:ext>
            </a:extLst>
          </p:cNvPr>
          <p:cNvSpPr txBox="1"/>
          <p:nvPr/>
        </p:nvSpPr>
        <p:spPr>
          <a:xfrm>
            <a:off x="3270774" y="2996768"/>
            <a:ext cx="1066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Intensity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FC4A9A-E233-4962-98D6-317B43A17E5A}"/>
              </a:ext>
            </a:extLst>
          </p:cNvPr>
          <p:cNvSpPr txBox="1"/>
          <p:nvPr/>
        </p:nvSpPr>
        <p:spPr>
          <a:xfrm>
            <a:off x="4932406" y="2996017"/>
            <a:ext cx="1931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Accumulative retardation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0A715-44BF-4DBC-8983-B20D5C578EF9}"/>
              </a:ext>
            </a:extLst>
          </p:cNvPr>
          <p:cNvSpPr txBox="1"/>
          <p:nvPr/>
        </p:nvSpPr>
        <p:spPr>
          <a:xfrm>
            <a:off x="6805053" y="3005200"/>
            <a:ext cx="1931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Local retardation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65593CCD-0B86-4C7F-AA49-A6ED77FF97E4}"/>
              </a:ext>
            </a:extLst>
          </p:cNvPr>
          <p:cNvSpPr/>
          <p:nvPr/>
        </p:nvSpPr>
        <p:spPr bwMode="auto">
          <a:xfrm>
            <a:off x="7033271" y="5664694"/>
            <a:ext cx="4427153" cy="724356"/>
          </a:xfrm>
          <a:prstGeom prst="wedgeRoundRectCallout">
            <a:avLst>
              <a:gd name="adj1" fmla="val -36863"/>
              <a:gd name="adj2" fmla="val 82464"/>
              <a:gd name="adj3" fmla="val 1666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en-US" altLang="zh-CN" dirty="0">
                <a:solidFill>
                  <a:srgbClr val="2F2FFF"/>
                </a:solidFill>
              </a:rPr>
              <a:t>Indicate the injury of muscle could cause the disappearance of its birefringence. </a:t>
            </a:r>
            <a:endParaRPr lang="zh-CN" altLang="en-US" dirty="0">
              <a:solidFill>
                <a:srgbClr val="2F2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EB7E30-640F-4FA4-A7D6-AF201083EDC9}"/>
              </a:ext>
            </a:extLst>
          </p:cNvPr>
          <p:cNvGrpSpPr/>
          <p:nvPr/>
        </p:nvGrpSpPr>
        <p:grpSpPr>
          <a:xfrm>
            <a:off x="3592530" y="1073569"/>
            <a:ext cx="4062087" cy="525894"/>
            <a:chOff x="3592530" y="1073569"/>
            <a:chExt cx="4062087" cy="525894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2128BE10-2DE9-4487-B4E4-F2748EA8904B}"/>
                </a:ext>
              </a:extLst>
            </p:cNvPr>
            <p:cNvSpPr/>
            <p:nvPr/>
          </p:nvSpPr>
          <p:spPr bwMode="auto">
            <a:xfrm rot="2428842">
              <a:off x="3592530" y="1167185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C43A2B5E-90B6-4CA3-83B9-F01825827C66}"/>
                </a:ext>
              </a:extLst>
            </p:cNvPr>
            <p:cNvSpPr/>
            <p:nvPr/>
          </p:nvSpPr>
          <p:spPr bwMode="auto">
            <a:xfrm rot="2428842">
              <a:off x="7454853" y="1073569"/>
              <a:ext cx="199764" cy="432278"/>
            </a:xfrm>
            <a:prstGeom prst="downArrow">
              <a:avLst>
                <a:gd name="adj1" fmla="val 50000"/>
                <a:gd name="adj2" fmla="val 108563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8AE85C1-D601-4FE3-8BCC-BB2F912D2D55}"/>
              </a:ext>
            </a:extLst>
          </p:cNvPr>
          <p:cNvSpPr txBox="1"/>
          <p:nvPr/>
        </p:nvSpPr>
        <p:spPr>
          <a:xfrm>
            <a:off x="3908701" y="2740634"/>
            <a:ext cx="719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250 um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9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D6D9EC-CBF0-4E54-914E-064CFF844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2222845" cy="493081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C6C0CF-2846-4F62-BE0E-0E8FC0756445}"/>
              </a:ext>
            </a:extLst>
          </p:cNvPr>
          <p:cNvSpPr txBox="1"/>
          <p:nvPr/>
        </p:nvSpPr>
        <p:spPr>
          <a:xfrm>
            <a:off x="3667124" y="4660665"/>
            <a:ext cx="667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High-resolution PS-OCT has great potential in studying zebrafish muscle models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62AFD9-0FEA-434C-A8D5-3271A16D5266}"/>
              </a:ext>
            </a:extLst>
          </p:cNvPr>
          <p:cNvSpPr txBox="1"/>
          <p:nvPr/>
        </p:nvSpPr>
        <p:spPr>
          <a:xfrm>
            <a:off x="3667125" y="3722813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</a:rPr>
              <a:t>PS-OCT system can detect the variation of muscle.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B24B5-5796-4DC9-9777-98DAEBD75DCE}"/>
              </a:ext>
            </a:extLst>
          </p:cNvPr>
          <p:cNvSpPr txBox="1"/>
          <p:nvPr/>
        </p:nvSpPr>
        <p:spPr>
          <a:xfrm>
            <a:off x="3667125" y="1565211"/>
            <a:ext cx="7108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</a:rPr>
              <a:t>High-resolution PS-OCT system can be used for imaging various muscles of zebrafish.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F50A6-A151-4E58-976F-E8E4661F78F4}"/>
              </a:ext>
            </a:extLst>
          </p:cNvPr>
          <p:cNvSpPr txBox="1"/>
          <p:nvPr/>
        </p:nvSpPr>
        <p:spPr>
          <a:xfrm>
            <a:off x="3667124" y="2385187"/>
            <a:ext cx="73784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</a:rPr>
              <a:t>Quantitative birefringence assessment of zebrafish muscle, and the mapping relationship between the local optic axis and the muscle fiber orientation can be used for discerning different muscles.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804FF5-660F-4AD4-98D5-20ECA18E7C79}"/>
              </a:ext>
            </a:extLst>
          </p:cNvPr>
          <p:cNvSpPr txBox="1"/>
          <p:nvPr/>
        </p:nvSpPr>
        <p:spPr>
          <a:xfrm>
            <a:off x="1298230" y="1565211"/>
            <a:ext cx="222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Summary</a:t>
            </a:r>
            <a:endParaRPr lang="zh-CN" altLang="en-US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CE6A8-51CF-4CBA-A90F-95F8D4022C42}"/>
              </a:ext>
            </a:extLst>
          </p:cNvPr>
          <p:cNvSpPr txBox="1"/>
          <p:nvPr/>
        </p:nvSpPr>
        <p:spPr>
          <a:xfrm>
            <a:off x="1298230" y="4615295"/>
            <a:ext cx="222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Conclusion</a:t>
            </a:r>
            <a:endParaRPr lang="zh-CN" altLang="en-US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A2504C-4218-48E2-B0CB-9A01670E950E}"/>
              </a:ext>
            </a:extLst>
          </p:cNvPr>
          <p:cNvSpPr txBox="1"/>
          <p:nvPr/>
        </p:nvSpPr>
        <p:spPr>
          <a:xfrm>
            <a:off x="1565609" y="1688892"/>
            <a:ext cx="894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solidFill>
                  <a:schemeClr val="bg2"/>
                </a:solidFill>
                <a:latin typeface="+mj-lt"/>
              </a:rPr>
              <a:t>Zebrafish </a:t>
            </a:r>
            <a:r>
              <a:rPr lang="en-US" altLang="zh-CN" sz="2000" dirty="0">
                <a:solidFill>
                  <a:schemeClr val="bg2"/>
                </a:solidFill>
                <a:latin typeface="+mj-lt"/>
              </a:rPr>
              <a:t>model has been used in myopathic studies, </a:t>
            </a:r>
            <a:r>
              <a:rPr lang="en-US" altLang="zh-CN" sz="2000" b="0" i="0" u="none" strike="noStrike" baseline="0" dirty="0">
                <a:solidFill>
                  <a:schemeClr val="bg2"/>
                </a:solidFill>
                <a:latin typeface="+mj-lt"/>
              </a:rPr>
              <a:t>due to the high similarity in the structure and genetics compared with humans.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3C5EFF-F270-4601-ADB1-48F20A863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2363909" cy="493081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Background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E64F7A-0453-402E-95C9-C268C3427FD4}"/>
              </a:ext>
            </a:extLst>
          </p:cNvPr>
          <p:cNvSpPr txBox="1"/>
          <p:nvPr/>
        </p:nvSpPr>
        <p:spPr>
          <a:xfrm>
            <a:off x="1647590" y="4053535"/>
            <a:ext cx="864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solidFill>
                  <a:schemeClr val="bg2"/>
                </a:solidFill>
                <a:latin typeface="+mj-lt"/>
              </a:rPr>
              <a:t>But conventional imaging tools are difficult to detect the details of zebrafish muscle. </a:t>
            </a:r>
          </a:p>
        </p:txBody>
      </p:sp>
    </p:spTree>
    <p:extLst>
      <p:ext uri="{BB962C8B-B14F-4D97-AF65-F5344CB8AC3E}">
        <p14:creationId xmlns:p14="http://schemas.microsoft.com/office/powerpoint/2010/main" val="31377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3C5EFF-F270-4601-ADB1-48F20A863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2363909" cy="493081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Background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BBC4A19-76EE-4832-823D-0C172EFDD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88919"/>
              </p:ext>
            </p:extLst>
          </p:nvPr>
        </p:nvGraphicFramePr>
        <p:xfrm>
          <a:off x="1610748" y="1632331"/>
          <a:ext cx="8970504" cy="189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570">
                  <a:extLst>
                    <a:ext uri="{9D8B030D-6E8A-4147-A177-3AD203B41FA5}">
                      <a16:colId xmlns:a16="http://schemas.microsoft.com/office/drawing/2014/main" val="3110767015"/>
                    </a:ext>
                  </a:extLst>
                </a:gridCol>
                <a:gridCol w="1887682">
                  <a:extLst>
                    <a:ext uri="{9D8B030D-6E8A-4147-A177-3AD203B41FA5}">
                      <a16:colId xmlns:a16="http://schemas.microsoft.com/office/drawing/2014/main" val="3027911060"/>
                    </a:ext>
                  </a:extLst>
                </a:gridCol>
                <a:gridCol w="2242626">
                  <a:extLst>
                    <a:ext uri="{9D8B030D-6E8A-4147-A177-3AD203B41FA5}">
                      <a16:colId xmlns:a16="http://schemas.microsoft.com/office/drawing/2014/main" val="3017656541"/>
                    </a:ext>
                  </a:extLst>
                </a:gridCol>
                <a:gridCol w="2242626">
                  <a:extLst>
                    <a:ext uri="{9D8B030D-6E8A-4147-A177-3AD203B41FA5}">
                      <a16:colId xmlns:a16="http://schemas.microsoft.com/office/drawing/2014/main" val="3506532482"/>
                    </a:ext>
                  </a:extLst>
                </a:gridCol>
              </a:tblGrid>
              <a:tr h="4188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Label-free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Penetration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Specific contrast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49142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2"/>
                          </a:solidFill>
                        </a:rPr>
                        <a:t>Two-photon microscopy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4B4BFF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000" dirty="0">
                        <a:solidFill>
                          <a:srgbClr val="4B4B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4B4BFF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000" dirty="0">
                        <a:solidFill>
                          <a:srgbClr val="4B4B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53932"/>
                  </a:ext>
                </a:extLst>
              </a:tr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2"/>
                          </a:solidFill>
                        </a:rPr>
                        <a:t>Polarized light microscopy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4B4BFF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000" dirty="0">
                        <a:solidFill>
                          <a:srgbClr val="4B4B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6387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2"/>
                          </a:solidFill>
                        </a:rPr>
                        <a:t>OCT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4B4BFF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zh-CN" altLang="en-US" sz="2000" dirty="0">
                        <a:solidFill>
                          <a:srgbClr val="4B4B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7138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DF3492FF-0C1C-43B5-8A7C-266506C3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8225"/>
              </p:ext>
            </p:extLst>
          </p:nvPr>
        </p:nvGraphicFramePr>
        <p:xfrm>
          <a:off x="1610748" y="3611022"/>
          <a:ext cx="8970504" cy="4475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788">
                  <a:extLst>
                    <a:ext uri="{9D8B030D-6E8A-4147-A177-3AD203B41FA5}">
                      <a16:colId xmlns:a16="http://schemas.microsoft.com/office/drawing/2014/main" val="3110767015"/>
                    </a:ext>
                  </a:extLst>
                </a:gridCol>
                <a:gridCol w="1908464">
                  <a:extLst>
                    <a:ext uri="{9D8B030D-6E8A-4147-A177-3AD203B41FA5}">
                      <a16:colId xmlns:a16="http://schemas.microsoft.com/office/drawing/2014/main" val="3027911060"/>
                    </a:ext>
                  </a:extLst>
                </a:gridCol>
                <a:gridCol w="2242626">
                  <a:extLst>
                    <a:ext uri="{9D8B030D-6E8A-4147-A177-3AD203B41FA5}">
                      <a16:colId xmlns:a16="http://schemas.microsoft.com/office/drawing/2014/main" val="3017656541"/>
                    </a:ext>
                  </a:extLst>
                </a:gridCol>
                <a:gridCol w="2242626">
                  <a:extLst>
                    <a:ext uri="{9D8B030D-6E8A-4147-A177-3AD203B41FA5}">
                      <a16:colId xmlns:a16="http://schemas.microsoft.com/office/drawing/2014/main" val="3506532482"/>
                    </a:ext>
                  </a:extLst>
                </a:gridCol>
              </a:tblGrid>
              <a:tr h="447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2"/>
                          </a:solidFill>
                        </a:rPr>
                        <a:t>PS-OCT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638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E2B361F-6B90-477F-A09B-D19798CAAF22}"/>
              </a:ext>
            </a:extLst>
          </p:cNvPr>
          <p:cNvSpPr txBox="1"/>
          <p:nvPr/>
        </p:nvSpPr>
        <p:spPr>
          <a:xfrm>
            <a:off x="1702165" y="4799078"/>
            <a:ext cx="9375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i="0" u="none" strike="noStrike" baseline="0" dirty="0">
                <a:solidFill>
                  <a:schemeClr val="bg2"/>
                </a:solidFill>
                <a:latin typeface="+mj-lt"/>
              </a:rPr>
              <a:t>PS-OCT</a:t>
            </a:r>
            <a:r>
              <a:rPr lang="en-US" altLang="zh-CN" sz="2000" b="0" i="0" u="none" strike="noStrike" baseline="0" dirty="0">
                <a:solidFill>
                  <a:schemeClr val="bg2"/>
                </a:solidFill>
                <a:latin typeface="+mj-lt"/>
              </a:rPr>
              <a:t> is a label-free, high resolution, high penetration imaging technique, which also provides polarimetric properties of biological sample. </a:t>
            </a:r>
          </a:p>
        </p:txBody>
      </p:sp>
    </p:spTree>
    <p:extLst>
      <p:ext uri="{BB962C8B-B14F-4D97-AF65-F5344CB8AC3E}">
        <p14:creationId xmlns:p14="http://schemas.microsoft.com/office/powerpoint/2010/main" val="16362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7671A2-F45D-49CF-93DF-03BADB924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1703472" cy="493081"/>
          </a:xfrm>
        </p:spPr>
        <p:txBody>
          <a:bodyPr/>
          <a:lstStyle/>
          <a:p>
            <a:r>
              <a:rPr lang="en-US" altLang="zh-CN" dirty="0"/>
              <a:t>Purpose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CA94D-E35E-436B-BA2C-B0D15D686143}"/>
              </a:ext>
            </a:extLst>
          </p:cNvPr>
          <p:cNvSpPr txBox="1"/>
          <p:nvPr/>
        </p:nvSpPr>
        <p:spPr>
          <a:xfrm>
            <a:off x="1917699" y="1303836"/>
            <a:ext cx="7964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Use high-resolution PS-OCT system for imaging zebrafish </a:t>
            </a:r>
            <a:r>
              <a:rPr lang="en-US" altLang="zh-CN" sz="2000" b="0" i="1" u="none" strike="noStrike" baseline="0" dirty="0">
                <a:solidFill>
                  <a:srgbClr val="FF0000"/>
                </a:solidFill>
                <a:latin typeface="+mj-lt"/>
              </a:rPr>
              <a:t>in vivo</a:t>
            </a:r>
            <a:r>
              <a:rPr lang="en-US" altLang="zh-CN" sz="2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1BE7A-4B5C-4727-8DEB-8BB98FC35A04}"/>
              </a:ext>
            </a:extLst>
          </p:cNvPr>
          <p:cNvSpPr txBox="1"/>
          <p:nvPr/>
        </p:nvSpPr>
        <p:spPr>
          <a:xfrm>
            <a:off x="1917700" y="2885533"/>
            <a:ext cx="7748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Obtain 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multiple polarization characteristics </a:t>
            </a:r>
            <a:r>
              <a:rPr lang="en-US" altLang="zh-CN" sz="2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of different muscles.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726BDE-B36A-4658-AEB4-73D8EBB753B0}"/>
              </a:ext>
            </a:extLst>
          </p:cNvPr>
          <p:cNvSpPr txBox="1"/>
          <p:nvPr/>
        </p:nvSpPr>
        <p:spPr>
          <a:xfrm>
            <a:off x="1917699" y="4190231"/>
            <a:ext cx="8020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Study if polarization characteristics and be used to discern muscles with different composition and fiber orientation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82268-97B9-4167-BD30-A1365185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1" y="777709"/>
            <a:ext cx="4790509" cy="3553063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523044-FDDF-4053-B47D-85706ED16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2961828" cy="493081"/>
          </a:xfrm>
        </p:spPr>
        <p:txBody>
          <a:bodyPr/>
          <a:lstStyle/>
          <a:p>
            <a:r>
              <a:rPr lang="en-US" altLang="zh-CN" dirty="0"/>
              <a:t>PS-OCT system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40681B-F8F1-4574-AE2E-CF8E04936E5C}"/>
              </a:ext>
            </a:extLst>
          </p:cNvPr>
          <p:cNvSpPr txBox="1"/>
          <p:nvPr/>
        </p:nvSpPr>
        <p:spPr>
          <a:xfrm>
            <a:off x="6390088" y="5506203"/>
            <a:ext cx="4596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Yang D, Hu M, Zhang M, et al. High-resolution polarization-sensitive optical coherence tomography for zebrafish muscle imaging[J]. Biomedical Optics Express, 2020, 11(10): 5618-5632.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47723D0-8F10-4896-978B-1A6675DE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6618"/>
              </p:ext>
            </p:extLst>
          </p:nvPr>
        </p:nvGraphicFramePr>
        <p:xfrm>
          <a:off x="1108474" y="4545332"/>
          <a:ext cx="4086842" cy="1600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3421">
                  <a:extLst>
                    <a:ext uri="{9D8B030D-6E8A-4147-A177-3AD203B41FA5}">
                      <a16:colId xmlns:a16="http://schemas.microsoft.com/office/drawing/2014/main" val="3383854756"/>
                    </a:ext>
                  </a:extLst>
                </a:gridCol>
                <a:gridCol w="2043421">
                  <a:extLst>
                    <a:ext uri="{9D8B030D-6E8A-4147-A177-3AD203B41FA5}">
                      <a16:colId xmlns:a16="http://schemas.microsoft.com/office/drawing/2014/main" val="2122252792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SLD, superluminescent diode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PC, polarization controller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2103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FC, fiber collimator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POL, linear polarizer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74378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BS, non-polarizing beam splitter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QWP, quarter-wave plate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0443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DC, dispersion compensator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ND, neutral density filter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8199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RM, reference mirror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GV, galvanometer scanning mirror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50272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SL, scanning lens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PBS, polarizing beam splitter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64"/>
                  </a:ext>
                </a:extLst>
              </a:tr>
              <a:tr h="224790">
                <a:tc gridSpan="2">
                  <a:txBody>
                    <a:bodyPr/>
                    <a:lstStyle/>
                    <a:p>
                      <a:r>
                        <a:rPr kumimoji="1" lang="en-US" altLang="zh-CN" sz="900" b="0" u="none" strike="noStrike" kern="1200" baseline="0" dirty="0">
                          <a:solidFill>
                            <a:schemeClr val="bg2"/>
                          </a:solidFill>
                        </a:rPr>
                        <a:t>SP, spectrometer</a:t>
                      </a:r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2853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2010AB-2850-4F1D-9B26-5F76853A4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50728"/>
              </p:ext>
            </p:extLst>
          </p:nvPr>
        </p:nvGraphicFramePr>
        <p:xfrm>
          <a:off x="6644852" y="1456824"/>
          <a:ext cx="4230064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65403">
                  <a:extLst>
                    <a:ext uri="{9D8B030D-6E8A-4147-A177-3AD203B41FA5}">
                      <a16:colId xmlns:a16="http://schemas.microsoft.com/office/drawing/2014/main" val="2166487503"/>
                    </a:ext>
                  </a:extLst>
                </a:gridCol>
                <a:gridCol w="1564661">
                  <a:extLst>
                    <a:ext uri="{9D8B030D-6E8A-4147-A177-3AD203B41FA5}">
                      <a16:colId xmlns:a16="http://schemas.microsoft.com/office/drawing/2014/main" val="3110157872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marL="0" marR="0" lvl="0" indent="0" algn="l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u="none" strike="noStrike" kern="1200" baseline="0" dirty="0">
                          <a:solidFill>
                            <a:schemeClr val="bg2"/>
                          </a:solidFill>
                        </a:rPr>
                        <a:t>Central wavelength: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kern="1200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840 nm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79337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Bandwidth: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100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4639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Probe power at sample: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kumimoji="1" lang="en-US" altLang="zh-CN" sz="1800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mW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1904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Axial resolution: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3.4 um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0230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Lateral resolution: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13 um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15966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Spectrometer line rate: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25kHz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5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C30057-CA6C-4E01-B92B-DBFEA0F56AF9}"/>
              </a:ext>
            </a:extLst>
          </p:cNvPr>
          <p:cNvSpPr txBox="1"/>
          <p:nvPr/>
        </p:nvSpPr>
        <p:spPr>
          <a:xfrm>
            <a:off x="1312871" y="1147467"/>
            <a:ext cx="6122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  <a:latin typeface="+mj-lt"/>
              </a:rPr>
              <a:t>The complex interferometric signals are obtained in horizontal (H) and vertical (V) polarization channels: </a:t>
            </a:r>
            <a:endParaRPr lang="zh-CN" altLang="en-US" sz="1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EFEBDF-29B3-4A99-8833-47966700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43" y="1711683"/>
            <a:ext cx="2514286" cy="3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14333F-6BCF-408B-937D-0BC1981EEA38}"/>
                  </a:ext>
                </a:extLst>
              </p:cNvPr>
              <p:cNvSpPr txBox="1"/>
              <p:nvPr/>
            </p:nvSpPr>
            <p:spPr>
              <a:xfrm>
                <a:off x="1312871" y="2124109"/>
                <a:ext cx="4033829" cy="335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The corresponding Stokes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 is given by: </a:t>
                </a:r>
                <a:endParaRPr lang="zh-CN" altLang="en-US" sz="1400" dirty="0">
                  <a:solidFill>
                    <a:schemeClr val="bg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14333F-6BCF-408B-937D-0BC1981E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71" y="2124109"/>
                <a:ext cx="4033829" cy="335348"/>
              </a:xfrm>
              <a:prstGeom prst="rect">
                <a:avLst/>
              </a:prstGeom>
              <a:blipFill>
                <a:blip r:embed="rId4"/>
                <a:stretch>
                  <a:fillRect l="-453" t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1846C38-3FBC-4926-A6F7-AF1EA4700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761" y="2593593"/>
            <a:ext cx="4295238" cy="14952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67C271-DC3E-4EA7-B920-8AB9BBF9DF7F}"/>
              </a:ext>
            </a:extLst>
          </p:cNvPr>
          <p:cNvSpPr txBox="1"/>
          <p:nvPr/>
        </p:nvSpPr>
        <p:spPr>
          <a:xfrm>
            <a:off x="6879139" y="2904517"/>
            <a:ext cx="477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Use </a:t>
            </a:r>
            <a:r>
              <a:rPr lang="en-US" altLang="zh-CN" sz="1400" u="sng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Stokes vector averaging </a:t>
            </a:r>
            <a:r>
              <a:rPr lang="en-US" altLang="zh-CN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to suppress speckle noise</a:t>
            </a:r>
            <a:endParaRPr lang="zh-CN" altLang="en-US" sz="1400" dirty="0">
              <a:solidFill>
                <a:schemeClr val="accent1">
                  <a:lumMod val="50000"/>
                  <a:lumOff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E159E2-AA52-4226-9801-196A39B52641}"/>
                  </a:ext>
                </a:extLst>
              </p:cNvPr>
              <p:cNvSpPr txBox="1"/>
              <p:nvPr/>
            </p:nvSpPr>
            <p:spPr>
              <a:xfrm>
                <a:off x="1312871" y="4272907"/>
                <a:ext cx="588881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The intensity of reflectivity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, accumulative retardation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, accumulative optic axis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bg2"/>
                    </a:solidFill>
                    <a:latin typeface="+mj-lt"/>
                  </a:rPr>
                  <a:t>, and DOPU are calculated:</a:t>
                </a:r>
                <a:endParaRPr lang="zh-CN" altLang="en-US" sz="1400" dirty="0">
                  <a:solidFill>
                    <a:schemeClr val="bg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E159E2-AA52-4226-9801-196A39B5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71" y="4272907"/>
                <a:ext cx="5888817" cy="523220"/>
              </a:xfrm>
              <a:prstGeom prst="rect">
                <a:avLst/>
              </a:prstGeom>
              <a:blipFill>
                <a:blip r:embed="rId6"/>
                <a:stretch>
                  <a:fillRect l="-311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52725205-CF44-4BAB-B9BF-5CCE320F8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710" y="4865222"/>
            <a:ext cx="3180952" cy="1438095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6A226D-872D-4BD2-96E4-B924746D5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3360977" cy="493081"/>
          </a:xfrm>
        </p:spPr>
        <p:txBody>
          <a:bodyPr/>
          <a:lstStyle/>
          <a:p>
            <a:r>
              <a:rPr lang="en-US" altLang="zh-CN" dirty="0"/>
              <a:t>Signal processing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1A8033-BE7C-4426-AC6B-14C5AF6A4DDA}"/>
              </a:ext>
            </a:extLst>
          </p:cNvPr>
          <p:cNvSpPr txBox="1"/>
          <p:nvPr/>
        </p:nvSpPr>
        <p:spPr>
          <a:xfrm>
            <a:off x="6879139" y="5291294"/>
            <a:ext cx="4774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Local retardation and local optic axis are converted from local Jones matrix computing and eigen-decomposition</a:t>
            </a:r>
            <a:endParaRPr lang="zh-CN" altLang="en-US" sz="1400" dirty="0">
              <a:solidFill>
                <a:schemeClr val="accent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3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F217F-52D4-49AD-AF59-04BB9891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3620663" cy="493081"/>
          </a:xfrm>
        </p:spPr>
        <p:txBody>
          <a:bodyPr/>
          <a:lstStyle/>
          <a:p>
            <a:r>
              <a:rPr lang="en-US" altLang="zh-CN" dirty="0"/>
              <a:t>Sample preparation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AA744-C96D-4F70-A032-DB3C0806AA61}"/>
              </a:ext>
            </a:extLst>
          </p:cNvPr>
          <p:cNvSpPr txBox="1"/>
          <p:nvPr/>
        </p:nvSpPr>
        <p:spPr>
          <a:xfrm>
            <a:off x="2571356" y="1114649"/>
            <a:ext cx="647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1. Sample: wild-type zebrafish of strain AB (male, older than 60 days).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425E0-BCA2-4989-A630-BF5C049401BE}"/>
              </a:ext>
            </a:extLst>
          </p:cNvPr>
          <p:cNvSpPr txBox="1"/>
          <p:nvPr/>
        </p:nvSpPr>
        <p:spPr>
          <a:xfrm>
            <a:off x="2571356" y="1950939"/>
            <a:ext cx="693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2. Anesthetized in a 0.024% tricaine solution by immersion until they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became unresponsive to touch.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1989B-125E-475C-ABA0-271239CE167B}"/>
              </a:ext>
            </a:extLst>
          </p:cNvPr>
          <p:cNvSpPr txBox="1"/>
          <p:nvPr/>
        </p:nvSpPr>
        <p:spPr>
          <a:xfrm>
            <a:off x="2550334" y="2992102"/>
            <a:ext cx="67008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3. Placed in agar gel filled with 0.012% tricaine solution.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A283A4-8452-4E7C-840F-66E243368345}"/>
              </a:ext>
            </a:extLst>
          </p:cNvPr>
          <p:cNvSpPr txBox="1"/>
          <p:nvPr/>
        </p:nvSpPr>
        <p:spPr>
          <a:xfrm>
            <a:off x="2550334" y="3872650"/>
            <a:ext cx="7009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4. Sacrificed after OCT imaging, by using 0.4% tricaine and ice water and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fixed in 4% paraformaldehyde solution.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964CF-D8F4-4226-9BAE-8A9644D038FD}"/>
              </a:ext>
            </a:extLst>
          </p:cNvPr>
          <p:cNvSpPr txBox="1"/>
          <p:nvPr/>
        </p:nvSpPr>
        <p:spPr>
          <a:xfrm>
            <a:off x="2550335" y="4912354"/>
            <a:ext cx="7356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5. Embedded inside paraffin sections and cut at a thickness of 20 μm. All the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    slices were stained with hematoxylin and eosin as imaging references</a:t>
            </a:r>
            <a:endParaRPr lang="zh-CN" altLang="en-US" sz="16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6A14D04-5129-42B1-890F-49BA4E59BBA0}"/>
              </a:ext>
            </a:extLst>
          </p:cNvPr>
          <p:cNvSpPr/>
          <p:nvPr/>
        </p:nvSpPr>
        <p:spPr bwMode="auto">
          <a:xfrm>
            <a:off x="5265683" y="1510665"/>
            <a:ext cx="214411" cy="338554"/>
          </a:xfrm>
          <a:prstGeom prst="downArrow">
            <a:avLst>
              <a:gd name="adj1" fmla="val 50000"/>
              <a:gd name="adj2" fmla="val 70588"/>
            </a:avLst>
          </a:prstGeom>
          <a:solidFill>
            <a:schemeClr val="bg2">
              <a:lumMod val="50000"/>
              <a:lumOff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285D7B2-0C80-48D9-80AD-0AFF07FA443B}"/>
              </a:ext>
            </a:extLst>
          </p:cNvPr>
          <p:cNvSpPr/>
          <p:nvPr/>
        </p:nvSpPr>
        <p:spPr bwMode="auto">
          <a:xfrm>
            <a:off x="5265683" y="2579976"/>
            <a:ext cx="214411" cy="338554"/>
          </a:xfrm>
          <a:prstGeom prst="downArrow">
            <a:avLst>
              <a:gd name="adj1" fmla="val 50000"/>
              <a:gd name="adj2" fmla="val 70588"/>
            </a:avLst>
          </a:prstGeom>
          <a:solidFill>
            <a:schemeClr val="bg2">
              <a:lumMod val="50000"/>
              <a:lumOff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D5CFF81-33B1-4AD1-A893-65EA1F791004}"/>
              </a:ext>
            </a:extLst>
          </p:cNvPr>
          <p:cNvSpPr/>
          <p:nvPr/>
        </p:nvSpPr>
        <p:spPr bwMode="auto">
          <a:xfrm>
            <a:off x="5265683" y="3417721"/>
            <a:ext cx="214411" cy="338554"/>
          </a:xfrm>
          <a:prstGeom prst="downArrow">
            <a:avLst>
              <a:gd name="adj1" fmla="val 50000"/>
              <a:gd name="adj2" fmla="val 70588"/>
            </a:avLst>
          </a:prstGeom>
          <a:solidFill>
            <a:schemeClr val="bg2">
              <a:lumMod val="50000"/>
              <a:lumOff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415AEB1-37CC-4135-BC94-1D39725F314F}"/>
              </a:ext>
            </a:extLst>
          </p:cNvPr>
          <p:cNvSpPr/>
          <p:nvPr/>
        </p:nvSpPr>
        <p:spPr bwMode="auto">
          <a:xfrm>
            <a:off x="5265683" y="4515612"/>
            <a:ext cx="214411" cy="338554"/>
          </a:xfrm>
          <a:prstGeom prst="downArrow">
            <a:avLst>
              <a:gd name="adj1" fmla="val 50000"/>
              <a:gd name="adj2" fmla="val 70588"/>
            </a:avLst>
          </a:prstGeom>
          <a:solidFill>
            <a:schemeClr val="bg2">
              <a:lumMod val="50000"/>
              <a:lumOff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53AC46-DC65-4E86-941C-9CD854F192B1}"/>
              </a:ext>
            </a:extLst>
          </p:cNvPr>
          <p:cNvSpPr txBox="1"/>
          <p:nvPr/>
        </p:nvSpPr>
        <p:spPr>
          <a:xfrm>
            <a:off x="7782485" y="2918530"/>
            <a:ext cx="1569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(</a:t>
            </a:r>
            <a:r>
              <a:rPr lang="en-US" altLang="zh-CN" sz="2000" u="sng" dirty="0">
                <a:solidFill>
                  <a:schemeClr val="bg2"/>
                </a:solidFill>
              </a:rPr>
              <a:t>still living</a:t>
            </a:r>
            <a:r>
              <a:rPr lang="en-US" altLang="zh-CN" sz="2000" dirty="0">
                <a:solidFill>
                  <a:schemeClr val="bg2"/>
                </a:solidFill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06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B97B-5D0A-4C69-9534-5AFC0EA5E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4122402" cy="493081"/>
          </a:xfrm>
        </p:spPr>
        <p:txBody>
          <a:bodyPr/>
          <a:lstStyle/>
          <a:p>
            <a:r>
              <a:rPr lang="en-US" altLang="zh-CN" dirty="0"/>
              <a:t>Measurement protocol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A8D92C-CD23-4F65-8B58-B5F332FA16F9}"/>
              </a:ext>
            </a:extLst>
          </p:cNvPr>
          <p:cNvSpPr txBox="1"/>
          <p:nvPr/>
        </p:nvSpPr>
        <p:spPr>
          <a:xfrm>
            <a:off x="3459429" y="5205897"/>
            <a:ext cx="309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Scanning time: </a:t>
            </a:r>
            <a:r>
              <a:rPr lang="en-US" altLang="zh-C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2 minutes </a:t>
            </a:r>
            <a:endParaRPr lang="zh-CN" altLang="en-US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C4D13-3F7F-48C2-91B4-F1A5764CF984}"/>
              </a:ext>
            </a:extLst>
          </p:cNvPr>
          <p:cNvSpPr txBox="1"/>
          <p:nvPr/>
        </p:nvSpPr>
        <p:spPr>
          <a:xfrm>
            <a:off x="2784664" y="898227"/>
            <a:ext cx="619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Three scanning directions to image all kinds of muscles.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A9BAEC-4A09-494D-82F8-D9BB9C4BB201}"/>
              </a:ext>
            </a:extLst>
          </p:cNvPr>
          <p:cNvGrpSpPr/>
          <p:nvPr/>
        </p:nvGrpSpPr>
        <p:grpSpPr>
          <a:xfrm>
            <a:off x="3110014" y="1535274"/>
            <a:ext cx="6312507" cy="1624510"/>
            <a:chOff x="2739118" y="1782260"/>
            <a:chExt cx="6312507" cy="162451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2765D28-C52A-485B-9013-2DBE22A8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118" y="2120814"/>
              <a:ext cx="6312507" cy="128595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CD6524-0A31-4AB4-A92B-424A45E93267}"/>
                </a:ext>
              </a:extLst>
            </p:cNvPr>
            <p:cNvSpPr txBox="1"/>
            <p:nvPr/>
          </p:nvSpPr>
          <p:spPr>
            <a:xfrm>
              <a:off x="3214660" y="1822321"/>
              <a:ext cx="12628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</a:rPr>
                <a:t>Lateral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E49C0E-CAD4-40FC-88B3-E7BF7B86A9F0}"/>
                </a:ext>
              </a:extLst>
            </p:cNvPr>
            <p:cNvSpPr txBox="1"/>
            <p:nvPr/>
          </p:nvSpPr>
          <p:spPr>
            <a:xfrm>
              <a:off x="5263962" y="1782260"/>
              <a:ext cx="12628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</a:rPr>
                <a:t>Dorsal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EDF056-0282-4945-8CCB-E90711CEDA68}"/>
                </a:ext>
              </a:extLst>
            </p:cNvPr>
            <p:cNvSpPr txBox="1"/>
            <p:nvPr/>
          </p:nvSpPr>
          <p:spPr>
            <a:xfrm>
              <a:off x="7348999" y="1782260"/>
              <a:ext cx="12628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</a:rPr>
                <a:t>Ventral</a:t>
              </a:r>
              <a:endParaRPr lang="zh-CN" altLang="en-US" sz="16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4D627B1-740A-455B-BB88-304E1F7CA752}"/>
              </a:ext>
            </a:extLst>
          </p:cNvPr>
          <p:cNvSpPr txBox="1"/>
          <p:nvPr/>
        </p:nvSpPr>
        <p:spPr>
          <a:xfrm>
            <a:off x="8794484" y="2679038"/>
            <a:ext cx="677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 cm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E0A8B5-7FE5-4CAE-A5D1-31B6FFE952F5}"/>
              </a:ext>
            </a:extLst>
          </p:cNvPr>
          <p:cNvSpPr txBox="1"/>
          <p:nvPr/>
        </p:nvSpPr>
        <p:spPr>
          <a:xfrm>
            <a:off x="3459428" y="3796831"/>
            <a:ext cx="4837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Data size: 2500(X) x 1000(Y) x 2048(Z) pixels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F0AE81-4785-4302-9327-2AE062F251E8}"/>
              </a:ext>
            </a:extLst>
          </p:cNvPr>
          <p:cNvSpPr txBox="1"/>
          <p:nvPr/>
        </p:nvSpPr>
        <p:spPr>
          <a:xfrm>
            <a:off x="3459428" y="4501364"/>
            <a:ext cx="483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Scanning range: 12.5 mm x 5 mm x 2.3 mm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4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BE44C0-8444-4E6D-ADC3-F0A710C72380}"/>
              </a:ext>
            </a:extLst>
          </p:cNvPr>
          <p:cNvSpPr txBox="1"/>
          <p:nvPr/>
        </p:nvSpPr>
        <p:spPr>
          <a:xfrm>
            <a:off x="434353" y="708560"/>
            <a:ext cx="475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lt"/>
              </a:rPr>
              <a:t>Accuracy: measuring a rotating OWP</a:t>
            </a:r>
            <a:endParaRPr lang="zh-CN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A2AC43-355C-4A16-B7A1-92C5B7B8233C}"/>
              </a:ext>
            </a:extLst>
          </p:cNvPr>
          <p:cNvSpPr txBox="1"/>
          <p:nvPr/>
        </p:nvSpPr>
        <p:spPr>
          <a:xfrm>
            <a:off x="1746118" y="1102075"/>
            <a:ext cx="9024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  <a:latin typeface="+mj-lt"/>
              </a:rPr>
              <a:t>Measure retardation and optic axis orientation by varying the axis orientation of octadic-wave plate (OWP).</a:t>
            </a:r>
          </a:p>
          <a:p>
            <a:r>
              <a:rPr lang="en-US" altLang="zh-CN" sz="1400" dirty="0">
                <a:solidFill>
                  <a:schemeClr val="bg2"/>
                </a:solidFill>
                <a:latin typeface="+mj-lt"/>
              </a:rPr>
              <a:t>Varying range: (0-180 degree)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F11F0-382C-495F-8952-FF9560B4D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23832"/>
            <a:ext cx="3322505" cy="493081"/>
          </a:xfrm>
        </p:spPr>
        <p:txBody>
          <a:bodyPr/>
          <a:lstStyle/>
          <a:p>
            <a:r>
              <a:rPr lang="en-US" altLang="zh-CN" dirty="0"/>
              <a:t>System validation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4FA83A-B287-48F3-80A4-74D2A4CC46B1}"/>
              </a:ext>
            </a:extLst>
          </p:cNvPr>
          <p:cNvGrpSpPr/>
          <p:nvPr/>
        </p:nvGrpSpPr>
        <p:grpSpPr>
          <a:xfrm>
            <a:off x="434353" y="3776247"/>
            <a:ext cx="9263356" cy="892552"/>
            <a:chOff x="434353" y="3776247"/>
            <a:chExt cx="9263356" cy="89255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9AEDE0-ACF0-4BF3-A6BA-26E8AB566514}"/>
                </a:ext>
              </a:extLst>
            </p:cNvPr>
            <p:cNvSpPr txBox="1"/>
            <p:nvPr/>
          </p:nvSpPr>
          <p:spPr>
            <a:xfrm>
              <a:off x="1746118" y="4145579"/>
              <a:ext cx="79515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2"/>
                  </a:solidFill>
                  <a:latin typeface="+mj-lt"/>
                </a:rPr>
                <a:t>Measure a moving OWP by varying the path length difference between sample and reference arm. </a:t>
              </a:r>
            </a:p>
            <a:p>
              <a:r>
                <a:rPr lang="en-US" altLang="zh-CN" sz="1400" dirty="0">
                  <a:solidFill>
                    <a:schemeClr val="bg2"/>
                  </a:solidFill>
                  <a:latin typeface="+mj-lt"/>
                </a:rPr>
                <a:t>Varying range: (0.1-1.6 mm)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D38EFAC-8215-4E59-A77A-4029B0412265}"/>
                </a:ext>
              </a:extLst>
            </p:cNvPr>
            <p:cNvSpPr txBox="1"/>
            <p:nvPr/>
          </p:nvSpPr>
          <p:spPr>
            <a:xfrm>
              <a:off x="434353" y="3776247"/>
              <a:ext cx="78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  <a:latin typeface="+mj-lt"/>
                </a:rPr>
                <a:t>Stability: measuring a moving OWP along depth</a:t>
              </a:r>
              <a:endParaRPr lang="zh-CN" altLang="en-US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5824E0-3FEC-4572-90D6-781611CB0F6C}"/>
              </a:ext>
            </a:extLst>
          </p:cNvPr>
          <p:cNvGrpSpPr/>
          <p:nvPr/>
        </p:nvGrpSpPr>
        <p:grpSpPr>
          <a:xfrm>
            <a:off x="1819666" y="1591891"/>
            <a:ext cx="9423298" cy="2103369"/>
            <a:chOff x="1819666" y="1591891"/>
            <a:chExt cx="9423298" cy="210336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F11E87-4977-45D2-8CA3-FB2D057534B2}"/>
                </a:ext>
              </a:extLst>
            </p:cNvPr>
            <p:cNvSpPr txBox="1"/>
            <p:nvPr/>
          </p:nvSpPr>
          <p:spPr>
            <a:xfrm>
              <a:off x="4571575" y="3418261"/>
              <a:ext cx="24240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2"/>
                  </a:solidFill>
                  <a:latin typeface="+mj-lt"/>
                </a:rPr>
                <a:t>Mean = 45.51°; STD   = 4.31 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900C5A-7DFA-4FAD-8EEB-92B54593C3F8}"/>
                </a:ext>
              </a:extLst>
            </p:cNvPr>
            <p:cNvSpPr txBox="1"/>
            <p:nvPr/>
          </p:nvSpPr>
          <p:spPr>
            <a:xfrm>
              <a:off x="4493848" y="1591891"/>
              <a:ext cx="67491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2"/>
                  </a:solidFill>
                  <a:latin typeface="+mj-lt"/>
                </a:rPr>
                <a:t>Result</a:t>
              </a:r>
              <a:r>
                <a:rPr lang="en-US" altLang="zh-CN" sz="1600" dirty="0">
                  <a:solidFill>
                    <a:schemeClr val="bg2"/>
                  </a:solidFill>
                  <a:latin typeface="+mj-lt"/>
                </a:rPr>
                <a:t>:   </a:t>
              </a:r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measured axis orientation is linear to the set OWP orientation.</a:t>
              </a:r>
            </a:p>
            <a:p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               measured retardation slightly fluctuates around 45 degree.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B04369-6C6B-4AD8-9AC0-9CE14E587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19666" y="1620670"/>
              <a:ext cx="2678361" cy="207459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87E647-6647-4B04-8982-CD2BFA4C0D74}"/>
              </a:ext>
            </a:extLst>
          </p:cNvPr>
          <p:cNvGrpSpPr/>
          <p:nvPr/>
        </p:nvGrpSpPr>
        <p:grpSpPr>
          <a:xfrm>
            <a:off x="1821755" y="4659578"/>
            <a:ext cx="9712153" cy="2074590"/>
            <a:chOff x="1821755" y="4659578"/>
            <a:chExt cx="9712153" cy="20745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F5729B-815B-4C5C-8739-5EBB114BF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21755" y="4659578"/>
              <a:ext cx="2674182" cy="207459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07A348-D8CE-4BB6-8147-39539AEC0031}"/>
                </a:ext>
              </a:extLst>
            </p:cNvPr>
            <p:cNvSpPr txBox="1"/>
            <p:nvPr/>
          </p:nvSpPr>
          <p:spPr>
            <a:xfrm>
              <a:off x="4507536" y="6210948"/>
              <a:ext cx="27193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2"/>
                  </a:solidFill>
                  <a:latin typeface="+mj-lt"/>
                </a:rPr>
                <a:t>Retardation:</a:t>
              </a:r>
            </a:p>
            <a:p>
              <a:r>
                <a:rPr lang="en-US" altLang="zh-CN" sz="1200" dirty="0">
                  <a:solidFill>
                    <a:schemeClr val="bg2"/>
                  </a:solidFill>
                  <a:latin typeface="+mj-lt"/>
                </a:rPr>
                <a:t>  Mean = 46.38°;   STD   = 1.25°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C95A4E-B36E-47C8-A915-4881B0FAF353}"/>
                </a:ext>
              </a:extLst>
            </p:cNvPr>
            <p:cNvSpPr txBox="1"/>
            <p:nvPr/>
          </p:nvSpPr>
          <p:spPr>
            <a:xfrm>
              <a:off x="4493848" y="5749283"/>
              <a:ext cx="26741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2"/>
                  </a:solidFill>
                  <a:latin typeface="+mj-lt"/>
                </a:rPr>
                <a:t>Optic axis orientation:</a:t>
              </a:r>
            </a:p>
            <a:p>
              <a:r>
                <a:rPr lang="en-US" altLang="zh-CN" sz="1200" dirty="0">
                  <a:solidFill>
                    <a:schemeClr val="bg2"/>
                  </a:solidFill>
                  <a:latin typeface="+mj-lt"/>
                </a:rPr>
                <a:t>  Mean = 41.22°;   STD   = 2.13°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95693AB-7DC5-40CB-A8FD-A232638E0E15}"/>
                </a:ext>
              </a:extLst>
            </p:cNvPr>
            <p:cNvSpPr txBox="1"/>
            <p:nvPr/>
          </p:nvSpPr>
          <p:spPr>
            <a:xfrm>
              <a:off x="4507535" y="4659578"/>
              <a:ext cx="70263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2"/>
                  </a:solidFill>
                  <a:latin typeface="+mj-lt"/>
                </a:rPr>
                <a:t>Result</a:t>
              </a:r>
              <a:r>
                <a:rPr lang="en-US" altLang="zh-CN" sz="1600" dirty="0">
                  <a:solidFill>
                    <a:schemeClr val="bg2"/>
                  </a:solidFill>
                  <a:latin typeface="+mj-lt"/>
                </a:rPr>
                <a:t>:   </a:t>
              </a:r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measured axis orientation and retardation are almost constant.</a:t>
              </a:r>
            </a:p>
            <a:p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altLang="zh-CN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               slight drift of axis orientation may be caused by signal attenuation.</a:t>
              </a:r>
              <a:r>
                <a:rPr lang="en-US" altLang="zh-CN" sz="16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A4E23EB-C4A5-43A6-A8C0-1C3039885EEE}"/>
              </a:ext>
            </a:extLst>
          </p:cNvPr>
          <p:cNvSpPr/>
          <p:nvPr/>
        </p:nvSpPr>
        <p:spPr bwMode="auto">
          <a:xfrm>
            <a:off x="8861509" y="2684146"/>
            <a:ext cx="2944510" cy="874889"/>
          </a:xfrm>
          <a:prstGeom prst="wedgeRoundRectCallout">
            <a:avLst>
              <a:gd name="adj1" fmla="val -36863"/>
              <a:gd name="adj2" fmla="val 82464"/>
              <a:gd name="adj3" fmla="val 1666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en-US" altLang="zh-CN" dirty="0">
                <a:solidFill>
                  <a:srgbClr val="2F2FFF"/>
                </a:solidFill>
              </a:rPr>
              <a:t>Accuracy and stability of PS-OCT system has been proved for measurement. </a:t>
            </a:r>
            <a:endParaRPr lang="zh-CN" altLang="en-US" dirty="0">
              <a:solidFill>
                <a:srgbClr val="2F2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標準デザイン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G_bright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762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>
                <a:lumMod val="20000"/>
                <a:lumOff val="8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標準デザイン">
  <a:themeElements>
    <a:clrScheme name="ユーザー定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9900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0">
          <a:lnSpc>
            <a:spcPct val="95000"/>
          </a:lnSpc>
          <a:spcBef>
            <a:spcPct val="50000"/>
          </a:spcBef>
          <a:spcAft>
            <a:spcPct val="0"/>
          </a:spcAft>
          <a:buClr>
            <a:srgbClr val="FFFFFF"/>
          </a:buClr>
          <a:buSzPct val="45000"/>
          <a:buFont typeface="StarSymbol" charset="0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</a:tabLst>
          <a:defRPr kumimoji="0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noFill/>
        <a:ln w="38100" cap="flat" cmpd="sng" algn="ctr">
          <a:solidFill>
            <a:schemeClr val="accent2">
              <a:lumMod val="50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標準デザイン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umimoji="1"/>
        </a:defPPr>
      </a:lstStyle>
    </a:spDef>
    <a:lnDef>
      <a:spPr bwMode="auto">
        <a:noFill/>
        <a:ln w="762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宽屏</PresentationFormat>
  <Paragraphs>269</Paragraphs>
  <Slides>17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StarSymbol</vt:lpstr>
      <vt:lpstr>Arial</vt:lpstr>
      <vt:lpstr>Calibri</vt:lpstr>
      <vt:lpstr>Cambria Math</vt:lpstr>
      <vt:lpstr>Times New Roman</vt:lpstr>
      <vt:lpstr>Wingdings</vt:lpstr>
      <vt:lpstr>Wingdings 2</vt:lpstr>
      <vt:lpstr>1_標準デザイン</vt:lpstr>
      <vt:lpstr>COG_bright</vt:lpstr>
      <vt:lpstr>5_標準デザイン</vt:lpstr>
      <vt:lpstr>3_標準デザイン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2021-03-01T08:19:24Z</dcterms:created>
  <dcterms:modified xsi:type="dcterms:W3CDTF">2021-03-01T08:19:40Z</dcterms:modified>
</cp:coreProperties>
</file>