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0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ita, S." initials="M" lastIdx="4" clrIdx="0">
    <p:extLst>
      <p:ext uri="{19B8F6BF-5375-455C-9EA6-DF929625EA0E}">
        <p15:presenceInfo xmlns:p15="http://schemas.microsoft.com/office/powerpoint/2012/main" userId="Makita, S." providerId="None"/>
      </p:ext>
    </p:extLst>
  </p:cmAuthor>
  <p:cmAuthor id="2" name="Shuichi Makita" initials="SM" lastIdx="1" clrIdx="1">
    <p:extLst>
      <p:ext uri="{19B8F6BF-5375-455C-9EA6-DF929625EA0E}">
        <p15:presenceInfo xmlns:p15="http://schemas.microsoft.com/office/powerpoint/2012/main" userId="Shuichi Ma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00"/>
    <a:srgbClr val="FF9999"/>
    <a:srgbClr val="006699"/>
    <a:srgbClr val="CC9900"/>
    <a:srgbClr val="993300"/>
    <a:srgbClr val="FF9900"/>
    <a:srgbClr val="003300"/>
    <a:srgbClr val="00FF99"/>
    <a:srgbClr val="26262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9CF52-86B7-463E-B0E8-E4286537CA14}" v="321" dt="2020-10-19T07:32:52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5" autoAdjust="0"/>
    <p:restoredTop sz="93980" autoAdjust="0"/>
  </p:normalViewPr>
  <p:slideViewPr>
    <p:cSldViewPr snapToGrid="0">
      <p:cViewPr varScale="1">
        <p:scale>
          <a:sx n="99" d="100"/>
          <a:sy n="99" d="100"/>
        </p:scale>
        <p:origin x="3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006"/>
    </p:cViewPr>
  </p:sorterViewPr>
  <p:notesViewPr>
    <p:cSldViewPr snapToGrid="0">
      <p:cViewPr varScale="1">
        <p:scale>
          <a:sx n="57" d="100"/>
          <a:sy n="57" d="100"/>
        </p:scale>
        <p:origin x="-17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巻田 修一" userId="6c86d98fffb727b2" providerId="LiveId" clId="{0809CF52-86B7-463E-B0E8-E4286537CA14}"/>
    <pc:docChg chg="undo custSel addSld delSld modSld sldOrd">
      <pc:chgData name="巻田 修一" userId="6c86d98fffb727b2" providerId="LiveId" clId="{0809CF52-86B7-463E-B0E8-E4286537CA14}" dt="2020-10-19T07:48:41.937" v="3246"/>
      <pc:docMkLst>
        <pc:docMk/>
      </pc:docMkLst>
      <pc:sldChg chg="delSp modSp mod modNotesTx">
        <pc:chgData name="巻田 修一" userId="6c86d98fffb727b2" providerId="LiveId" clId="{0809CF52-86B7-463E-B0E8-E4286537CA14}" dt="2020-10-19T07:37:05.918" v="3227" actId="20577"/>
        <pc:sldMkLst>
          <pc:docMk/>
          <pc:sldMk cId="0" sldId="256"/>
        </pc:sldMkLst>
        <pc:spChg chg="mod">
          <ac:chgData name="巻田 修一" userId="6c86d98fffb727b2" providerId="LiveId" clId="{0809CF52-86B7-463E-B0E8-E4286537CA14}" dt="2020-10-19T07:37:05.918" v="3227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巻田 修一" userId="6c86d98fffb727b2" providerId="LiveId" clId="{0809CF52-86B7-463E-B0E8-E4286537CA14}" dt="2020-10-14T14:54:51.632" v="1" actId="478"/>
          <ac:spMkLst>
            <pc:docMk/>
            <pc:sldMk cId="0" sldId="256"/>
            <ac:spMk id="3" creationId="{F9984ED9-3407-482E-8488-A240B736F225}"/>
          </ac:spMkLst>
        </pc:spChg>
        <pc:spChg chg="mod">
          <ac:chgData name="巻田 修一" userId="6c86d98fffb727b2" providerId="LiveId" clId="{0809CF52-86B7-463E-B0E8-E4286537CA14}" dt="2020-10-14T14:55:06.385" v="7" actId="122"/>
          <ac:spMkLst>
            <pc:docMk/>
            <pc:sldMk cId="0" sldId="256"/>
            <ac:spMk id="5" creationId="{00000000-0000-0000-0000-000000000000}"/>
          </ac:spMkLst>
        </pc:spChg>
        <pc:spChg chg="mod">
          <ac:chgData name="巻田 修一" userId="6c86d98fffb727b2" providerId="LiveId" clId="{0809CF52-86B7-463E-B0E8-E4286537CA14}" dt="2020-10-14T14:55:25.232" v="47" actId="20577"/>
          <ac:spMkLst>
            <pc:docMk/>
            <pc:sldMk cId="0" sldId="256"/>
            <ac:spMk id="6" creationId="{00000000-0000-0000-0000-000000000000}"/>
          </ac:spMkLst>
        </pc:spChg>
        <pc:spChg chg="del">
          <ac:chgData name="巻田 修一" userId="6c86d98fffb727b2" providerId="LiveId" clId="{0809CF52-86B7-463E-B0E8-E4286537CA14}" dt="2020-10-14T14:54:55.788" v="2" actId="478"/>
          <ac:spMkLst>
            <pc:docMk/>
            <pc:sldMk cId="0" sldId="256"/>
            <ac:spMk id="8" creationId="{A7242630-F63E-41FA-B32D-4144C745F869}"/>
          </ac:spMkLst>
        </pc:spChg>
        <pc:spChg chg="del">
          <ac:chgData name="巻田 修一" userId="6c86d98fffb727b2" providerId="LiveId" clId="{0809CF52-86B7-463E-B0E8-E4286537CA14}" dt="2020-10-14T14:54:55.788" v="2" actId="478"/>
          <ac:spMkLst>
            <pc:docMk/>
            <pc:sldMk cId="0" sldId="256"/>
            <ac:spMk id="10" creationId="{17790814-EDC1-4182-B0D7-23E7F20ED405}"/>
          </ac:spMkLst>
        </pc:spChg>
        <pc:picChg chg="del">
          <ac:chgData name="巻田 修一" userId="6c86d98fffb727b2" providerId="LiveId" clId="{0809CF52-86B7-463E-B0E8-E4286537CA14}" dt="2020-10-14T14:54:55.788" v="2" actId="478"/>
          <ac:picMkLst>
            <pc:docMk/>
            <pc:sldMk cId="0" sldId="256"/>
            <ac:picMk id="9" creationId="{B611D34B-D6F0-48D2-9F3C-1A8B1BF61AAF}"/>
          </ac:picMkLst>
        </pc:picChg>
        <pc:picChg chg="del">
          <ac:chgData name="巻田 修一" userId="6c86d98fffb727b2" providerId="LiveId" clId="{0809CF52-86B7-463E-B0E8-E4286537CA14}" dt="2020-10-14T14:54:55.788" v="2" actId="478"/>
          <ac:picMkLst>
            <pc:docMk/>
            <pc:sldMk cId="0" sldId="256"/>
            <ac:picMk id="11" creationId="{D73D238E-AEED-48AD-8B4C-21255D6C9C44}"/>
          </ac:picMkLst>
        </pc:picChg>
      </pc:sldChg>
      <pc:sldChg chg="addSp delSp modSp new mod modClrScheme addCm delCm chgLayout">
        <pc:chgData name="巻田 修一" userId="6c86d98fffb727b2" providerId="LiveId" clId="{0809CF52-86B7-463E-B0E8-E4286537CA14}" dt="2020-10-19T07:46:53.209" v="3244" actId="1076"/>
        <pc:sldMkLst>
          <pc:docMk/>
          <pc:sldMk cId="112371502" sldId="257"/>
        </pc:sldMkLst>
        <pc:spChg chg="del">
          <ac:chgData name="巻田 修一" userId="6c86d98fffb727b2" providerId="LiveId" clId="{0809CF52-86B7-463E-B0E8-E4286537CA14}" dt="2020-10-19T02:55:10.632" v="50" actId="700"/>
          <ac:spMkLst>
            <pc:docMk/>
            <pc:sldMk cId="112371502" sldId="257"/>
            <ac:spMk id="2" creationId="{F2E7E927-8F4C-4F04-8623-A1A1C5A20D8A}"/>
          </ac:spMkLst>
        </pc:spChg>
        <pc:spChg chg="add del mod ord">
          <ac:chgData name="巻田 修一" userId="6c86d98fffb727b2" providerId="LiveId" clId="{0809CF52-86B7-463E-B0E8-E4286537CA14}" dt="2020-10-19T02:55:15.668" v="51" actId="700"/>
          <ac:spMkLst>
            <pc:docMk/>
            <pc:sldMk cId="112371502" sldId="257"/>
            <ac:spMk id="3" creationId="{1BC8CF96-710B-44C7-9857-011653D6D965}"/>
          </ac:spMkLst>
        </pc:spChg>
        <pc:spChg chg="add del mod ord">
          <ac:chgData name="巻田 修一" userId="6c86d98fffb727b2" providerId="LiveId" clId="{0809CF52-86B7-463E-B0E8-E4286537CA14}" dt="2020-10-19T02:55:19.602" v="52" actId="700"/>
          <ac:spMkLst>
            <pc:docMk/>
            <pc:sldMk cId="112371502" sldId="257"/>
            <ac:spMk id="4" creationId="{9FF3EB70-612C-4194-91FE-DE6FF5050008}"/>
          </ac:spMkLst>
        </pc:spChg>
        <pc:spChg chg="add mod ord">
          <ac:chgData name="巻田 修一" userId="6c86d98fffb727b2" providerId="LiveId" clId="{0809CF52-86B7-463E-B0E8-E4286537CA14}" dt="2020-10-19T07:41:17.590" v="3229" actId="21"/>
          <ac:spMkLst>
            <pc:docMk/>
            <pc:sldMk cId="112371502" sldId="257"/>
            <ac:spMk id="5" creationId="{3B30742D-F8D6-4C96-9F75-08BCECF56FAF}"/>
          </ac:spMkLst>
        </pc:spChg>
        <pc:spChg chg="add mod">
          <ac:chgData name="巻田 修一" userId="6c86d98fffb727b2" providerId="LiveId" clId="{0809CF52-86B7-463E-B0E8-E4286537CA14}" dt="2020-10-19T07:46:53.209" v="3244" actId="1076"/>
          <ac:spMkLst>
            <pc:docMk/>
            <pc:sldMk cId="112371502" sldId="257"/>
            <ac:spMk id="6" creationId="{0AAF661E-615B-4EFF-BBD4-4BCA4EF80111}"/>
          </ac:spMkLst>
        </pc:spChg>
        <pc:spChg chg="add del mod">
          <ac:chgData name="巻田 修一" userId="6c86d98fffb727b2" providerId="LiveId" clId="{0809CF52-86B7-463E-B0E8-E4286537CA14}" dt="2020-10-19T04:57:31.297" v="689" actId="478"/>
          <ac:spMkLst>
            <pc:docMk/>
            <pc:sldMk cId="112371502" sldId="257"/>
            <ac:spMk id="7" creationId="{7C2A11E1-D544-4936-B187-4C0785B4F606}"/>
          </ac:spMkLst>
        </pc:spChg>
        <pc:spChg chg="add mod">
          <ac:chgData name="巻田 修一" userId="6c86d98fffb727b2" providerId="LiveId" clId="{0809CF52-86B7-463E-B0E8-E4286537CA14}" dt="2020-10-19T07:46:53.209" v="3244" actId="1076"/>
          <ac:spMkLst>
            <pc:docMk/>
            <pc:sldMk cId="112371502" sldId="257"/>
            <ac:spMk id="10" creationId="{027E1CED-0676-44D4-B861-4BFA8488237B}"/>
          </ac:spMkLst>
        </pc:spChg>
        <pc:graphicFrameChg chg="add mod modGraphic">
          <ac:chgData name="巻田 修一" userId="6c86d98fffb727b2" providerId="LiveId" clId="{0809CF52-86B7-463E-B0E8-E4286537CA14}" dt="2020-10-19T07:46:53.209" v="3244" actId="1076"/>
          <ac:graphicFrameMkLst>
            <pc:docMk/>
            <pc:sldMk cId="112371502" sldId="257"/>
            <ac:graphicFrameMk id="8" creationId="{7400CAB0-CE20-46AF-8CED-0CF364EA41EC}"/>
          </ac:graphicFrameMkLst>
        </pc:graphicFrameChg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0" sldId="258"/>
        </pc:sldMkLst>
      </pc:sldChg>
      <pc:sldChg chg="addSp modSp new mod">
        <pc:chgData name="巻田 修一" userId="6c86d98fffb727b2" providerId="LiveId" clId="{0809CF52-86B7-463E-B0E8-E4286537CA14}" dt="2020-10-19T07:41:20.287" v="3230"/>
        <pc:sldMkLst>
          <pc:docMk/>
          <pc:sldMk cId="2430619279" sldId="258"/>
        </pc:sldMkLst>
        <pc:spChg chg="mod">
          <ac:chgData name="巻田 修一" userId="6c86d98fffb727b2" providerId="LiveId" clId="{0809CF52-86B7-463E-B0E8-E4286537CA14}" dt="2020-10-19T07:41:20.287" v="3230"/>
          <ac:spMkLst>
            <pc:docMk/>
            <pc:sldMk cId="2430619279" sldId="258"/>
            <ac:spMk id="2" creationId="{17616C51-B2B7-43E0-B45C-105F9C45B57B}"/>
          </ac:spMkLst>
        </pc:spChg>
        <pc:spChg chg="add mod">
          <ac:chgData name="巻田 修一" userId="6c86d98fffb727b2" providerId="LiveId" clId="{0809CF52-86B7-463E-B0E8-E4286537CA14}" dt="2020-10-19T05:43:51.345" v="1453" actId="20577"/>
          <ac:spMkLst>
            <pc:docMk/>
            <pc:sldMk cId="2430619279" sldId="258"/>
            <ac:spMk id="6" creationId="{D275F327-1087-4DE0-93A1-5CB761D24885}"/>
          </ac:spMkLst>
        </pc:spChg>
        <pc:graphicFrameChg chg="add mod modGraphic">
          <ac:chgData name="巻田 修一" userId="6c86d98fffb727b2" providerId="LiveId" clId="{0809CF52-86B7-463E-B0E8-E4286537CA14}" dt="2020-10-19T05:43:59.622" v="1463" actId="20577"/>
          <ac:graphicFrameMkLst>
            <pc:docMk/>
            <pc:sldMk cId="2430619279" sldId="258"/>
            <ac:graphicFrameMk id="4" creationId="{E40E5E52-2F00-4BA5-9E7B-1FA180B81FC7}"/>
          </ac:graphicFrameMkLst>
        </pc:graphicFrameChg>
      </pc:sldChg>
      <pc:sldChg chg="addSp modSp new mod">
        <pc:chgData name="巻田 修一" userId="6c86d98fffb727b2" providerId="LiveId" clId="{0809CF52-86B7-463E-B0E8-E4286537CA14}" dt="2020-10-19T06:16:10.625" v="1830" actId="14100"/>
        <pc:sldMkLst>
          <pc:docMk/>
          <pc:sldMk cId="3446342408" sldId="259"/>
        </pc:sldMkLst>
        <pc:spChg chg="mod">
          <ac:chgData name="巻田 修一" userId="6c86d98fffb727b2" providerId="LiveId" clId="{0809CF52-86B7-463E-B0E8-E4286537CA14}" dt="2020-10-19T05:53:19.592" v="1591" actId="20577"/>
          <ac:spMkLst>
            <pc:docMk/>
            <pc:sldMk cId="3446342408" sldId="259"/>
            <ac:spMk id="2" creationId="{685C9F44-2FE9-411E-BF9E-FC0FB43E1CBC}"/>
          </ac:spMkLst>
        </pc:spChg>
        <pc:spChg chg="add mod">
          <ac:chgData name="巻田 修一" userId="6c86d98fffb727b2" providerId="LiveId" clId="{0809CF52-86B7-463E-B0E8-E4286537CA14}" dt="2020-10-19T05:50:53.068" v="1537" actId="1076"/>
          <ac:spMkLst>
            <pc:docMk/>
            <pc:sldMk cId="3446342408" sldId="259"/>
            <ac:spMk id="6" creationId="{9A7E8C32-7704-4144-BC95-69C8EC207A95}"/>
          </ac:spMkLst>
        </pc:spChg>
        <pc:spChg chg="add mod">
          <ac:chgData name="巻田 修一" userId="6c86d98fffb727b2" providerId="LiveId" clId="{0809CF52-86B7-463E-B0E8-E4286537CA14}" dt="2020-10-19T05:53:46.151" v="1609" actId="1076"/>
          <ac:spMkLst>
            <pc:docMk/>
            <pc:sldMk cId="3446342408" sldId="259"/>
            <ac:spMk id="7" creationId="{C2B93B58-D13A-49D4-8FA6-8FE1B7CCEACC}"/>
          </ac:spMkLst>
        </pc:spChg>
        <pc:spChg chg="add mod">
          <ac:chgData name="巻田 修一" userId="6c86d98fffb727b2" providerId="LiveId" clId="{0809CF52-86B7-463E-B0E8-E4286537CA14}" dt="2020-10-19T05:53:41.675" v="1608" actId="1076"/>
          <ac:spMkLst>
            <pc:docMk/>
            <pc:sldMk cId="3446342408" sldId="259"/>
            <ac:spMk id="8" creationId="{492D3EFC-6C22-4715-A1C5-A48FC86F08AD}"/>
          </ac:spMkLst>
        </pc:spChg>
        <pc:spChg chg="add mod">
          <ac:chgData name="巻田 修一" userId="6c86d98fffb727b2" providerId="LiveId" clId="{0809CF52-86B7-463E-B0E8-E4286537CA14}" dt="2020-10-19T05:59:44.315" v="1665" actId="1076"/>
          <ac:spMkLst>
            <pc:docMk/>
            <pc:sldMk cId="3446342408" sldId="259"/>
            <ac:spMk id="10" creationId="{A6347082-BFF2-46FA-A3EC-9A1A9A68D402}"/>
          </ac:spMkLst>
        </pc:spChg>
        <pc:spChg chg="add mod">
          <ac:chgData name="巻田 修一" userId="6c86d98fffb727b2" providerId="LiveId" clId="{0809CF52-86B7-463E-B0E8-E4286537CA14}" dt="2020-10-19T06:00:17.385" v="1708" actId="1076"/>
          <ac:spMkLst>
            <pc:docMk/>
            <pc:sldMk cId="3446342408" sldId="259"/>
            <ac:spMk id="12" creationId="{E5C5A89C-E253-4235-AC76-FD8CAE58B693}"/>
          </ac:spMkLst>
        </pc:spChg>
        <pc:spChg chg="add mod">
          <ac:chgData name="巻田 修一" userId="6c86d98fffb727b2" providerId="LiveId" clId="{0809CF52-86B7-463E-B0E8-E4286537CA14}" dt="2020-10-19T06:16:10.625" v="1830" actId="14100"/>
          <ac:spMkLst>
            <pc:docMk/>
            <pc:sldMk cId="3446342408" sldId="259"/>
            <ac:spMk id="14" creationId="{F7A2DED1-963B-4E05-AE82-8869174E6EDE}"/>
          </ac:spMkLst>
        </pc:spChg>
        <pc:picChg chg="add mod">
          <ac:chgData name="巻田 修一" userId="6c86d98fffb727b2" providerId="LiveId" clId="{0809CF52-86B7-463E-B0E8-E4286537CA14}" dt="2020-10-19T06:14:51.912" v="1782" actId="14100"/>
          <ac:picMkLst>
            <pc:docMk/>
            <pc:sldMk cId="3446342408" sldId="259"/>
            <ac:picMk id="4" creationId="{7E3B9533-9C3B-4757-84A4-4EF4D1E50950}"/>
          </ac:picMkLst>
        </pc:picChg>
      </pc:sldChg>
      <pc:sldChg chg="addSp modSp new mod ord">
        <pc:chgData name="巻田 修一" userId="6c86d98fffb727b2" providerId="LiveId" clId="{0809CF52-86B7-463E-B0E8-E4286537CA14}" dt="2020-10-19T07:48:41.937" v="3246"/>
        <pc:sldMkLst>
          <pc:docMk/>
          <pc:sldMk cId="2292068201" sldId="260"/>
        </pc:sldMkLst>
        <pc:spChg chg="mod">
          <ac:chgData name="巻田 修一" userId="6c86d98fffb727b2" providerId="LiveId" clId="{0809CF52-86B7-463E-B0E8-E4286537CA14}" dt="2020-10-19T06:04:36.621" v="1755" actId="20577"/>
          <ac:spMkLst>
            <pc:docMk/>
            <pc:sldMk cId="2292068201" sldId="260"/>
            <ac:spMk id="2" creationId="{C438D119-2E9D-4F4D-BE0E-B6D754A3F4DD}"/>
          </ac:spMkLst>
        </pc:spChg>
        <pc:spChg chg="add mod">
          <ac:chgData name="巻田 修一" userId="6c86d98fffb727b2" providerId="LiveId" clId="{0809CF52-86B7-463E-B0E8-E4286537CA14}" dt="2020-10-19T06:12:49.911" v="1760" actId="1076"/>
          <ac:spMkLst>
            <pc:docMk/>
            <pc:sldMk cId="2292068201" sldId="260"/>
            <ac:spMk id="4" creationId="{0AFCC448-EFC0-4809-8F60-1EACC6854905}"/>
          </ac:spMkLst>
        </pc:spChg>
        <pc:spChg chg="add mod">
          <ac:chgData name="巻田 修一" userId="6c86d98fffb727b2" providerId="LiveId" clId="{0809CF52-86B7-463E-B0E8-E4286537CA14}" dt="2020-10-19T06:13:53.049" v="1779" actId="14100"/>
          <ac:spMkLst>
            <pc:docMk/>
            <pc:sldMk cId="2292068201" sldId="260"/>
            <ac:spMk id="8" creationId="{A6789B69-F567-4B0B-8025-9B58AB6584D9}"/>
          </ac:spMkLst>
        </pc:spChg>
        <pc:spChg chg="add mod">
          <ac:chgData name="巻田 修一" userId="6c86d98fffb727b2" providerId="LiveId" clId="{0809CF52-86B7-463E-B0E8-E4286537CA14}" dt="2020-10-19T06:23:28.715" v="1961" actId="20577"/>
          <ac:spMkLst>
            <pc:docMk/>
            <pc:sldMk cId="2292068201" sldId="260"/>
            <ac:spMk id="10" creationId="{0238027B-F8D7-4F10-AD31-91529948DD15}"/>
          </ac:spMkLst>
        </pc:spChg>
        <pc:spChg chg="add mod">
          <ac:chgData name="巻田 修一" userId="6c86d98fffb727b2" providerId="LiveId" clId="{0809CF52-86B7-463E-B0E8-E4286537CA14}" dt="2020-10-19T06:23:32.020" v="1962" actId="1076"/>
          <ac:spMkLst>
            <pc:docMk/>
            <pc:sldMk cId="2292068201" sldId="260"/>
            <ac:spMk id="12" creationId="{F7F1A0F7-6C25-479C-9527-F63E9B0AE091}"/>
          </ac:spMkLst>
        </pc:spChg>
        <pc:spChg chg="add mod">
          <ac:chgData name="巻田 修一" userId="6c86d98fffb727b2" providerId="LiveId" clId="{0809CF52-86B7-463E-B0E8-E4286537CA14}" dt="2020-10-19T06:19:56.182" v="1881" actId="552"/>
          <ac:spMkLst>
            <pc:docMk/>
            <pc:sldMk cId="2292068201" sldId="260"/>
            <ac:spMk id="14" creationId="{4275475C-5B1B-45F3-80F5-6AECB6032D4D}"/>
          </ac:spMkLst>
        </pc:spChg>
        <pc:spChg chg="add mod">
          <ac:chgData name="巻田 修一" userId="6c86d98fffb727b2" providerId="LiveId" clId="{0809CF52-86B7-463E-B0E8-E4286537CA14}" dt="2020-10-19T06:53:21.128" v="2685" actId="20577"/>
          <ac:spMkLst>
            <pc:docMk/>
            <pc:sldMk cId="2292068201" sldId="260"/>
            <ac:spMk id="15" creationId="{424DA43A-AE62-4790-8ADB-956123C5E6C0}"/>
          </ac:spMkLst>
        </pc:spChg>
        <pc:picChg chg="add mod">
          <ac:chgData name="巻田 修一" userId="6c86d98fffb727b2" providerId="LiveId" clId="{0809CF52-86B7-463E-B0E8-E4286537CA14}" dt="2020-10-19T06:13:20.722" v="1762" actId="14100"/>
          <ac:picMkLst>
            <pc:docMk/>
            <pc:sldMk cId="2292068201" sldId="260"/>
            <ac:picMk id="6" creationId="{98FF0B11-44D8-4155-A536-7E8C766A212B}"/>
          </ac:picMkLst>
        </pc:picChg>
      </pc:sldChg>
      <pc:sldChg chg="addSp modSp new mod">
        <pc:chgData name="巻田 修一" userId="6c86d98fffb727b2" providerId="LiveId" clId="{0809CF52-86B7-463E-B0E8-E4286537CA14}" dt="2020-10-19T06:32:50.643" v="2084" actId="1076"/>
        <pc:sldMkLst>
          <pc:docMk/>
          <pc:sldMk cId="2265569491" sldId="261"/>
        </pc:sldMkLst>
        <pc:spChg chg="mod">
          <ac:chgData name="巻田 修一" userId="6c86d98fffb727b2" providerId="LiveId" clId="{0809CF52-86B7-463E-B0E8-E4286537CA14}" dt="2020-10-19T06:32:46.316" v="2083" actId="20577"/>
          <ac:spMkLst>
            <pc:docMk/>
            <pc:sldMk cId="2265569491" sldId="261"/>
            <ac:spMk id="2" creationId="{11962EFC-95B4-4E55-972A-7DB75A0776A7}"/>
          </ac:spMkLst>
        </pc:spChg>
        <pc:spChg chg="add mod">
          <ac:chgData name="巻田 修一" userId="6c86d98fffb727b2" providerId="LiveId" clId="{0809CF52-86B7-463E-B0E8-E4286537CA14}" dt="2020-10-19T06:27:31.778" v="2008" actId="1076"/>
          <ac:spMkLst>
            <pc:docMk/>
            <pc:sldMk cId="2265569491" sldId="261"/>
            <ac:spMk id="5" creationId="{FC5BB376-F08B-401B-B290-FE485784C473}"/>
          </ac:spMkLst>
        </pc:spChg>
        <pc:spChg chg="add mod">
          <ac:chgData name="巻田 修一" userId="6c86d98fffb727b2" providerId="LiveId" clId="{0809CF52-86B7-463E-B0E8-E4286537CA14}" dt="2020-10-19T06:28:13.148" v="2024" actId="1076"/>
          <ac:spMkLst>
            <pc:docMk/>
            <pc:sldMk cId="2265569491" sldId="261"/>
            <ac:spMk id="7" creationId="{2A063226-7915-49A4-96CC-64E26A01B080}"/>
          </ac:spMkLst>
        </pc:spChg>
        <pc:spChg chg="add mod">
          <ac:chgData name="巻田 修一" userId="6c86d98fffb727b2" providerId="LiveId" clId="{0809CF52-86B7-463E-B0E8-E4286537CA14}" dt="2020-10-19T06:31:58.548" v="2048" actId="20577"/>
          <ac:spMkLst>
            <pc:docMk/>
            <pc:sldMk cId="2265569491" sldId="261"/>
            <ac:spMk id="13" creationId="{F1D00D00-106F-4FC6-BB3E-01736D8E6A68}"/>
          </ac:spMkLst>
        </pc:spChg>
        <pc:spChg chg="add mod">
          <ac:chgData name="巻田 修一" userId="6c86d98fffb727b2" providerId="LiveId" clId="{0809CF52-86B7-463E-B0E8-E4286537CA14}" dt="2020-10-19T06:32:50.643" v="2084" actId="1076"/>
          <ac:spMkLst>
            <pc:docMk/>
            <pc:sldMk cId="2265569491" sldId="261"/>
            <ac:spMk id="15" creationId="{703A877E-8D19-4B3C-A2E9-96C6D69D4FB1}"/>
          </ac:spMkLst>
        </pc:spChg>
        <pc:spChg chg="add mod">
          <ac:chgData name="巻田 修一" userId="6c86d98fffb727b2" providerId="LiveId" clId="{0809CF52-86B7-463E-B0E8-E4286537CA14}" dt="2020-10-19T06:32:32.257" v="2081" actId="20577"/>
          <ac:spMkLst>
            <pc:docMk/>
            <pc:sldMk cId="2265569491" sldId="261"/>
            <ac:spMk id="17" creationId="{2FCDB06D-3D9F-4A1E-AB21-F9FC096B1E54}"/>
          </ac:spMkLst>
        </pc:spChg>
        <pc:picChg chg="add mod">
          <ac:chgData name="巻田 修一" userId="6c86d98fffb727b2" providerId="LiveId" clId="{0809CF52-86B7-463E-B0E8-E4286537CA14}" dt="2020-10-19T06:27:07.790" v="1968" actId="1076"/>
          <ac:picMkLst>
            <pc:docMk/>
            <pc:sldMk cId="2265569491" sldId="261"/>
            <ac:picMk id="4" creationId="{BAB00543-6EBA-4C14-AD4F-FF863FF959A8}"/>
          </ac:picMkLst>
        </pc:picChg>
        <pc:picChg chg="add mod">
          <ac:chgData name="巻田 修一" userId="6c86d98fffb727b2" providerId="LiveId" clId="{0809CF52-86B7-463E-B0E8-E4286537CA14}" dt="2020-10-19T06:30:16.626" v="2029" actId="14100"/>
          <ac:picMkLst>
            <pc:docMk/>
            <pc:sldMk cId="2265569491" sldId="261"/>
            <ac:picMk id="9" creationId="{40AAA65B-0618-4BD4-9E99-4DBE84ED0F64}"/>
          </ac:picMkLst>
        </pc:picChg>
        <pc:picChg chg="add mod">
          <ac:chgData name="巻田 修一" userId="6c86d98fffb727b2" providerId="LiveId" clId="{0809CF52-86B7-463E-B0E8-E4286537CA14}" dt="2020-10-19T06:30:51.555" v="2033" actId="1076"/>
          <ac:picMkLst>
            <pc:docMk/>
            <pc:sldMk cId="2265569491" sldId="261"/>
            <ac:picMk id="11" creationId="{3A5809FE-B67E-42FB-92C8-01FBAE2D4B10}"/>
          </ac:picMkLst>
        </pc:picChg>
      </pc:sldChg>
      <pc:sldChg chg="addSp modSp new mod">
        <pc:chgData name="巻田 修一" userId="6c86d98fffb727b2" providerId="LiveId" clId="{0809CF52-86B7-463E-B0E8-E4286537CA14}" dt="2020-10-19T06:48:56.341" v="2613" actId="114"/>
        <pc:sldMkLst>
          <pc:docMk/>
          <pc:sldMk cId="4146303365" sldId="262"/>
        </pc:sldMkLst>
        <pc:spChg chg="mod">
          <ac:chgData name="巻田 修一" userId="6c86d98fffb727b2" providerId="LiveId" clId="{0809CF52-86B7-463E-B0E8-E4286537CA14}" dt="2020-10-19T06:34:42.612" v="2134" actId="20577"/>
          <ac:spMkLst>
            <pc:docMk/>
            <pc:sldMk cId="4146303365" sldId="262"/>
            <ac:spMk id="2" creationId="{1FDAB7AC-41AA-47C5-8501-E7EC32EBD136}"/>
          </ac:spMkLst>
        </pc:spChg>
        <pc:spChg chg="add mod">
          <ac:chgData name="巻田 修一" userId="6c86d98fffb727b2" providerId="LiveId" clId="{0809CF52-86B7-463E-B0E8-E4286537CA14}" dt="2020-10-19T06:48:47.733" v="2608" actId="114"/>
          <ac:spMkLst>
            <pc:docMk/>
            <pc:sldMk cId="4146303365" sldId="262"/>
            <ac:spMk id="3" creationId="{0E8D8CE6-30D5-457B-B277-0E2C0307229B}"/>
          </ac:spMkLst>
        </pc:spChg>
        <pc:spChg chg="add mod">
          <ac:chgData name="巻田 修一" userId="6c86d98fffb727b2" providerId="LiveId" clId="{0809CF52-86B7-463E-B0E8-E4286537CA14}" dt="2020-10-19T06:48:56.341" v="2613" actId="114"/>
          <ac:spMkLst>
            <pc:docMk/>
            <pc:sldMk cId="4146303365" sldId="262"/>
            <ac:spMk id="5" creationId="{9C15AC47-037B-4F7E-97ED-440FD678046E}"/>
          </ac:spMkLst>
        </pc:spChg>
        <pc:spChg chg="add mod">
          <ac:chgData name="巻田 修一" userId="6c86d98fffb727b2" providerId="LiveId" clId="{0809CF52-86B7-463E-B0E8-E4286537CA14}" dt="2020-10-19T06:47:47.777" v="2601" actId="14100"/>
          <ac:spMkLst>
            <pc:docMk/>
            <pc:sldMk cId="4146303365" sldId="262"/>
            <ac:spMk id="7" creationId="{D4B00E3B-0C56-4EC9-9F77-EA731C4DA0CE}"/>
          </ac:spMkLst>
        </pc:spChg>
        <pc:spChg chg="add mod">
          <ac:chgData name="巻田 修一" userId="6c86d98fffb727b2" providerId="LiveId" clId="{0809CF52-86B7-463E-B0E8-E4286537CA14}" dt="2020-10-19T06:46:43.306" v="2598" actId="404"/>
          <ac:spMkLst>
            <pc:docMk/>
            <pc:sldMk cId="4146303365" sldId="262"/>
            <ac:spMk id="8" creationId="{3893653A-CE55-43E1-A9D6-B7739EB86641}"/>
          </ac:spMkLst>
        </pc:spChg>
        <pc:spChg chg="add mod">
          <ac:chgData name="巻田 修一" userId="6c86d98fffb727b2" providerId="LiveId" clId="{0809CF52-86B7-463E-B0E8-E4286537CA14}" dt="2020-10-19T06:43:08.575" v="2454" actId="1076"/>
          <ac:spMkLst>
            <pc:docMk/>
            <pc:sldMk cId="4146303365" sldId="262"/>
            <ac:spMk id="9" creationId="{80583B11-F7DF-4A4C-9D62-B79A2244DF2D}"/>
          </ac:spMkLst>
        </pc:spChg>
        <pc:spChg chg="add mod">
          <ac:chgData name="巻田 修一" userId="6c86d98fffb727b2" providerId="LiveId" clId="{0809CF52-86B7-463E-B0E8-E4286537CA14}" dt="2020-10-19T06:43:08.575" v="2454" actId="1076"/>
          <ac:spMkLst>
            <pc:docMk/>
            <pc:sldMk cId="4146303365" sldId="262"/>
            <ac:spMk id="11" creationId="{C70A0676-E29F-402F-BA3C-D1410385137B}"/>
          </ac:spMkLst>
        </pc:spChg>
        <pc:spChg chg="add mod">
          <ac:chgData name="巻田 修一" userId="6c86d98fffb727b2" providerId="LiveId" clId="{0809CF52-86B7-463E-B0E8-E4286537CA14}" dt="2020-10-19T06:46:23.311" v="2594" actId="1076"/>
          <ac:spMkLst>
            <pc:docMk/>
            <pc:sldMk cId="4146303365" sldId="262"/>
            <ac:spMk id="12" creationId="{B7E47A4F-7FB7-4F09-B415-1B013F4EA074}"/>
          </ac:spMkLst>
        </pc:spChg>
      </pc:sldChg>
      <pc:sldChg chg="addSp delSp modSp new mod">
        <pc:chgData name="巻田 修一" userId="6c86d98fffb727b2" providerId="LiveId" clId="{0809CF52-86B7-463E-B0E8-E4286537CA14}" dt="2020-10-19T07:14:40.283" v="3016" actId="1076"/>
        <pc:sldMkLst>
          <pc:docMk/>
          <pc:sldMk cId="3827785574" sldId="263"/>
        </pc:sldMkLst>
        <pc:spChg chg="mod">
          <ac:chgData name="巻田 修一" userId="6c86d98fffb727b2" providerId="LiveId" clId="{0809CF52-86B7-463E-B0E8-E4286537CA14}" dt="2020-10-19T07:07:30.028" v="2916" actId="20577"/>
          <ac:spMkLst>
            <pc:docMk/>
            <pc:sldMk cId="3827785574" sldId="263"/>
            <ac:spMk id="2" creationId="{60939A14-694E-420B-992B-86DEDA8B5755}"/>
          </ac:spMkLst>
        </pc:spChg>
        <pc:spChg chg="add mod">
          <ac:chgData name="巻田 修一" userId="6c86d98fffb727b2" providerId="LiveId" clId="{0809CF52-86B7-463E-B0E8-E4286537CA14}" dt="2020-10-19T07:13:56.732" v="2982" actId="1035"/>
          <ac:spMkLst>
            <pc:docMk/>
            <pc:sldMk cId="3827785574" sldId="263"/>
            <ac:spMk id="5" creationId="{D4B3FBEC-1BD9-462D-94A3-9DDD053A5CCB}"/>
          </ac:spMkLst>
        </pc:spChg>
        <pc:spChg chg="add mod">
          <ac:chgData name="巻田 修一" userId="6c86d98fffb727b2" providerId="LiveId" clId="{0809CF52-86B7-463E-B0E8-E4286537CA14}" dt="2020-10-19T07:13:56.732" v="2982" actId="1035"/>
          <ac:spMkLst>
            <pc:docMk/>
            <pc:sldMk cId="3827785574" sldId="263"/>
            <ac:spMk id="7" creationId="{CA16BB6B-71B9-40F8-8F5C-908D339484FE}"/>
          </ac:spMkLst>
        </pc:spChg>
        <pc:spChg chg="add mod">
          <ac:chgData name="巻田 修一" userId="6c86d98fffb727b2" providerId="LiveId" clId="{0809CF52-86B7-463E-B0E8-E4286537CA14}" dt="2020-10-19T07:13:56.732" v="2982" actId="1035"/>
          <ac:spMkLst>
            <pc:docMk/>
            <pc:sldMk cId="3827785574" sldId="263"/>
            <ac:spMk id="9" creationId="{151E2554-A2DD-4862-AE6F-3F523601B4B8}"/>
          </ac:spMkLst>
        </pc:spChg>
        <pc:spChg chg="add mod">
          <ac:chgData name="巻田 修一" userId="6c86d98fffb727b2" providerId="LiveId" clId="{0809CF52-86B7-463E-B0E8-E4286537CA14}" dt="2020-10-19T07:13:56.732" v="2982" actId="1035"/>
          <ac:spMkLst>
            <pc:docMk/>
            <pc:sldMk cId="3827785574" sldId="263"/>
            <ac:spMk id="11" creationId="{077CE41C-A3B0-4FA6-8BED-9B6FDB98EE4C}"/>
          </ac:spMkLst>
        </pc:spChg>
        <pc:spChg chg="add mod">
          <ac:chgData name="巻田 修一" userId="6c86d98fffb727b2" providerId="LiveId" clId="{0809CF52-86B7-463E-B0E8-E4286537CA14}" dt="2020-10-19T07:03:17.775" v="2789" actId="1076"/>
          <ac:spMkLst>
            <pc:docMk/>
            <pc:sldMk cId="3827785574" sldId="263"/>
            <ac:spMk id="13" creationId="{E96DBA17-FDEB-436C-9881-A1AB34B64BB8}"/>
          </ac:spMkLst>
        </pc:spChg>
        <pc:spChg chg="add mod">
          <ac:chgData name="巻田 修一" userId="6c86d98fffb727b2" providerId="LiveId" clId="{0809CF52-86B7-463E-B0E8-E4286537CA14}" dt="2020-10-19T07:03:39.551" v="2808" actId="20577"/>
          <ac:spMkLst>
            <pc:docMk/>
            <pc:sldMk cId="3827785574" sldId="263"/>
            <ac:spMk id="15" creationId="{92EBF6FA-BBE5-4D74-A945-1E5185378E31}"/>
          </ac:spMkLst>
        </pc:spChg>
        <pc:spChg chg="add mod">
          <ac:chgData name="巻田 修一" userId="6c86d98fffb727b2" providerId="LiveId" clId="{0809CF52-86B7-463E-B0E8-E4286537CA14}" dt="2020-10-19T07:04:39.216" v="2879" actId="20577"/>
          <ac:spMkLst>
            <pc:docMk/>
            <pc:sldMk cId="3827785574" sldId="263"/>
            <ac:spMk id="17" creationId="{C7821BBD-85AA-41A4-B23E-0F05A690AE94}"/>
          </ac:spMkLst>
        </pc:spChg>
        <pc:spChg chg="add mod">
          <ac:chgData name="巻田 修一" userId="6c86d98fffb727b2" providerId="LiveId" clId="{0809CF52-86B7-463E-B0E8-E4286537CA14}" dt="2020-10-19T07:12:34.441" v="2942" actId="20577"/>
          <ac:spMkLst>
            <pc:docMk/>
            <pc:sldMk cId="3827785574" sldId="263"/>
            <ac:spMk id="19" creationId="{D504F5F5-D650-4AC2-9B85-5152905A149C}"/>
          </ac:spMkLst>
        </pc:spChg>
        <pc:spChg chg="add mod">
          <ac:chgData name="巻田 修一" userId="6c86d98fffb727b2" providerId="LiveId" clId="{0809CF52-86B7-463E-B0E8-E4286537CA14}" dt="2020-10-19T07:14:40.283" v="3016" actId="1076"/>
          <ac:spMkLst>
            <pc:docMk/>
            <pc:sldMk cId="3827785574" sldId="263"/>
            <ac:spMk id="21" creationId="{F4A18D7F-4692-4D55-A0DB-52B780DB642A}"/>
          </ac:spMkLst>
        </pc:spChg>
        <pc:spChg chg="add mod">
          <ac:chgData name="巻田 修一" userId="6c86d98fffb727b2" providerId="LiveId" clId="{0809CF52-86B7-463E-B0E8-E4286537CA14}" dt="2020-10-19T07:14:25.975" v="3012" actId="20577"/>
          <ac:spMkLst>
            <pc:docMk/>
            <pc:sldMk cId="3827785574" sldId="263"/>
            <ac:spMk id="23" creationId="{362A6863-9DC7-4ED7-BE59-40FB12C011B3}"/>
          </ac:spMkLst>
        </pc:spChg>
        <pc:picChg chg="add del">
          <ac:chgData name="巻田 修一" userId="6c86d98fffb727b2" providerId="LiveId" clId="{0809CF52-86B7-463E-B0E8-E4286537CA14}" dt="2020-10-19T06:58:04.478" v="2688" actId="478"/>
          <ac:picMkLst>
            <pc:docMk/>
            <pc:sldMk cId="3827785574" sldId="263"/>
            <ac:picMk id="3" creationId="{A6D89194-4C8C-4181-B936-65F47F53AFBB}"/>
          </ac:picMkLst>
        </pc:picChg>
        <pc:picChg chg="add mod modCrop">
          <ac:chgData name="巻田 修一" userId="6c86d98fffb727b2" providerId="LiveId" clId="{0809CF52-86B7-463E-B0E8-E4286537CA14}" dt="2020-10-19T07:13:56.732" v="2982" actId="1035"/>
          <ac:picMkLst>
            <pc:docMk/>
            <pc:sldMk cId="3827785574" sldId="263"/>
            <ac:picMk id="4" creationId="{C6AC276A-ED1A-4A22-9A8A-F4BF2538F0AD}"/>
          </ac:picMkLst>
        </pc:picChg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796324576" sldId="264"/>
        </pc:sldMkLst>
      </pc:sldChg>
      <pc:sldChg chg="addSp modSp new mod">
        <pc:chgData name="巻田 修一" userId="6c86d98fffb727b2" providerId="LiveId" clId="{0809CF52-86B7-463E-B0E8-E4286537CA14}" dt="2020-10-19T07:35:27.023" v="3221" actId="1076"/>
        <pc:sldMkLst>
          <pc:docMk/>
          <pc:sldMk cId="3626976005" sldId="264"/>
        </pc:sldMkLst>
        <pc:spChg chg="mod">
          <ac:chgData name="巻田 修一" userId="6c86d98fffb727b2" providerId="LiveId" clId="{0809CF52-86B7-463E-B0E8-E4286537CA14}" dt="2020-10-19T07:32:46.742" v="3024" actId="20577"/>
          <ac:spMkLst>
            <pc:docMk/>
            <pc:sldMk cId="3626976005" sldId="264"/>
            <ac:spMk id="2" creationId="{73A5BE03-2891-4D44-860C-ED021957954D}"/>
          </ac:spMkLst>
        </pc:spChg>
        <pc:spChg chg="add mod">
          <ac:chgData name="巻田 修一" userId="6c86d98fffb727b2" providerId="LiveId" clId="{0809CF52-86B7-463E-B0E8-E4286537CA14}" dt="2020-10-19T07:35:27.023" v="3221" actId="1076"/>
          <ac:spMkLst>
            <pc:docMk/>
            <pc:sldMk cId="3626976005" sldId="264"/>
            <ac:spMk id="3" creationId="{84B602B6-7397-45F1-B333-FF9617A76317}"/>
          </ac:spMkLst>
        </pc:spChg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642516911" sldId="275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85579446" sldId="281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945320231" sldId="294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127925706" sldId="306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626017690" sldId="307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139941867" sldId="313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516833870" sldId="315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557572492" sldId="319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41166630" sldId="320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034942120" sldId="321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548748187" sldId="322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727379430" sldId="323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022093071" sldId="328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752776169" sldId="331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804947984" sldId="332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260345660" sldId="336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698149772" sldId="337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189462503" sldId="339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577886797" sldId="340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4194311541" sldId="341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434727178" sldId="342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399721569" sldId="343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768870867" sldId="344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749486453" sldId="345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181123655" sldId="346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696791264" sldId="347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47080469" sldId="348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233348480" sldId="349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822192282" sldId="350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060540392" sldId="351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455196741" sldId="352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40518293" sldId="353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762295567" sldId="354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643508067" sldId="355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440711873" sldId="356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706827947" sldId="357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927388907" sldId="358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461900257" sldId="359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244505958" sldId="360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4163972329" sldId="361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071341819" sldId="362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120179323" sldId="363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304366173" sldId="364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908340185" sldId="365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228162029" sldId="366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141114827" sldId="367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547400245" sldId="368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855929809" sldId="369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1044063734" sldId="372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263877274" sldId="373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3832335890" sldId="374"/>
        </pc:sldMkLst>
      </pc:sldChg>
      <pc:sldChg chg="del">
        <pc:chgData name="巻田 修一" userId="6c86d98fffb727b2" providerId="LiveId" clId="{0809CF52-86B7-463E-B0E8-E4286537CA14}" dt="2020-10-14T14:54:48.247" v="0" actId="2696"/>
        <pc:sldMkLst>
          <pc:docMk/>
          <pc:sldMk cId="2940036010" sldId="3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691EBB0-2E00-44AB-AB64-51B779E37FFD}" type="datetimeFigureOut">
              <a:rPr lang="ja-JP" altLang="en-US"/>
              <a:pPr>
                <a:defRPr/>
              </a:pPr>
              <a:t>2020/10/19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428791-81F4-4DB1-84CA-79C9CF87DA6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209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6F7CB4-2518-44F4-B1E6-DDC90C5797E5}" type="datetimeFigureOut">
              <a:rPr lang="ja-JP" altLang="en-US"/>
              <a:pPr>
                <a:defRPr/>
              </a:pPr>
              <a:t>2020/10/19</a:t>
            </a:fld>
            <a:endParaRPr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ja-JP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669289E-AF57-4C22-98B0-356EE1B8D28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2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9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2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80883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3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504917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5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6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7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8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1075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9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3298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0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342900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1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1111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58613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10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7957" y="2586511"/>
            <a:ext cx="10972800" cy="1142039"/>
          </a:xfrm>
          <a:prstGeom prst="rect">
            <a:avLst/>
          </a:prstGeom>
        </p:spPr>
        <p:txBody>
          <a:bodyPr lIns="82927" tIns="41464" rIns="82927" bIns="41464" anchor="ctr" anchorCtr="0"/>
          <a:lstStyle>
            <a:lvl1pPr algn="ctr">
              <a:buFontTx/>
              <a:buNone/>
              <a:defRPr sz="4400" baseline="0">
                <a:solidFill>
                  <a:srgbClr val="212733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1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0" y="361950"/>
            <a:ext cx="12192000" cy="414338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25400" y="1270"/>
              </a:cxn>
              <a:cxn ang="0">
                <a:pos x="28000" y="0"/>
              </a:cxn>
            </a:cxnLst>
            <a:rect l="0" t="0" r="r" b="b"/>
            <a:pathLst>
              <a:path w="28001" h="1271">
                <a:moveTo>
                  <a:pt x="0" y="1270"/>
                </a:moveTo>
                <a:lnTo>
                  <a:pt x="25400" y="1270"/>
                </a:lnTo>
                <a:lnTo>
                  <a:pt x="28000" y="0"/>
                </a:lnTo>
              </a:path>
            </a:pathLst>
          </a:custGeom>
          <a:noFill/>
          <a:ln w="36720">
            <a:solidFill>
              <a:srgbClr val="DC2300"/>
            </a:solidFill>
            <a:round/>
            <a:headEnd/>
            <a:tailEnd/>
          </a:ln>
        </p:spPr>
        <p:txBody>
          <a:bodyPr lIns="82927" tIns="41464" rIns="82927" bIns="41464"/>
          <a:lstStyle/>
          <a:p>
            <a:pPr>
              <a:buFont typeface="StarSymbol" charset="0"/>
              <a:buNone/>
              <a:defRPr/>
            </a:pPr>
            <a:endParaRPr lang="ja-JP" altLang="en-US" baseline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-38440" y="383061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4A4C8BA-08C0-4245-8D4D-C2DAFDFD82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849674" y="482600"/>
            <a:ext cx="414337" cy="560388"/>
            <a:chOff x="5617" y="335"/>
            <a:chExt cx="288" cy="389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7A4A892B-DD96-4B8B-A11E-E8E635DB2A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238A6D9A-79D2-412C-A715-C7D0DE4833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2" name="Picture 7">
            <a:extLst>
              <a:ext uri="{FF2B5EF4-FFF2-40B4-BE49-F238E27FC236}">
                <a16:creationId xmlns:a16="http://schemas.microsoft.com/office/drawing/2014/main" id="{2C26AB55-EA6F-426A-A368-0C52F9F15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0835" y="259092"/>
            <a:ext cx="869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37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96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1202" y="6248400"/>
            <a:ext cx="11620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8380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2"/>
          <p:cNvSpPr/>
          <p:nvPr userDrawn="1"/>
        </p:nvSpPr>
        <p:spPr>
          <a:xfrm>
            <a:off x="2984500" y="2882900"/>
            <a:ext cx="347133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" name="円/楕円 13"/>
          <p:cNvSpPr/>
          <p:nvPr userDrawn="1"/>
        </p:nvSpPr>
        <p:spPr>
          <a:xfrm>
            <a:off x="8858252" y="2882900"/>
            <a:ext cx="347133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" name="円/楕円 14"/>
          <p:cNvSpPr/>
          <p:nvPr userDrawn="1"/>
        </p:nvSpPr>
        <p:spPr>
          <a:xfrm>
            <a:off x="8369300" y="2882900"/>
            <a:ext cx="347133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" name="円/楕円 15"/>
          <p:cNvSpPr/>
          <p:nvPr userDrawn="1"/>
        </p:nvSpPr>
        <p:spPr>
          <a:xfrm>
            <a:off x="7880351" y="2882900"/>
            <a:ext cx="347133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" name="円/楕円 16"/>
          <p:cNvSpPr/>
          <p:nvPr userDrawn="1"/>
        </p:nvSpPr>
        <p:spPr>
          <a:xfrm>
            <a:off x="7389286" y="2882900"/>
            <a:ext cx="349249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" name="円/楕円 17"/>
          <p:cNvSpPr/>
          <p:nvPr userDrawn="1"/>
        </p:nvSpPr>
        <p:spPr>
          <a:xfrm>
            <a:off x="6900335" y="2882900"/>
            <a:ext cx="347133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" name="円/楕円 18"/>
          <p:cNvSpPr/>
          <p:nvPr userDrawn="1"/>
        </p:nvSpPr>
        <p:spPr>
          <a:xfrm>
            <a:off x="6411384" y="2882900"/>
            <a:ext cx="347133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" name="円/楕円 19"/>
          <p:cNvSpPr/>
          <p:nvPr userDrawn="1"/>
        </p:nvSpPr>
        <p:spPr>
          <a:xfrm>
            <a:off x="5920320" y="2882900"/>
            <a:ext cx="349249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" name="円/楕円 20"/>
          <p:cNvSpPr/>
          <p:nvPr userDrawn="1"/>
        </p:nvSpPr>
        <p:spPr>
          <a:xfrm>
            <a:off x="5431368" y="2882900"/>
            <a:ext cx="347133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" name="円/楕円 21"/>
          <p:cNvSpPr/>
          <p:nvPr userDrawn="1"/>
        </p:nvSpPr>
        <p:spPr>
          <a:xfrm>
            <a:off x="4942419" y="2882900"/>
            <a:ext cx="347133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" name="円/楕円 22"/>
          <p:cNvSpPr/>
          <p:nvPr userDrawn="1"/>
        </p:nvSpPr>
        <p:spPr>
          <a:xfrm>
            <a:off x="4453468" y="2882900"/>
            <a:ext cx="347133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" name="円/楕円 23"/>
          <p:cNvSpPr/>
          <p:nvPr userDrawn="1"/>
        </p:nvSpPr>
        <p:spPr>
          <a:xfrm>
            <a:off x="3962400" y="2882900"/>
            <a:ext cx="347133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" name="円/楕円 24"/>
          <p:cNvSpPr/>
          <p:nvPr userDrawn="1"/>
        </p:nvSpPr>
        <p:spPr>
          <a:xfrm>
            <a:off x="3473452" y="2882900"/>
            <a:ext cx="347133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5" name="円/楕円 25"/>
          <p:cNvSpPr/>
          <p:nvPr userDrawn="1"/>
        </p:nvSpPr>
        <p:spPr>
          <a:xfrm>
            <a:off x="3230035" y="2541591"/>
            <a:ext cx="347133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6" name="円/楕円 26"/>
          <p:cNvSpPr/>
          <p:nvPr userDrawn="1"/>
        </p:nvSpPr>
        <p:spPr>
          <a:xfrm>
            <a:off x="8614835" y="2541591"/>
            <a:ext cx="347133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7" name="円/楕円 27"/>
          <p:cNvSpPr/>
          <p:nvPr userDrawn="1"/>
        </p:nvSpPr>
        <p:spPr>
          <a:xfrm>
            <a:off x="8125884" y="2541591"/>
            <a:ext cx="347133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8" name="円/楕円 28"/>
          <p:cNvSpPr/>
          <p:nvPr userDrawn="1"/>
        </p:nvSpPr>
        <p:spPr>
          <a:xfrm>
            <a:off x="7634820" y="2541591"/>
            <a:ext cx="349249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9" name="円/楕円 29"/>
          <p:cNvSpPr/>
          <p:nvPr userDrawn="1"/>
        </p:nvSpPr>
        <p:spPr>
          <a:xfrm>
            <a:off x="7145868" y="2541591"/>
            <a:ext cx="347133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0" name="円/楕円 30"/>
          <p:cNvSpPr/>
          <p:nvPr userDrawn="1"/>
        </p:nvSpPr>
        <p:spPr>
          <a:xfrm>
            <a:off x="6656917" y="2541591"/>
            <a:ext cx="347133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1" name="円/楕円 31"/>
          <p:cNvSpPr/>
          <p:nvPr userDrawn="1"/>
        </p:nvSpPr>
        <p:spPr>
          <a:xfrm>
            <a:off x="6167968" y="2541591"/>
            <a:ext cx="347133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2" name="円/楕円 32"/>
          <p:cNvSpPr/>
          <p:nvPr userDrawn="1"/>
        </p:nvSpPr>
        <p:spPr>
          <a:xfrm>
            <a:off x="5676900" y="2541591"/>
            <a:ext cx="347133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3" name="円/楕円 33"/>
          <p:cNvSpPr/>
          <p:nvPr userDrawn="1"/>
        </p:nvSpPr>
        <p:spPr>
          <a:xfrm>
            <a:off x="5187952" y="2541591"/>
            <a:ext cx="347133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4" name="円/楕円 34"/>
          <p:cNvSpPr/>
          <p:nvPr userDrawn="1"/>
        </p:nvSpPr>
        <p:spPr>
          <a:xfrm>
            <a:off x="4699000" y="2541591"/>
            <a:ext cx="347133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5" name="円/楕円 35"/>
          <p:cNvSpPr/>
          <p:nvPr userDrawn="1"/>
        </p:nvSpPr>
        <p:spPr>
          <a:xfrm>
            <a:off x="4207933" y="2541591"/>
            <a:ext cx="349251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6" name="円/楕円 36"/>
          <p:cNvSpPr/>
          <p:nvPr userDrawn="1"/>
        </p:nvSpPr>
        <p:spPr>
          <a:xfrm>
            <a:off x="3718984" y="2541591"/>
            <a:ext cx="347133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7" name="円/楕円 37"/>
          <p:cNvSpPr/>
          <p:nvPr userDrawn="1"/>
        </p:nvSpPr>
        <p:spPr>
          <a:xfrm>
            <a:off x="8369300" y="2201863"/>
            <a:ext cx="347133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8" name="円/楕円 38"/>
          <p:cNvSpPr/>
          <p:nvPr userDrawn="1"/>
        </p:nvSpPr>
        <p:spPr>
          <a:xfrm>
            <a:off x="7880351" y="2201863"/>
            <a:ext cx="347133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9" name="円/楕円 39"/>
          <p:cNvSpPr/>
          <p:nvPr userDrawn="1"/>
        </p:nvSpPr>
        <p:spPr>
          <a:xfrm>
            <a:off x="7389286" y="2201863"/>
            <a:ext cx="349249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0" name="円/楕円 40"/>
          <p:cNvSpPr/>
          <p:nvPr userDrawn="1"/>
        </p:nvSpPr>
        <p:spPr>
          <a:xfrm>
            <a:off x="6900335" y="2201863"/>
            <a:ext cx="347133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1" name="円/楕円 41"/>
          <p:cNvSpPr/>
          <p:nvPr userDrawn="1"/>
        </p:nvSpPr>
        <p:spPr>
          <a:xfrm>
            <a:off x="6411384" y="2201863"/>
            <a:ext cx="347133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2" name="円/楕円 42"/>
          <p:cNvSpPr/>
          <p:nvPr userDrawn="1"/>
        </p:nvSpPr>
        <p:spPr>
          <a:xfrm>
            <a:off x="5920320" y="2201863"/>
            <a:ext cx="349249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3" name="円/楕円 43"/>
          <p:cNvSpPr/>
          <p:nvPr userDrawn="1"/>
        </p:nvSpPr>
        <p:spPr>
          <a:xfrm>
            <a:off x="5431368" y="2201863"/>
            <a:ext cx="347133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4" name="円/楕円 44"/>
          <p:cNvSpPr/>
          <p:nvPr userDrawn="1"/>
        </p:nvSpPr>
        <p:spPr>
          <a:xfrm>
            <a:off x="4942419" y="2201863"/>
            <a:ext cx="347133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5" name="円/楕円 45"/>
          <p:cNvSpPr/>
          <p:nvPr userDrawn="1"/>
        </p:nvSpPr>
        <p:spPr>
          <a:xfrm>
            <a:off x="4453468" y="2201863"/>
            <a:ext cx="347133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6" name="円/楕円 46"/>
          <p:cNvSpPr/>
          <p:nvPr userDrawn="1"/>
        </p:nvSpPr>
        <p:spPr>
          <a:xfrm>
            <a:off x="3962400" y="2201863"/>
            <a:ext cx="347133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7" name="円/楕円 47"/>
          <p:cNvSpPr/>
          <p:nvPr userDrawn="1"/>
        </p:nvSpPr>
        <p:spPr>
          <a:xfrm>
            <a:off x="3473452" y="2201863"/>
            <a:ext cx="347133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8" name="円/楕円 48"/>
          <p:cNvSpPr/>
          <p:nvPr userDrawn="1"/>
        </p:nvSpPr>
        <p:spPr>
          <a:xfrm>
            <a:off x="8125884" y="1860550"/>
            <a:ext cx="347133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9" name="円/楕円 49"/>
          <p:cNvSpPr/>
          <p:nvPr userDrawn="1"/>
        </p:nvSpPr>
        <p:spPr>
          <a:xfrm>
            <a:off x="7634820" y="1860550"/>
            <a:ext cx="349249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0" name="円/楕円 50"/>
          <p:cNvSpPr/>
          <p:nvPr userDrawn="1"/>
        </p:nvSpPr>
        <p:spPr>
          <a:xfrm>
            <a:off x="7145868" y="1860550"/>
            <a:ext cx="347133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1" name="円/楕円 51"/>
          <p:cNvSpPr/>
          <p:nvPr userDrawn="1"/>
        </p:nvSpPr>
        <p:spPr>
          <a:xfrm>
            <a:off x="6656917" y="1860550"/>
            <a:ext cx="347133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2" name="円/楕円 52"/>
          <p:cNvSpPr/>
          <p:nvPr userDrawn="1"/>
        </p:nvSpPr>
        <p:spPr>
          <a:xfrm>
            <a:off x="6167968" y="1860550"/>
            <a:ext cx="347133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3" name="円/楕円 53"/>
          <p:cNvSpPr/>
          <p:nvPr userDrawn="1"/>
        </p:nvSpPr>
        <p:spPr>
          <a:xfrm>
            <a:off x="5676900" y="1860550"/>
            <a:ext cx="347133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4" name="円/楕円 54"/>
          <p:cNvSpPr/>
          <p:nvPr userDrawn="1"/>
        </p:nvSpPr>
        <p:spPr>
          <a:xfrm>
            <a:off x="5187952" y="1860550"/>
            <a:ext cx="347133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5" name="円/楕円 55"/>
          <p:cNvSpPr/>
          <p:nvPr userDrawn="1"/>
        </p:nvSpPr>
        <p:spPr>
          <a:xfrm>
            <a:off x="4699000" y="1860550"/>
            <a:ext cx="347133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6" name="円/楕円 56"/>
          <p:cNvSpPr/>
          <p:nvPr userDrawn="1"/>
        </p:nvSpPr>
        <p:spPr>
          <a:xfrm>
            <a:off x="4207933" y="1860550"/>
            <a:ext cx="349251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7" name="円/楕円 57"/>
          <p:cNvSpPr/>
          <p:nvPr userDrawn="1"/>
        </p:nvSpPr>
        <p:spPr>
          <a:xfrm>
            <a:off x="3718984" y="1860550"/>
            <a:ext cx="347133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8" name="円/楕円 58"/>
          <p:cNvSpPr/>
          <p:nvPr userDrawn="1"/>
        </p:nvSpPr>
        <p:spPr>
          <a:xfrm>
            <a:off x="7880351" y="1519238"/>
            <a:ext cx="347133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9" name="円/楕円 59"/>
          <p:cNvSpPr/>
          <p:nvPr userDrawn="1"/>
        </p:nvSpPr>
        <p:spPr>
          <a:xfrm>
            <a:off x="7389286" y="1519238"/>
            <a:ext cx="349249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0" name="円/楕円 60"/>
          <p:cNvSpPr/>
          <p:nvPr userDrawn="1"/>
        </p:nvSpPr>
        <p:spPr>
          <a:xfrm>
            <a:off x="6900335" y="1519238"/>
            <a:ext cx="347133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1" name="円/楕円 61"/>
          <p:cNvSpPr/>
          <p:nvPr userDrawn="1"/>
        </p:nvSpPr>
        <p:spPr>
          <a:xfrm>
            <a:off x="6411384" y="1519238"/>
            <a:ext cx="347133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2" name="円/楕円 62"/>
          <p:cNvSpPr/>
          <p:nvPr userDrawn="1"/>
        </p:nvSpPr>
        <p:spPr>
          <a:xfrm>
            <a:off x="5920320" y="1519238"/>
            <a:ext cx="349249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3" name="円/楕円 63"/>
          <p:cNvSpPr/>
          <p:nvPr userDrawn="1"/>
        </p:nvSpPr>
        <p:spPr>
          <a:xfrm>
            <a:off x="5431368" y="1519238"/>
            <a:ext cx="347133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4" name="円/楕円 64"/>
          <p:cNvSpPr/>
          <p:nvPr userDrawn="1"/>
        </p:nvSpPr>
        <p:spPr>
          <a:xfrm>
            <a:off x="4942419" y="1519238"/>
            <a:ext cx="347133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5" name="円/楕円 65"/>
          <p:cNvSpPr/>
          <p:nvPr userDrawn="1"/>
        </p:nvSpPr>
        <p:spPr>
          <a:xfrm>
            <a:off x="4453468" y="1519238"/>
            <a:ext cx="347133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6" name="円/楕円 66"/>
          <p:cNvSpPr/>
          <p:nvPr userDrawn="1"/>
        </p:nvSpPr>
        <p:spPr>
          <a:xfrm>
            <a:off x="3962400" y="1519238"/>
            <a:ext cx="347133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7" name="円/楕円 67"/>
          <p:cNvSpPr/>
          <p:nvPr userDrawn="1"/>
        </p:nvSpPr>
        <p:spPr>
          <a:xfrm>
            <a:off x="7634820" y="1177925"/>
            <a:ext cx="349249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8" name="円/楕円 68"/>
          <p:cNvSpPr/>
          <p:nvPr userDrawn="1"/>
        </p:nvSpPr>
        <p:spPr>
          <a:xfrm>
            <a:off x="7145868" y="1177925"/>
            <a:ext cx="347133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9" name="円/楕円 69"/>
          <p:cNvSpPr/>
          <p:nvPr userDrawn="1"/>
        </p:nvSpPr>
        <p:spPr>
          <a:xfrm>
            <a:off x="6656917" y="1177925"/>
            <a:ext cx="347133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0" name="円/楕円 70"/>
          <p:cNvSpPr/>
          <p:nvPr userDrawn="1"/>
        </p:nvSpPr>
        <p:spPr>
          <a:xfrm>
            <a:off x="6167968" y="1177925"/>
            <a:ext cx="347133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1" name="円/楕円 71"/>
          <p:cNvSpPr/>
          <p:nvPr userDrawn="1"/>
        </p:nvSpPr>
        <p:spPr>
          <a:xfrm>
            <a:off x="5676900" y="1177925"/>
            <a:ext cx="347133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2" name="円/楕円 72"/>
          <p:cNvSpPr/>
          <p:nvPr userDrawn="1"/>
        </p:nvSpPr>
        <p:spPr>
          <a:xfrm>
            <a:off x="5187952" y="1177925"/>
            <a:ext cx="347133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3" name="円/楕円 73"/>
          <p:cNvSpPr/>
          <p:nvPr userDrawn="1"/>
        </p:nvSpPr>
        <p:spPr>
          <a:xfrm>
            <a:off x="4699000" y="1177925"/>
            <a:ext cx="347133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4" name="円/楕円 74"/>
          <p:cNvSpPr/>
          <p:nvPr userDrawn="1"/>
        </p:nvSpPr>
        <p:spPr>
          <a:xfrm>
            <a:off x="4207933" y="1177925"/>
            <a:ext cx="349251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5" name="円/楕円 75"/>
          <p:cNvSpPr/>
          <p:nvPr userDrawn="1"/>
        </p:nvSpPr>
        <p:spPr>
          <a:xfrm>
            <a:off x="7389286" y="836613"/>
            <a:ext cx="349249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6" name="円/楕円 76"/>
          <p:cNvSpPr/>
          <p:nvPr userDrawn="1"/>
        </p:nvSpPr>
        <p:spPr>
          <a:xfrm>
            <a:off x="6900335" y="836613"/>
            <a:ext cx="347133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7" name="円/楕円 77"/>
          <p:cNvSpPr/>
          <p:nvPr userDrawn="1"/>
        </p:nvSpPr>
        <p:spPr>
          <a:xfrm>
            <a:off x="6411384" y="836613"/>
            <a:ext cx="347133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8" name="円/楕円 78"/>
          <p:cNvSpPr/>
          <p:nvPr userDrawn="1"/>
        </p:nvSpPr>
        <p:spPr>
          <a:xfrm>
            <a:off x="5920320" y="836613"/>
            <a:ext cx="349249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9" name="円/楕円 79"/>
          <p:cNvSpPr/>
          <p:nvPr userDrawn="1"/>
        </p:nvSpPr>
        <p:spPr>
          <a:xfrm>
            <a:off x="5431368" y="836613"/>
            <a:ext cx="347133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0" name="円/楕円 80"/>
          <p:cNvSpPr/>
          <p:nvPr userDrawn="1"/>
        </p:nvSpPr>
        <p:spPr>
          <a:xfrm>
            <a:off x="4942419" y="836613"/>
            <a:ext cx="347133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1" name="円/楕円 81"/>
          <p:cNvSpPr/>
          <p:nvPr userDrawn="1"/>
        </p:nvSpPr>
        <p:spPr>
          <a:xfrm>
            <a:off x="4453468" y="836613"/>
            <a:ext cx="347133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2" name="円/楕円 82"/>
          <p:cNvSpPr/>
          <p:nvPr userDrawn="1"/>
        </p:nvSpPr>
        <p:spPr>
          <a:xfrm>
            <a:off x="7391400" y="4930775"/>
            <a:ext cx="347133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3" name="円/楕円 83"/>
          <p:cNvSpPr/>
          <p:nvPr userDrawn="1"/>
        </p:nvSpPr>
        <p:spPr>
          <a:xfrm>
            <a:off x="6902452" y="4930775"/>
            <a:ext cx="347133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4" name="円/楕円 84"/>
          <p:cNvSpPr/>
          <p:nvPr userDrawn="1"/>
        </p:nvSpPr>
        <p:spPr>
          <a:xfrm>
            <a:off x="6413500" y="4930775"/>
            <a:ext cx="347133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5" name="円/楕円 85"/>
          <p:cNvSpPr/>
          <p:nvPr userDrawn="1"/>
        </p:nvSpPr>
        <p:spPr>
          <a:xfrm>
            <a:off x="5922433" y="4930775"/>
            <a:ext cx="349251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6" name="円/楕円 86"/>
          <p:cNvSpPr/>
          <p:nvPr userDrawn="1"/>
        </p:nvSpPr>
        <p:spPr>
          <a:xfrm>
            <a:off x="5433484" y="4930775"/>
            <a:ext cx="347133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7" name="円/楕円 87"/>
          <p:cNvSpPr/>
          <p:nvPr userDrawn="1"/>
        </p:nvSpPr>
        <p:spPr>
          <a:xfrm>
            <a:off x="4944535" y="4930775"/>
            <a:ext cx="347133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8" name="円/楕円 88"/>
          <p:cNvSpPr/>
          <p:nvPr userDrawn="1"/>
        </p:nvSpPr>
        <p:spPr>
          <a:xfrm>
            <a:off x="4453468" y="4930775"/>
            <a:ext cx="349251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9" name="円/楕円 89"/>
          <p:cNvSpPr/>
          <p:nvPr userDrawn="1"/>
        </p:nvSpPr>
        <p:spPr>
          <a:xfrm>
            <a:off x="7634820" y="4589463"/>
            <a:ext cx="349249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0" name="円/楕円 90"/>
          <p:cNvSpPr/>
          <p:nvPr userDrawn="1"/>
        </p:nvSpPr>
        <p:spPr>
          <a:xfrm>
            <a:off x="7145868" y="4589463"/>
            <a:ext cx="347133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1" name="円/楕円 91"/>
          <p:cNvSpPr/>
          <p:nvPr userDrawn="1"/>
        </p:nvSpPr>
        <p:spPr>
          <a:xfrm>
            <a:off x="6656917" y="4589463"/>
            <a:ext cx="347133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2" name="円/楕円 92"/>
          <p:cNvSpPr/>
          <p:nvPr userDrawn="1"/>
        </p:nvSpPr>
        <p:spPr>
          <a:xfrm>
            <a:off x="6167968" y="4589463"/>
            <a:ext cx="347133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3" name="円/楕円 93"/>
          <p:cNvSpPr/>
          <p:nvPr userDrawn="1"/>
        </p:nvSpPr>
        <p:spPr>
          <a:xfrm>
            <a:off x="5676900" y="4589463"/>
            <a:ext cx="347133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4" name="円/楕円 94"/>
          <p:cNvSpPr/>
          <p:nvPr userDrawn="1"/>
        </p:nvSpPr>
        <p:spPr>
          <a:xfrm>
            <a:off x="5187952" y="4589463"/>
            <a:ext cx="347133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5" name="円/楕円 95"/>
          <p:cNvSpPr/>
          <p:nvPr userDrawn="1"/>
        </p:nvSpPr>
        <p:spPr>
          <a:xfrm>
            <a:off x="4699000" y="4589463"/>
            <a:ext cx="347133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6" name="円/楕円 96"/>
          <p:cNvSpPr/>
          <p:nvPr userDrawn="1"/>
        </p:nvSpPr>
        <p:spPr>
          <a:xfrm>
            <a:off x="4207933" y="4589463"/>
            <a:ext cx="349251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7" name="円/楕円 97"/>
          <p:cNvSpPr/>
          <p:nvPr userDrawn="1"/>
        </p:nvSpPr>
        <p:spPr>
          <a:xfrm>
            <a:off x="7882468" y="4248150"/>
            <a:ext cx="347133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8" name="円/楕円 98"/>
          <p:cNvSpPr/>
          <p:nvPr userDrawn="1"/>
        </p:nvSpPr>
        <p:spPr>
          <a:xfrm>
            <a:off x="7391400" y="4248150"/>
            <a:ext cx="347133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9" name="円/楕円 99"/>
          <p:cNvSpPr/>
          <p:nvPr userDrawn="1"/>
        </p:nvSpPr>
        <p:spPr>
          <a:xfrm>
            <a:off x="6902452" y="4248150"/>
            <a:ext cx="347133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0" name="円/楕円 100"/>
          <p:cNvSpPr/>
          <p:nvPr userDrawn="1"/>
        </p:nvSpPr>
        <p:spPr>
          <a:xfrm>
            <a:off x="6413500" y="4248150"/>
            <a:ext cx="347133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1" name="円/楕円 101"/>
          <p:cNvSpPr/>
          <p:nvPr userDrawn="1"/>
        </p:nvSpPr>
        <p:spPr>
          <a:xfrm>
            <a:off x="5922433" y="4248150"/>
            <a:ext cx="349251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2" name="円/楕円 102"/>
          <p:cNvSpPr/>
          <p:nvPr userDrawn="1"/>
        </p:nvSpPr>
        <p:spPr>
          <a:xfrm>
            <a:off x="5433484" y="4248150"/>
            <a:ext cx="347133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3" name="円/楕円 103"/>
          <p:cNvSpPr/>
          <p:nvPr userDrawn="1"/>
        </p:nvSpPr>
        <p:spPr>
          <a:xfrm>
            <a:off x="4944535" y="4248150"/>
            <a:ext cx="347133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4" name="円/楕円 104"/>
          <p:cNvSpPr/>
          <p:nvPr userDrawn="1"/>
        </p:nvSpPr>
        <p:spPr>
          <a:xfrm>
            <a:off x="4453468" y="4248150"/>
            <a:ext cx="349251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5" name="円/楕円 105"/>
          <p:cNvSpPr/>
          <p:nvPr userDrawn="1"/>
        </p:nvSpPr>
        <p:spPr>
          <a:xfrm>
            <a:off x="3964519" y="4248150"/>
            <a:ext cx="347133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6" name="円/楕円 106"/>
          <p:cNvSpPr/>
          <p:nvPr userDrawn="1"/>
        </p:nvSpPr>
        <p:spPr>
          <a:xfrm>
            <a:off x="8125884" y="3906838"/>
            <a:ext cx="347133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7" name="円/楕円 107"/>
          <p:cNvSpPr/>
          <p:nvPr userDrawn="1"/>
        </p:nvSpPr>
        <p:spPr>
          <a:xfrm>
            <a:off x="7634820" y="3906838"/>
            <a:ext cx="349249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8" name="円/楕円 108"/>
          <p:cNvSpPr/>
          <p:nvPr userDrawn="1"/>
        </p:nvSpPr>
        <p:spPr>
          <a:xfrm>
            <a:off x="7145868" y="3906838"/>
            <a:ext cx="347133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9" name="円/楕円 109"/>
          <p:cNvSpPr/>
          <p:nvPr userDrawn="1"/>
        </p:nvSpPr>
        <p:spPr>
          <a:xfrm>
            <a:off x="6656917" y="3906838"/>
            <a:ext cx="347133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0" name="円/楕円 110"/>
          <p:cNvSpPr/>
          <p:nvPr userDrawn="1"/>
        </p:nvSpPr>
        <p:spPr>
          <a:xfrm>
            <a:off x="6167968" y="3906838"/>
            <a:ext cx="347133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1" name="円/楕円 111"/>
          <p:cNvSpPr/>
          <p:nvPr userDrawn="1"/>
        </p:nvSpPr>
        <p:spPr>
          <a:xfrm>
            <a:off x="5676900" y="3906838"/>
            <a:ext cx="347133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2" name="円/楕円 112"/>
          <p:cNvSpPr/>
          <p:nvPr userDrawn="1"/>
        </p:nvSpPr>
        <p:spPr>
          <a:xfrm>
            <a:off x="5187952" y="3906838"/>
            <a:ext cx="347133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3" name="円/楕円 113"/>
          <p:cNvSpPr/>
          <p:nvPr userDrawn="1"/>
        </p:nvSpPr>
        <p:spPr>
          <a:xfrm>
            <a:off x="4699000" y="3906838"/>
            <a:ext cx="347133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4" name="円/楕円 114"/>
          <p:cNvSpPr/>
          <p:nvPr userDrawn="1"/>
        </p:nvSpPr>
        <p:spPr>
          <a:xfrm>
            <a:off x="4207933" y="3906838"/>
            <a:ext cx="349251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5" name="円/楕円 115"/>
          <p:cNvSpPr/>
          <p:nvPr userDrawn="1"/>
        </p:nvSpPr>
        <p:spPr>
          <a:xfrm>
            <a:off x="3718984" y="3906838"/>
            <a:ext cx="347133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6" name="円/楕円 116"/>
          <p:cNvSpPr/>
          <p:nvPr userDrawn="1"/>
        </p:nvSpPr>
        <p:spPr>
          <a:xfrm>
            <a:off x="8371419" y="3565525"/>
            <a:ext cx="347133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7" name="円/楕円 117"/>
          <p:cNvSpPr/>
          <p:nvPr userDrawn="1"/>
        </p:nvSpPr>
        <p:spPr>
          <a:xfrm>
            <a:off x="7882468" y="3565525"/>
            <a:ext cx="347133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8" name="円/楕円 118"/>
          <p:cNvSpPr/>
          <p:nvPr userDrawn="1"/>
        </p:nvSpPr>
        <p:spPr>
          <a:xfrm>
            <a:off x="7391400" y="3565525"/>
            <a:ext cx="347133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9" name="円/楕円 119"/>
          <p:cNvSpPr/>
          <p:nvPr userDrawn="1"/>
        </p:nvSpPr>
        <p:spPr>
          <a:xfrm>
            <a:off x="6902452" y="3565525"/>
            <a:ext cx="347133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0" name="円/楕円 120"/>
          <p:cNvSpPr/>
          <p:nvPr userDrawn="1"/>
        </p:nvSpPr>
        <p:spPr>
          <a:xfrm>
            <a:off x="6413500" y="3565525"/>
            <a:ext cx="347133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1" name="円/楕円 121"/>
          <p:cNvSpPr/>
          <p:nvPr userDrawn="1"/>
        </p:nvSpPr>
        <p:spPr>
          <a:xfrm>
            <a:off x="5922433" y="3565525"/>
            <a:ext cx="349251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2" name="円/楕円 122"/>
          <p:cNvSpPr/>
          <p:nvPr userDrawn="1"/>
        </p:nvSpPr>
        <p:spPr>
          <a:xfrm>
            <a:off x="5433484" y="3565525"/>
            <a:ext cx="347133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3" name="円/楕円 123"/>
          <p:cNvSpPr/>
          <p:nvPr userDrawn="1"/>
        </p:nvSpPr>
        <p:spPr>
          <a:xfrm>
            <a:off x="4944535" y="3565525"/>
            <a:ext cx="347133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4" name="円/楕円 124"/>
          <p:cNvSpPr/>
          <p:nvPr userDrawn="1"/>
        </p:nvSpPr>
        <p:spPr>
          <a:xfrm>
            <a:off x="4453468" y="3565525"/>
            <a:ext cx="349251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5" name="円/楕円 125"/>
          <p:cNvSpPr/>
          <p:nvPr userDrawn="1"/>
        </p:nvSpPr>
        <p:spPr>
          <a:xfrm>
            <a:off x="3964519" y="3565525"/>
            <a:ext cx="347133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6" name="円/楕円 126"/>
          <p:cNvSpPr/>
          <p:nvPr userDrawn="1"/>
        </p:nvSpPr>
        <p:spPr>
          <a:xfrm>
            <a:off x="3475568" y="3565525"/>
            <a:ext cx="347133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7" name="円/楕円 127"/>
          <p:cNvSpPr/>
          <p:nvPr userDrawn="1"/>
        </p:nvSpPr>
        <p:spPr>
          <a:xfrm>
            <a:off x="3230035" y="3224216"/>
            <a:ext cx="347133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8" name="円/楕円 128"/>
          <p:cNvSpPr/>
          <p:nvPr userDrawn="1"/>
        </p:nvSpPr>
        <p:spPr>
          <a:xfrm>
            <a:off x="8614835" y="3224216"/>
            <a:ext cx="347133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9" name="円/楕円 129"/>
          <p:cNvSpPr/>
          <p:nvPr userDrawn="1"/>
        </p:nvSpPr>
        <p:spPr>
          <a:xfrm>
            <a:off x="8125884" y="3224216"/>
            <a:ext cx="347133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0" name="円/楕円 130"/>
          <p:cNvSpPr/>
          <p:nvPr userDrawn="1"/>
        </p:nvSpPr>
        <p:spPr>
          <a:xfrm>
            <a:off x="7634820" y="3224216"/>
            <a:ext cx="349249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1" name="円/楕円 131"/>
          <p:cNvSpPr/>
          <p:nvPr userDrawn="1"/>
        </p:nvSpPr>
        <p:spPr>
          <a:xfrm>
            <a:off x="7145868" y="3224216"/>
            <a:ext cx="347133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2" name="円/楕円 132"/>
          <p:cNvSpPr/>
          <p:nvPr userDrawn="1"/>
        </p:nvSpPr>
        <p:spPr>
          <a:xfrm>
            <a:off x="6656917" y="3224216"/>
            <a:ext cx="347133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3" name="円/楕円 133"/>
          <p:cNvSpPr/>
          <p:nvPr userDrawn="1"/>
        </p:nvSpPr>
        <p:spPr>
          <a:xfrm>
            <a:off x="6167968" y="3224216"/>
            <a:ext cx="347133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4" name="円/楕円 134"/>
          <p:cNvSpPr/>
          <p:nvPr userDrawn="1"/>
        </p:nvSpPr>
        <p:spPr>
          <a:xfrm>
            <a:off x="5676900" y="3224216"/>
            <a:ext cx="347133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5" name="円/楕円 135"/>
          <p:cNvSpPr/>
          <p:nvPr userDrawn="1"/>
        </p:nvSpPr>
        <p:spPr>
          <a:xfrm>
            <a:off x="5187952" y="3224216"/>
            <a:ext cx="347133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6" name="円/楕円 136"/>
          <p:cNvSpPr/>
          <p:nvPr userDrawn="1"/>
        </p:nvSpPr>
        <p:spPr>
          <a:xfrm>
            <a:off x="4699000" y="3224216"/>
            <a:ext cx="347133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7" name="円/楕円 137"/>
          <p:cNvSpPr/>
          <p:nvPr userDrawn="1"/>
        </p:nvSpPr>
        <p:spPr>
          <a:xfrm>
            <a:off x="4207933" y="3224216"/>
            <a:ext cx="349251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8" name="円/楕円 138"/>
          <p:cNvSpPr/>
          <p:nvPr userDrawn="1"/>
        </p:nvSpPr>
        <p:spPr>
          <a:xfrm>
            <a:off x="3718984" y="3224216"/>
            <a:ext cx="347133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9" name="円/楕円 139"/>
          <p:cNvSpPr/>
          <p:nvPr userDrawn="1"/>
        </p:nvSpPr>
        <p:spPr>
          <a:xfrm>
            <a:off x="7406219" y="5967416"/>
            <a:ext cx="347133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0" name="円/楕円 140"/>
          <p:cNvSpPr/>
          <p:nvPr userDrawn="1"/>
        </p:nvSpPr>
        <p:spPr>
          <a:xfrm>
            <a:off x="6915153" y="5967416"/>
            <a:ext cx="349249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1" name="円/楕円 141"/>
          <p:cNvSpPr/>
          <p:nvPr userDrawn="1"/>
        </p:nvSpPr>
        <p:spPr>
          <a:xfrm>
            <a:off x="6426200" y="5967416"/>
            <a:ext cx="347133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2" name="円/楕円 142"/>
          <p:cNvSpPr/>
          <p:nvPr userDrawn="1"/>
        </p:nvSpPr>
        <p:spPr>
          <a:xfrm>
            <a:off x="5937252" y="5967416"/>
            <a:ext cx="347133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3" name="円/楕円 143"/>
          <p:cNvSpPr/>
          <p:nvPr userDrawn="1"/>
        </p:nvSpPr>
        <p:spPr>
          <a:xfrm>
            <a:off x="5446186" y="5967416"/>
            <a:ext cx="349249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4" name="円/楕円 144"/>
          <p:cNvSpPr/>
          <p:nvPr userDrawn="1"/>
        </p:nvSpPr>
        <p:spPr>
          <a:xfrm>
            <a:off x="4957235" y="5967416"/>
            <a:ext cx="347133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5" name="円/楕円 145"/>
          <p:cNvSpPr/>
          <p:nvPr userDrawn="1"/>
        </p:nvSpPr>
        <p:spPr>
          <a:xfrm>
            <a:off x="4468284" y="5967416"/>
            <a:ext cx="347133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6" name="円/楕円 146"/>
          <p:cNvSpPr/>
          <p:nvPr userDrawn="1"/>
        </p:nvSpPr>
        <p:spPr>
          <a:xfrm>
            <a:off x="7649635" y="5626100"/>
            <a:ext cx="347133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7" name="円/楕円 147"/>
          <p:cNvSpPr/>
          <p:nvPr userDrawn="1"/>
        </p:nvSpPr>
        <p:spPr>
          <a:xfrm>
            <a:off x="7160684" y="5626100"/>
            <a:ext cx="347133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8" name="円/楕円 148"/>
          <p:cNvSpPr/>
          <p:nvPr userDrawn="1"/>
        </p:nvSpPr>
        <p:spPr>
          <a:xfrm>
            <a:off x="6669619" y="5626100"/>
            <a:ext cx="347133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9" name="円/楕円 149"/>
          <p:cNvSpPr/>
          <p:nvPr userDrawn="1"/>
        </p:nvSpPr>
        <p:spPr>
          <a:xfrm>
            <a:off x="6180667" y="5626100"/>
            <a:ext cx="347133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0" name="円/楕円 150"/>
          <p:cNvSpPr/>
          <p:nvPr userDrawn="1"/>
        </p:nvSpPr>
        <p:spPr>
          <a:xfrm>
            <a:off x="5691719" y="5626100"/>
            <a:ext cx="347133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1" name="円/楕円 151"/>
          <p:cNvSpPr/>
          <p:nvPr userDrawn="1"/>
        </p:nvSpPr>
        <p:spPr>
          <a:xfrm>
            <a:off x="5200652" y="5626100"/>
            <a:ext cx="347133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2" name="円/楕円 152"/>
          <p:cNvSpPr/>
          <p:nvPr userDrawn="1"/>
        </p:nvSpPr>
        <p:spPr>
          <a:xfrm>
            <a:off x="4711700" y="5626100"/>
            <a:ext cx="347133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3" name="円/楕円 153"/>
          <p:cNvSpPr/>
          <p:nvPr userDrawn="1"/>
        </p:nvSpPr>
        <p:spPr>
          <a:xfrm>
            <a:off x="4222752" y="5626100"/>
            <a:ext cx="347133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4" name="円/楕円 154"/>
          <p:cNvSpPr>
            <a:spLocks noChangeAspect="1"/>
          </p:cNvSpPr>
          <p:nvPr userDrawn="1"/>
        </p:nvSpPr>
        <p:spPr>
          <a:xfrm>
            <a:off x="8170333" y="5645150"/>
            <a:ext cx="696384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5" name="円/楕円 155"/>
          <p:cNvSpPr>
            <a:spLocks noChangeAspect="1"/>
          </p:cNvSpPr>
          <p:nvPr userDrawn="1"/>
        </p:nvSpPr>
        <p:spPr>
          <a:xfrm>
            <a:off x="3331633" y="5645150"/>
            <a:ext cx="696384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6" name="テキスト ボックス 156"/>
          <p:cNvSpPr txBox="1"/>
          <p:nvPr userDrawn="1"/>
        </p:nvSpPr>
        <p:spPr>
          <a:xfrm>
            <a:off x="306919" y="254003"/>
            <a:ext cx="1857039" cy="468459"/>
          </a:xfrm>
          <a:prstGeom prst="rect">
            <a:avLst/>
          </a:prstGeom>
          <a:noFill/>
        </p:spPr>
        <p:txBody>
          <a:bodyPr wrap="none" lIns="82927" tIns="41464" rIns="82927" bIns="41464">
            <a:spAutoFit/>
          </a:bodyPr>
          <a:lstStyle/>
          <a:p>
            <a:pPr>
              <a:buFont typeface="StarSymbol" charset="0"/>
              <a:buNone/>
              <a:defRPr/>
            </a:pPr>
            <a:r>
              <a:rPr kumimoji="1" lang="en-US" altLang="ja-JP" sz="2500" baseline="0" dirty="0">
                <a:solidFill>
                  <a:schemeClr val="bg2"/>
                </a:solidFill>
                <a:latin typeface="+mn-lt"/>
                <a:ea typeface="+mn-ea"/>
                <a:cs typeface="Microsoft Sans Serif" pitchFamily="34" charset="0"/>
              </a:rPr>
              <a:t>Color wheel</a:t>
            </a:r>
          </a:p>
        </p:txBody>
      </p:sp>
    </p:spTree>
    <p:extLst>
      <p:ext uri="{BB962C8B-B14F-4D97-AF65-F5344CB8AC3E}">
        <p14:creationId xmlns:p14="http://schemas.microsoft.com/office/powerpoint/2010/main" val="24811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27"/>
          <p:cNvGrpSpPr>
            <a:grpSpLocks/>
          </p:cNvGrpSpPr>
          <p:nvPr userDrawn="1"/>
        </p:nvGrpSpPr>
        <p:grpSpPr bwMode="auto">
          <a:xfrm>
            <a:off x="1642535" y="908053"/>
            <a:ext cx="869951" cy="1395413"/>
            <a:chOff x="1357290" y="1000108"/>
            <a:chExt cx="720000" cy="1540132"/>
          </a:xfrm>
        </p:grpSpPr>
        <p:sp>
          <p:nvSpPr>
            <p:cNvPr id="4" name="円/楕円 13"/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5" name="円/楕円 14"/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6" name="円/楕円 15"/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3" name="グループ化 31"/>
          <p:cNvGrpSpPr>
            <a:grpSpLocks/>
          </p:cNvGrpSpPr>
          <p:nvPr userDrawn="1"/>
        </p:nvGrpSpPr>
        <p:grpSpPr bwMode="auto">
          <a:xfrm>
            <a:off x="3369733" y="4017963"/>
            <a:ext cx="872067" cy="1397000"/>
            <a:chOff x="2464579" y="1000108"/>
            <a:chExt cx="720000" cy="1540132"/>
          </a:xfrm>
        </p:grpSpPr>
        <p:sp>
          <p:nvSpPr>
            <p:cNvPr id="8" name="円/楕円 17"/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9" name="円/楕円 18"/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0" name="円/楕円 19"/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7" name="グループ化 35"/>
          <p:cNvGrpSpPr>
            <a:grpSpLocks/>
          </p:cNvGrpSpPr>
          <p:nvPr userDrawn="1"/>
        </p:nvGrpSpPr>
        <p:grpSpPr bwMode="auto">
          <a:xfrm>
            <a:off x="5010152" y="4017963"/>
            <a:ext cx="872067" cy="1397000"/>
            <a:chOff x="3643306" y="1000108"/>
            <a:chExt cx="720000" cy="1540132"/>
          </a:xfrm>
        </p:grpSpPr>
        <p:sp>
          <p:nvSpPr>
            <p:cNvPr id="12" name="円/楕円 21"/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3" name="円/楕円 22"/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4" name="円/楕円 23"/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1" name="グループ化 39"/>
          <p:cNvGrpSpPr>
            <a:grpSpLocks/>
          </p:cNvGrpSpPr>
          <p:nvPr userDrawn="1"/>
        </p:nvGrpSpPr>
        <p:grpSpPr bwMode="auto">
          <a:xfrm>
            <a:off x="1727201" y="4017963"/>
            <a:ext cx="872067" cy="1397000"/>
            <a:chOff x="5214942" y="1000108"/>
            <a:chExt cx="720000" cy="1540132"/>
          </a:xfrm>
        </p:grpSpPr>
        <p:sp>
          <p:nvSpPr>
            <p:cNvPr id="16" name="円/楕円 25"/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7" name="円/楕円 26"/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8" name="円/楕円 27"/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5" name="グループ化 43"/>
          <p:cNvGrpSpPr>
            <a:grpSpLocks/>
          </p:cNvGrpSpPr>
          <p:nvPr userDrawn="1"/>
        </p:nvGrpSpPr>
        <p:grpSpPr bwMode="auto">
          <a:xfrm>
            <a:off x="3109385" y="908053"/>
            <a:ext cx="872067" cy="1395413"/>
            <a:chOff x="6286512" y="1000108"/>
            <a:chExt cx="720000" cy="1540132"/>
          </a:xfrm>
        </p:grpSpPr>
        <p:sp>
          <p:nvSpPr>
            <p:cNvPr id="20" name="円/楕円 29"/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1" name="円/楕円 30"/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2" name="円/楕円 31"/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9" name="グループ化 47"/>
          <p:cNvGrpSpPr>
            <a:grpSpLocks/>
          </p:cNvGrpSpPr>
          <p:nvPr userDrawn="1"/>
        </p:nvGrpSpPr>
        <p:grpSpPr bwMode="auto">
          <a:xfrm>
            <a:off x="4540252" y="901700"/>
            <a:ext cx="872067" cy="1397000"/>
            <a:chOff x="6286512" y="1000108"/>
            <a:chExt cx="720000" cy="1540132"/>
          </a:xfrm>
        </p:grpSpPr>
        <p:sp>
          <p:nvSpPr>
            <p:cNvPr id="24" name="円/楕円 33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5" name="円/楕円 34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6" name="円/楕円 35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23" name="グループ化 51"/>
          <p:cNvGrpSpPr>
            <a:grpSpLocks/>
          </p:cNvGrpSpPr>
          <p:nvPr userDrawn="1"/>
        </p:nvGrpSpPr>
        <p:grpSpPr bwMode="auto">
          <a:xfrm>
            <a:off x="6614585" y="4011613"/>
            <a:ext cx="872067" cy="1397000"/>
            <a:chOff x="6286512" y="1000108"/>
            <a:chExt cx="720000" cy="1540132"/>
          </a:xfrm>
        </p:grpSpPr>
        <p:sp>
          <p:nvSpPr>
            <p:cNvPr id="29" name="円/楕円 37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0" name="円/楕円 38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1" name="円/楕円 39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sp>
        <p:nvSpPr>
          <p:cNvPr id="27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5796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0904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3148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7957" y="2586511"/>
            <a:ext cx="10972800" cy="1142039"/>
          </a:xfrm>
          <a:prstGeom prst="rect">
            <a:avLst/>
          </a:prstGeom>
        </p:spPr>
        <p:txBody>
          <a:bodyPr lIns="82927" tIns="41464" rIns="82927" bIns="41464" anchor="ctr" anchorCtr="0"/>
          <a:lstStyle>
            <a:lvl1pPr algn="ctr">
              <a:buFontTx/>
              <a:buNone/>
              <a:defRPr sz="4400" baseline="0">
                <a:solidFill>
                  <a:srgbClr val="FFFF99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741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2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80883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3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504917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5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6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7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8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1075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9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3298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0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342900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1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1111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2840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0" y="361950"/>
            <a:ext cx="12192000" cy="414338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25400" y="1270"/>
              </a:cxn>
              <a:cxn ang="0">
                <a:pos x="28000" y="0"/>
              </a:cxn>
            </a:cxnLst>
            <a:rect l="0" t="0" r="r" b="b"/>
            <a:pathLst>
              <a:path w="28001" h="1271">
                <a:moveTo>
                  <a:pt x="0" y="1270"/>
                </a:moveTo>
                <a:lnTo>
                  <a:pt x="25400" y="1270"/>
                </a:lnTo>
                <a:lnTo>
                  <a:pt x="28000" y="0"/>
                </a:lnTo>
              </a:path>
            </a:pathLst>
          </a:custGeom>
          <a:noFill/>
          <a:ln w="36720">
            <a:solidFill>
              <a:srgbClr val="DC2300"/>
            </a:solidFill>
            <a:round/>
            <a:headEnd/>
            <a:tailEnd/>
          </a:ln>
        </p:spPr>
        <p:txBody>
          <a:bodyPr lIns="82927" tIns="41464" rIns="82927" bIns="41464"/>
          <a:lstStyle/>
          <a:p>
            <a:pPr>
              <a:buFont typeface="StarSymbol" charset="0"/>
              <a:buNone/>
              <a:defRPr/>
            </a:pPr>
            <a:endParaRPr lang="ja-JP" altLang="en-US" baseline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 userDrawn="1"/>
        </p:nvGrpSpPr>
        <p:grpSpPr bwMode="auto">
          <a:xfrm>
            <a:off x="10784420" y="482600"/>
            <a:ext cx="552449" cy="560388"/>
            <a:chOff x="5617" y="335"/>
            <a:chExt cx="288" cy="389"/>
          </a:xfrm>
        </p:grpSpPr>
        <p:sp>
          <p:nvSpPr>
            <p:cNvPr id="5" name="Oval 4"/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9300" y="306388"/>
            <a:ext cx="11599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8400" y="706440"/>
            <a:ext cx="8636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" descr="TMU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0367" y="123825"/>
            <a:ext cx="810684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-38440" y="383061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02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165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2553" y="6280150"/>
            <a:ext cx="11620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8400" y="6210300"/>
            <a:ext cx="863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3" descr="TMU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81317" y="5632450"/>
            <a:ext cx="81068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225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2"/>
          <p:cNvSpPr/>
          <p:nvPr userDrawn="1"/>
        </p:nvSpPr>
        <p:spPr>
          <a:xfrm>
            <a:off x="2984500" y="2882900"/>
            <a:ext cx="347133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" name="円/楕円 13"/>
          <p:cNvSpPr/>
          <p:nvPr userDrawn="1"/>
        </p:nvSpPr>
        <p:spPr>
          <a:xfrm>
            <a:off x="8858252" y="2882900"/>
            <a:ext cx="347133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" name="円/楕円 14"/>
          <p:cNvSpPr/>
          <p:nvPr userDrawn="1"/>
        </p:nvSpPr>
        <p:spPr>
          <a:xfrm>
            <a:off x="8369300" y="2882900"/>
            <a:ext cx="347133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" name="円/楕円 15"/>
          <p:cNvSpPr/>
          <p:nvPr userDrawn="1"/>
        </p:nvSpPr>
        <p:spPr>
          <a:xfrm>
            <a:off x="7880351" y="2882900"/>
            <a:ext cx="347133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" name="円/楕円 16"/>
          <p:cNvSpPr/>
          <p:nvPr userDrawn="1"/>
        </p:nvSpPr>
        <p:spPr>
          <a:xfrm>
            <a:off x="7389286" y="2882900"/>
            <a:ext cx="349249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" name="円/楕円 17"/>
          <p:cNvSpPr/>
          <p:nvPr userDrawn="1"/>
        </p:nvSpPr>
        <p:spPr>
          <a:xfrm>
            <a:off x="6900335" y="2882900"/>
            <a:ext cx="347133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" name="円/楕円 18"/>
          <p:cNvSpPr/>
          <p:nvPr userDrawn="1"/>
        </p:nvSpPr>
        <p:spPr>
          <a:xfrm>
            <a:off x="6411384" y="2882900"/>
            <a:ext cx="347133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" name="円/楕円 19"/>
          <p:cNvSpPr/>
          <p:nvPr userDrawn="1"/>
        </p:nvSpPr>
        <p:spPr>
          <a:xfrm>
            <a:off x="5920320" y="2882900"/>
            <a:ext cx="349249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" name="円/楕円 20"/>
          <p:cNvSpPr/>
          <p:nvPr userDrawn="1"/>
        </p:nvSpPr>
        <p:spPr>
          <a:xfrm>
            <a:off x="5431368" y="2882900"/>
            <a:ext cx="347133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" name="円/楕円 21"/>
          <p:cNvSpPr/>
          <p:nvPr userDrawn="1"/>
        </p:nvSpPr>
        <p:spPr>
          <a:xfrm>
            <a:off x="4942419" y="2882900"/>
            <a:ext cx="347133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" name="円/楕円 22"/>
          <p:cNvSpPr/>
          <p:nvPr userDrawn="1"/>
        </p:nvSpPr>
        <p:spPr>
          <a:xfrm>
            <a:off x="4453468" y="2882900"/>
            <a:ext cx="347133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" name="円/楕円 23"/>
          <p:cNvSpPr/>
          <p:nvPr userDrawn="1"/>
        </p:nvSpPr>
        <p:spPr>
          <a:xfrm>
            <a:off x="3962400" y="2882900"/>
            <a:ext cx="347133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" name="円/楕円 24"/>
          <p:cNvSpPr/>
          <p:nvPr userDrawn="1"/>
        </p:nvSpPr>
        <p:spPr>
          <a:xfrm>
            <a:off x="3473452" y="2882900"/>
            <a:ext cx="347133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5" name="円/楕円 25"/>
          <p:cNvSpPr/>
          <p:nvPr userDrawn="1"/>
        </p:nvSpPr>
        <p:spPr>
          <a:xfrm>
            <a:off x="3230035" y="2541591"/>
            <a:ext cx="347133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6" name="円/楕円 26"/>
          <p:cNvSpPr/>
          <p:nvPr userDrawn="1"/>
        </p:nvSpPr>
        <p:spPr>
          <a:xfrm>
            <a:off x="8614835" y="2541591"/>
            <a:ext cx="347133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7" name="円/楕円 27"/>
          <p:cNvSpPr/>
          <p:nvPr userDrawn="1"/>
        </p:nvSpPr>
        <p:spPr>
          <a:xfrm>
            <a:off x="8125884" y="2541591"/>
            <a:ext cx="347133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8" name="円/楕円 28"/>
          <p:cNvSpPr/>
          <p:nvPr userDrawn="1"/>
        </p:nvSpPr>
        <p:spPr>
          <a:xfrm>
            <a:off x="7634820" y="2541591"/>
            <a:ext cx="349249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9" name="円/楕円 29"/>
          <p:cNvSpPr/>
          <p:nvPr userDrawn="1"/>
        </p:nvSpPr>
        <p:spPr>
          <a:xfrm>
            <a:off x="7145868" y="2541591"/>
            <a:ext cx="347133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0" name="円/楕円 30"/>
          <p:cNvSpPr/>
          <p:nvPr userDrawn="1"/>
        </p:nvSpPr>
        <p:spPr>
          <a:xfrm>
            <a:off x="6656917" y="2541591"/>
            <a:ext cx="347133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1" name="円/楕円 31"/>
          <p:cNvSpPr/>
          <p:nvPr userDrawn="1"/>
        </p:nvSpPr>
        <p:spPr>
          <a:xfrm>
            <a:off x="6167968" y="2541591"/>
            <a:ext cx="347133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2" name="円/楕円 32"/>
          <p:cNvSpPr/>
          <p:nvPr userDrawn="1"/>
        </p:nvSpPr>
        <p:spPr>
          <a:xfrm>
            <a:off x="5676900" y="2541591"/>
            <a:ext cx="347133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3" name="円/楕円 33"/>
          <p:cNvSpPr/>
          <p:nvPr userDrawn="1"/>
        </p:nvSpPr>
        <p:spPr>
          <a:xfrm>
            <a:off x="5187952" y="2541591"/>
            <a:ext cx="347133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4" name="円/楕円 34"/>
          <p:cNvSpPr/>
          <p:nvPr userDrawn="1"/>
        </p:nvSpPr>
        <p:spPr>
          <a:xfrm>
            <a:off x="4699000" y="2541591"/>
            <a:ext cx="347133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5" name="円/楕円 35"/>
          <p:cNvSpPr/>
          <p:nvPr userDrawn="1"/>
        </p:nvSpPr>
        <p:spPr>
          <a:xfrm>
            <a:off x="4207933" y="2541591"/>
            <a:ext cx="349251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6" name="円/楕円 36"/>
          <p:cNvSpPr/>
          <p:nvPr userDrawn="1"/>
        </p:nvSpPr>
        <p:spPr>
          <a:xfrm>
            <a:off x="3718984" y="2541591"/>
            <a:ext cx="347133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7" name="円/楕円 37"/>
          <p:cNvSpPr/>
          <p:nvPr userDrawn="1"/>
        </p:nvSpPr>
        <p:spPr>
          <a:xfrm>
            <a:off x="8369300" y="2201863"/>
            <a:ext cx="347133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8" name="円/楕円 38"/>
          <p:cNvSpPr/>
          <p:nvPr userDrawn="1"/>
        </p:nvSpPr>
        <p:spPr>
          <a:xfrm>
            <a:off x="7880351" y="2201863"/>
            <a:ext cx="347133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9" name="円/楕円 39"/>
          <p:cNvSpPr/>
          <p:nvPr userDrawn="1"/>
        </p:nvSpPr>
        <p:spPr>
          <a:xfrm>
            <a:off x="7389286" y="2201863"/>
            <a:ext cx="349249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0" name="円/楕円 40"/>
          <p:cNvSpPr/>
          <p:nvPr userDrawn="1"/>
        </p:nvSpPr>
        <p:spPr>
          <a:xfrm>
            <a:off x="6900335" y="2201863"/>
            <a:ext cx="347133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1" name="円/楕円 41"/>
          <p:cNvSpPr/>
          <p:nvPr userDrawn="1"/>
        </p:nvSpPr>
        <p:spPr>
          <a:xfrm>
            <a:off x="6411384" y="2201863"/>
            <a:ext cx="347133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2" name="円/楕円 42"/>
          <p:cNvSpPr/>
          <p:nvPr userDrawn="1"/>
        </p:nvSpPr>
        <p:spPr>
          <a:xfrm>
            <a:off x="5920320" y="2201863"/>
            <a:ext cx="349249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3" name="円/楕円 43"/>
          <p:cNvSpPr/>
          <p:nvPr userDrawn="1"/>
        </p:nvSpPr>
        <p:spPr>
          <a:xfrm>
            <a:off x="5431368" y="2201863"/>
            <a:ext cx="347133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4" name="円/楕円 44"/>
          <p:cNvSpPr/>
          <p:nvPr userDrawn="1"/>
        </p:nvSpPr>
        <p:spPr>
          <a:xfrm>
            <a:off x="4942419" y="2201863"/>
            <a:ext cx="347133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5" name="円/楕円 45"/>
          <p:cNvSpPr/>
          <p:nvPr userDrawn="1"/>
        </p:nvSpPr>
        <p:spPr>
          <a:xfrm>
            <a:off x="4453468" y="2201863"/>
            <a:ext cx="347133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6" name="円/楕円 46"/>
          <p:cNvSpPr/>
          <p:nvPr userDrawn="1"/>
        </p:nvSpPr>
        <p:spPr>
          <a:xfrm>
            <a:off x="3962400" y="2201863"/>
            <a:ext cx="347133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7" name="円/楕円 47"/>
          <p:cNvSpPr/>
          <p:nvPr userDrawn="1"/>
        </p:nvSpPr>
        <p:spPr>
          <a:xfrm>
            <a:off x="3473452" y="2201863"/>
            <a:ext cx="347133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8" name="円/楕円 48"/>
          <p:cNvSpPr/>
          <p:nvPr userDrawn="1"/>
        </p:nvSpPr>
        <p:spPr>
          <a:xfrm>
            <a:off x="8125884" y="1860550"/>
            <a:ext cx="347133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9" name="円/楕円 49"/>
          <p:cNvSpPr/>
          <p:nvPr userDrawn="1"/>
        </p:nvSpPr>
        <p:spPr>
          <a:xfrm>
            <a:off x="7634820" y="1860550"/>
            <a:ext cx="349249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0" name="円/楕円 50"/>
          <p:cNvSpPr/>
          <p:nvPr userDrawn="1"/>
        </p:nvSpPr>
        <p:spPr>
          <a:xfrm>
            <a:off x="7145868" y="1860550"/>
            <a:ext cx="347133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1" name="円/楕円 51"/>
          <p:cNvSpPr/>
          <p:nvPr userDrawn="1"/>
        </p:nvSpPr>
        <p:spPr>
          <a:xfrm>
            <a:off x="6656917" y="1860550"/>
            <a:ext cx="347133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2" name="円/楕円 52"/>
          <p:cNvSpPr/>
          <p:nvPr userDrawn="1"/>
        </p:nvSpPr>
        <p:spPr>
          <a:xfrm>
            <a:off x="6167968" y="1860550"/>
            <a:ext cx="347133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3" name="円/楕円 53"/>
          <p:cNvSpPr/>
          <p:nvPr userDrawn="1"/>
        </p:nvSpPr>
        <p:spPr>
          <a:xfrm>
            <a:off x="5676900" y="1860550"/>
            <a:ext cx="347133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4" name="円/楕円 54"/>
          <p:cNvSpPr/>
          <p:nvPr userDrawn="1"/>
        </p:nvSpPr>
        <p:spPr>
          <a:xfrm>
            <a:off x="5187952" y="1860550"/>
            <a:ext cx="347133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5" name="円/楕円 55"/>
          <p:cNvSpPr/>
          <p:nvPr userDrawn="1"/>
        </p:nvSpPr>
        <p:spPr>
          <a:xfrm>
            <a:off x="4699000" y="1860550"/>
            <a:ext cx="347133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6" name="円/楕円 56"/>
          <p:cNvSpPr/>
          <p:nvPr userDrawn="1"/>
        </p:nvSpPr>
        <p:spPr>
          <a:xfrm>
            <a:off x="4207933" y="1860550"/>
            <a:ext cx="349251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7" name="円/楕円 57"/>
          <p:cNvSpPr/>
          <p:nvPr userDrawn="1"/>
        </p:nvSpPr>
        <p:spPr>
          <a:xfrm>
            <a:off x="3718984" y="1860550"/>
            <a:ext cx="347133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8" name="円/楕円 58"/>
          <p:cNvSpPr/>
          <p:nvPr userDrawn="1"/>
        </p:nvSpPr>
        <p:spPr>
          <a:xfrm>
            <a:off x="7880351" y="1519238"/>
            <a:ext cx="347133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9" name="円/楕円 59"/>
          <p:cNvSpPr/>
          <p:nvPr userDrawn="1"/>
        </p:nvSpPr>
        <p:spPr>
          <a:xfrm>
            <a:off x="7389286" y="1519238"/>
            <a:ext cx="349249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0" name="円/楕円 60"/>
          <p:cNvSpPr/>
          <p:nvPr userDrawn="1"/>
        </p:nvSpPr>
        <p:spPr>
          <a:xfrm>
            <a:off x="6900335" y="1519238"/>
            <a:ext cx="347133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1" name="円/楕円 61"/>
          <p:cNvSpPr/>
          <p:nvPr userDrawn="1"/>
        </p:nvSpPr>
        <p:spPr>
          <a:xfrm>
            <a:off x="6411384" y="1519238"/>
            <a:ext cx="347133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2" name="円/楕円 62"/>
          <p:cNvSpPr/>
          <p:nvPr userDrawn="1"/>
        </p:nvSpPr>
        <p:spPr>
          <a:xfrm>
            <a:off x="5920320" y="1519238"/>
            <a:ext cx="349249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3" name="円/楕円 63"/>
          <p:cNvSpPr/>
          <p:nvPr userDrawn="1"/>
        </p:nvSpPr>
        <p:spPr>
          <a:xfrm>
            <a:off x="5431368" y="1519238"/>
            <a:ext cx="347133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4" name="円/楕円 64"/>
          <p:cNvSpPr/>
          <p:nvPr userDrawn="1"/>
        </p:nvSpPr>
        <p:spPr>
          <a:xfrm>
            <a:off x="4942419" y="1519238"/>
            <a:ext cx="347133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5" name="円/楕円 65"/>
          <p:cNvSpPr/>
          <p:nvPr userDrawn="1"/>
        </p:nvSpPr>
        <p:spPr>
          <a:xfrm>
            <a:off x="4453468" y="1519238"/>
            <a:ext cx="347133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6" name="円/楕円 66"/>
          <p:cNvSpPr/>
          <p:nvPr userDrawn="1"/>
        </p:nvSpPr>
        <p:spPr>
          <a:xfrm>
            <a:off x="3962400" y="1519238"/>
            <a:ext cx="347133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7" name="円/楕円 67"/>
          <p:cNvSpPr/>
          <p:nvPr userDrawn="1"/>
        </p:nvSpPr>
        <p:spPr>
          <a:xfrm>
            <a:off x="7634820" y="1177925"/>
            <a:ext cx="349249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8" name="円/楕円 68"/>
          <p:cNvSpPr/>
          <p:nvPr userDrawn="1"/>
        </p:nvSpPr>
        <p:spPr>
          <a:xfrm>
            <a:off x="7145868" y="1177925"/>
            <a:ext cx="347133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9" name="円/楕円 69"/>
          <p:cNvSpPr/>
          <p:nvPr userDrawn="1"/>
        </p:nvSpPr>
        <p:spPr>
          <a:xfrm>
            <a:off x="6656917" y="1177925"/>
            <a:ext cx="347133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0" name="円/楕円 70"/>
          <p:cNvSpPr/>
          <p:nvPr userDrawn="1"/>
        </p:nvSpPr>
        <p:spPr>
          <a:xfrm>
            <a:off x="6167968" y="1177925"/>
            <a:ext cx="347133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1" name="円/楕円 71"/>
          <p:cNvSpPr/>
          <p:nvPr userDrawn="1"/>
        </p:nvSpPr>
        <p:spPr>
          <a:xfrm>
            <a:off x="5676900" y="1177925"/>
            <a:ext cx="347133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2" name="円/楕円 72"/>
          <p:cNvSpPr/>
          <p:nvPr userDrawn="1"/>
        </p:nvSpPr>
        <p:spPr>
          <a:xfrm>
            <a:off x="5187952" y="1177925"/>
            <a:ext cx="347133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3" name="円/楕円 73"/>
          <p:cNvSpPr/>
          <p:nvPr userDrawn="1"/>
        </p:nvSpPr>
        <p:spPr>
          <a:xfrm>
            <a:off x="4699000" y="1177925"/>
            <a:ext cx="347133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4" name="円/楕円 74"/>
          <p:cNvSpPr/>
          <p:nvPr userDrawn="1"/>
        </p:nvSpPr>
        <p:spPr>
          <a:xfrm>
            <a:off x="4207933" y="1177925"/>
            <a:ext cx="349251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5" name="円/楕円 75"/>
          <p:cNvSpPr/>
          <p:nvPr userDrawn="1"/>
        </p:nvSpPr>
        <p:spPr>
          <a:xfrm>
            <a:off x="7389286" y="836613"/>
            <a:ext cx="349249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6" name="円/楕円 76"/>
          <p:cNvSpPr/>
          <p:nvPr userDrawn="1"/>
        </p:nvSpPr>
        <p:spPr>
          <a:xfrm>
            <a:off x="6900335" y="836613"/>
            <a:ext cx="347133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7" name="円/楕円 77"/>
          <p:cNvSpPr/>
          <p:nvPr userDrawn="1"/>
        </p:nvSpPr>
        <p:spPr>
          <a:xfrm>
            <a:off x="6411384" y="836613"/>
            <a:ext cx="347133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8" name="円/楕円 78"/>
          <p:cNvSpPr/>
          <p:nvPr userDrawn="1"/>
        </p:nvSpPr>
        <p:spPr>
          <a:xfrm>
            <a:off x="5920320" y="836613"/>
            <a:ext cx="349249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9" name="円/楕円 79"/>
          <p:cNvSpPr/>
          <p:nvPr userDrawn="1"/>
        </p:nvSpPr>
        <p:spPr>
          <a:xfrm>
            <a:off x="5431368" y="836613"/>
            <a:ext cx="347133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0" name="円/楕円 80"/>
          <p:cNvSpPr/>
          <p:nvPr userDrawn="1"/>
        </p:nvSpPr>
        <p:spPr>
          <a:xfrm>
            <a:off x="4942419" y="836613"/>
            <a:ext cx="347133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1" name="円/楕円 81"/>
          <p:cNvSpPr/>
          <p:nvPr userDrawn="1"/>
        </p:nvSpPr>
        <p:spPr>
          <a:xfrm>
            <a:off x="4453468" y="836613"/>
            <a:ext cx="347133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2" name="円/楕円 82"/>
          <p:cNvSpPr/>
          <p:nvPr userDrawn="1"/>
        </p:nvSpPr>
        <p:spPr>
          <a:xfrm>
            <a:off x="7391400" y="4930775"/>
            <a:ext cx="347133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3" name="円/楕円 83"/>
          <p:cNvSpPr/>
          <p:nvPr userDrawn="1"/>
        </p:nvSpPr>
        <p:spPr>
          <a:xfrm>
            <a:off x="6902452" y="4930775"/>
            <a:ext cx="347133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4" name="円/楕円 84"/>
          <p:cNvSpPr/>
          <p:nvPr userDrawn="1"/>
        </p:nvSpPr>
        <p:spPr>
          <a:xfrm>
            <a:off x="6413500" y="4930775"/>
            <a:ext cx="347133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5" name="円/楕円 85"/>
          <p:cNvSpPr/>
          <p:nvPr userDrawn="1"/>
        </p:nvSpPr>
        <p:spPr>
          <a:xfrm>
            <a:off x="5922433" y="4930775"/>
            <a:ext cx="349251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6" name="円/楕円 86"/>
          <p:cNvSpPr/>
          <p:nvPr userDrawn="1"/>
        </p:nvSpPr>
        <p:spPr>
          <a:xfrm>
            <a:off x="5433484" y="4930775"/>
            <a:ext cx="347133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7" name="円/楕円 87"/>
          <p:cNvSpPr/>
          <p:nvPr userDrawn="1"/>
        </p:nvSpPr>
        <p:spPr>
          <a:xfrm>
            <a:off x="4944535" y="4930775"/>
            <a:ext cx="347133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8" name="円/楕円 88"/>
          <p:cNvSpPr/>
          <p:nvPr userDrawn="1"/>
        </p:nvSpPr>
        <p:spPr>
          <a:xfrm>
            <a:off x="4453468" y="4930775"/>
            <a:ext cx="349251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9" name="円/楕円 89"/>
          <p:cNvSpPr/>
          <p:nvPr userDrawn="1"/>
        </p:nvSpPr>
        <p:spPr>
          <a:xfrm>
            <a:off x="7634820" y="4589463"/>
            <a:ext cx="349249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0" name="円/楕円 90"/>
          <p:cNvSpPr/>
          <p:nvPr userDrawn="1"/>
        </p:nvSpPr>
        <p:spPr>
          <a:xfrm>
            <a:off x="7145868" y="4589463"/>
            <a:ext cx="347133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1" name="円/楕円 91"/>
          <p:cNvSpPr/>
          <p:nvPr userDrawn="1"/>
        </p:nvSpPr>
        <p:spPr>
          <a:xfrm>
            <a:off x="6656917" y="4589463"/>
            <a:ext cx="347133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2" name="円/楕円 92"/>
          <p:cNvSpPr/>
          <p:nvPr userDrawn="1"/>
        </p:nvSpPr>
        <p:spPr>
          <a:xfrm>
            <a:off x="6167968" y="4589463"/>
            <a:ext cx="347133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3" name="円/楕円 93"/>
          <p:cNvSpPr/>
          <p:nvPr userDrawn="1"/>
        </p:nvSpPr>
        <p:spPr>
          <a:xfrm>
            <a:off x="5676900" y="4589463"/>
            <a:ext cx="347133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4" name="円/楕円 94"/>
          <p:cNvSpPr/>
          <p:nvPr userDrawn="1"/>
        </p:nvSpPr>
        <p:spPr>
          <a:xfrm>
            <a:off x="5187952" y="4589463"/>
            <a:ext cx="347133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5" name="円/楕円 95"/>
          <p:cNvSpPr/>
          <p:nvPr userDrawn="1"/>
        </p:nvSpPr>
        <p:spPr>
          <a:xfrm>
            <a:off x="4699000" y="4589463"/>
            <a:ext cx="347133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6" name="円/楕円 96"/>
          <p:cNvSpPr/>
          <p:nvPr userDrawn="1"/>
        </p:nvSpPr>
        <p:spPr>
          <a:xfrm>
            <a:off x="4207933" y="4589463"/>
            <a:ext cx="349251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7" name="円/楕円 97"/>
          <p:cNvSpPr/>
          <p:nvPr userDrawn="1"/>
        </p:nvSpPr>
        <p:spPr>
          <a:xfrm>
            <a:off x="7882468" y="4248150"/>
            <a:ext cx="347133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8" name="円/楕円 98"/>
          <p:cNvSpPr/>
          <p:nvPr userDrawn="1"/>
        </p:nvSpPr>
        <p:spPr>
          <a:xfrm>
            <a:off x="7391400" y="4248150"/>
            <a:ext cx="347133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9" name="円/楕円 99"/>
          <p:cNvSpPr/>
          <p:nvPr userDrawn="1"/>
        </p:nvSpPr>
        <p:spPr>
          <a:xfrm>
            <a:off x="6902452" y="4248150"/>
            <a:ext cx="347133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0" name="円/楕円 100"/>
          <p:cNvSpPr/>
          <p:nvPr userDrawn="1"/>
        </p:nvSpPr>
        <p:spPr>
          <a:xfrm>
            <a:off x="6413500" y="4248150"/>
            <a:ext cx="347133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1" name="円/楕円 101"/>
          <p:cNvSpPr/>
          <p:nvPr userDrawn="1"/>
        </p:nvSpPr>
        <p:spPr>
          <a:xfrm>
            <a:off x="5922433" y="4248150"/>
            <a:ext cx="349251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2" name="円/楕円 102"/>
          <p:cNvSpPr/>
          <p:nvPr userDrawn="1"/>
        </p:nvSpPr>
        <p:spPr>
          <a:xfrm>
            <a:off x="5433484" y="4248150"/>
            <a:ext cx="347133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3" name="円/楕円 103"/>
          <p:cNvSpPr/>
          <p:nvPr userDrawn="1"/>
        </p:nvSpPr>
        <p:spPr>
          <a:xfrm>
            <a:off x="4944535" y="4248150"/>
            <a:ext cx="347133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4" name="円/楕円 104"/>
          <p:cNvSpPr/>
          <p:nvPr userDrawn="1"/>
        </p:nvSpPr>
        <p:spPr>
          <a:xfrm>
            <a:off x="4453468" y="4248150"/>
            <a:ext cx="349251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5" name="円/楕円 105"/>
          <p:cNvSpPr/>
          <p:nvPr userDrawn="1"/>
        </p:nvSpPr>
        <p:spPr>
          <a:xfrm>
            <a:off x="3964519" y="4248150"/>
            <a:ext cx="347133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6" name="円/楕円 106"/>
          <p:cNvSpPr/>
          <p:nvPr userDrawn="1"/>
        </p:nvSpPr>
        <p:spPr>
          <a:xfrm>
            <a:off x="8125884" y="3906838"/>
            <a:ext cx="347133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7" name="円/楕円 107"/>
          <p:cNvSpPr/>
          <p:nvPr userDrawn="1"/>
        </p:nvSpPr>
        <p:spPr>
          <a:xfrm>
            <a:off x="7634820" y="3906838"/>
            <a:ext cx="349249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8" name="円/楕円 108"/>
          <p:cNvSpPr/>
          <p:nvPr userDrawn="1"/>
        </p:nvSpPr>
        <p:spPr>
          <a:xfrm>
            <a:off x="7145868" y="3906838"/>
            <a:ext cx="347133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9" name="円/楕円 109"/>
          <p:cNvSpPr/>
          <p:nvPr userDrawn="1"/>
        </p:nvSpPr>
        <p:spPr>
          <a:xfrm>
            <a:off x="6656917" y="3906838"/>
            <a:ext cx="347133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0" name="円/楕円 110"/>
          <p:cNvSpPr/>
          <p:nvPr userDrawn="1"/>
        </p:nvSpPr>
        <p:spPr>
          <a:xfrm>
            <a:off x="6167968" y="3906838"/>
            <a:ext cx="347133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1" name="円/楕円 111"/>
          <p:cNvSpPr/>
          <p:nvPr userDrawn="1"/>
        </p:nvSpPr>
        <p:spPr>
          <a:xfrm>
            <a:off x="5676900" y="3906838"/>
            <a:ext cx="347133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2" name="円/楕円 112"/>
          <p:cNvSpPr/>
          <p:nvPr userDrawn="1"/>
        </p:nvSpPr>
        <p:spPr>
          <a:xfrm>
            <a:off x="5187952" y="3906838"/>
            <a:ext cx="347133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3" name="円/楕円 113"/>
          <p:cNvSpPr/>
          <p:nvPr userDrawn="1"/>
        </p:nvSpPr>
        <p:spPr>
          <a:xfrm>
            <a:off x="4699000" y="3906838"/>
            <a:ext cx="347133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4" name="円/楕円 114"/>
          <p:cNvSpPr/>
          <p:nvPr userDrawn="1"/>
        </p:nvSpPr>
        <p:spPr>
          <a:xfrm>
            <a:off x="4207933" y="3906838"/>
            <a:ext cx="349251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5" name="円/楕円 115"/>
          <p:cNvSpPr/>
          <p:nvPr userDrawn="1"/>
        </p:nvSpPr>
        <p:spPr>
          <a:xfrm>
            <a:off x="3718984" y="3906838"/>
            <a:ext cx="347133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6" name="円/楕円 116"/>
          <p:cNvSpPr/>
          <p:nvPr userDrawn="1"/>
        </p:nvSpPr>
        <p:spPr>
          <a:xfrm>
            <a:off x="8371419" y="3565525"/>
            <a:ext cx="347133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7" name="円/楕円 117"/>
          <p:cNvSpPr/>
          <p:nvPr userDrawn="1"/>
        </p:nvSpPr>
        <p:spPr>
          <a:xfrm>
            <a:off x="7882468" y="3565525"/>
            <a:ext cx="347133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8" name="円/楕円 118"/>
          <p:cNvSpPr/>
          <p:nvPr userDrawn="1"/>
        </p:nvSpPr>
        <p:spPr>
          <a:xfrm>
            <a:off x="7391400" y="3565525"/>
            <a:ext cx="347133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9" name="円/楕円 119"/>
          <p:cNvSpPr/>
          <p:nvPr userDrawn="1"/>
        </p:nvSpPr>
        <p:spPr>
          <a:xfrm>
            <a:off x="6902452" y="3565525"/>
            <a:ext cx="347133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0" name="円/楕円 120"/>
          <p:cNvSpPr/>
          <p:nvPr userDrawn="1"/>
        </p:nvSpPr>
        <p:spPr>
          <a:xfrm>
            <a:off x="6413500" y="3565525"/>
            <a:ext cx="347133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1" name="円/楕円 121"/>
          <p:cNvSpPr/>
          <p:nvPr userDrawn="1"/>
        </p:nvSpPr>
        <p:spPr>
          <a:xfrm>
            <a:off x="5922433" y="3565525"/>
            <a:ext cx="349251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2" name="円/楕円 122"/>
          <p:cNvSpPr/>
          <p:nvPr userDrawn="1"/>
        </p:nvSpPr>
        <p:spPr>
          <a:xfrm>
            <a:off x="5433484" y="3565525"/>
            <a:ext cx="347133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3" name="円/楕円 123"/>
          <p:cNvSpPr/>
          <p:nvPr userDrawn="1"/>
        </p:nvSpPr>
        <p:spPr>
          <a:xfrm>
            <a:off x="4944535" y="3565525"/>
            <a:ext cx="347133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4" name="円/楕円 124"/>
          <p:cNvSpPr/>
          <p:nvPr userDrawn="1"/>
        </p:nvSpPr>
        <p:spPr>
          <a:xfrm>
            <a:off x="4453468" y="3565525"/>
            <a:ext cx="349251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5" name="円/楕円 125"/>
          <p:cNvSpPr/>
          <p:nvPr userDrawn="1"/>
        </p:nvSpPr>
        <p:spPr>
          <a:xfrm>
            <a:off x="3964519" y="3565525"/>
            <a:ext cx="347133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6" name="円/楕円 126"/>
          <p:cNvSpPr/>
          <p:nvPr userDrawn="1"/>
        </p:nvSpPr>
        <p:spPr>
          <a:xfrm>
            <a:off x="3475568" y="3565525"/>
            <a:ext cx="347133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7" name="円/楕円 127"/>
          <p:cNvSpPr/>
          <p:nvPr userDrawn="1"/>
        </p:nvSpPr>
        <p:spPr>
          <a:xfrm>
            <a:off x="3230035" y="3224216"/>
            <a:ext cx="347133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8" name="円/楕円 128"/>
          <p:cNvSpPr/>
          <p:nvPr userDrawn="1"/>
        </p:nvSpPr>
        <p:spPr>
          <a:xfrm>
            <a:off x="8614835" y="3224216"/>
            <a:ext cx="347133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9" name="円/楕円 129"/>
          <p:cNvSpPr/>
          <p:nvPr userDrawn="1"/>
        </p:nvSpPr>
        <p:spPr>
          <a:xfrm>
            <a:off x="8125884" y="3224216"/>
            <a:ext cx="347133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0" name="円/楕円 130"/>
          <p:cNvSpPr/>
          <p:nvPr userDrawn="1"/>
        </p:nvSpPr>
        <p:spPr>
          <a:xfrm>
            <a:off x="7634820" y="3224216"/>
            <a:ext cx="349249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1" name="円/楕円 131"/>
          <p:cNvSpPr/>
          <p:nvPr userDrawn="1"/>
        </p:nvSpPr>
        <p:spPr>
          <a:xfrm>
            <a:off x="7145868" y="3224216"/>
            <a:ext cx="347133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2" name="円/楕円 132"/>
          <p:cNvSpPr/>
          <p:nvPr userDrawn="1"/>
        </p:nvSpPr>
        <p:spPr>
          <a:xfrm>
            <a:off x="6656917" y="3224216"/>
            <a:ext cx="347133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3" name="円/楕円 133"/>
          <p:cNvSpPr/>
          <p:nvPr userDrawn="1"/>
        </p:nvSpPr>
        <p:spPr>
          <a:xfrm>
            <a:off x="6167968" y="3224216"/>
            <a:ext cx="347133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4" name="円/楕円 134"/>
          <p:cNvSpPr/>
          <p:nvPr userDrawn="1"/>
        </p:nvSpPr>
        <p:spPr>
          <a:xfrm>
            <a:off x="5676900" y="3224216"/>
            <a:ext cx="347133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5" name="円/楕円 135"/>
          <p:cNvSpPr/>
          <p:nvPr userDrawn="1"/>
        </p:nvSpPr>
        <p:spPr>
          <a:xfrm>
            <a:off x="5187952" y="3224216"/>
            <a:ext cx="347133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6" name="円/楕円 136"/>
          <p:cNvSpPr/>
          <p:nvPr userDrawn="1"/>
        </p:nvSpPr>
        <p:spPr>
          <a:xfrm>
            <a:off x="4699000" y="3224216"/>
            <a:ext cx="347133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7" name="円/楕円 137"/>
          <p:cNvSpPr/>
          <p:nvPr userDrawn="1"/>
        </p:nvSpPr>
        <p:spPr>
          <a:xfrm>
            <a:off x="4207933" y="3224216"/>
            <a:ext cx="349251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8" name="円/楕円 138"/>
          <p:cNvSpPr/>
          <p:nvPr userDrawn="1"/>
        </p:nvSpPr>
        <p:spPr>
          <a:xfrm>
            <a:off x="3718984" y="3224216"/>
            <a:ext cx="347133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9" name="円/楕円 139"/>
          <p:cNvSpPr/>
          <p:nvPr userDrawn="1"/>
        </p:nvSpPr>
        <p:spPr>
          <a:xfrm>
            <a:off x="7406219" y="5967416"/>
            <a:ext cx="347133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0" name="円/楕円 140"/>
          <p:cNvSpPr/>
          <p:nvPr userDrawn="1"/>
        </p:nvSpPr>
        <p:spPr>
          <a:xfrm>
            <a:off x="6915153" y="5967416"/>
            <a:ext cx="349249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1" name="円/楕円 141"/>
          <p:cNvSpPr/>
          <p:nvPr userDrawn="1"/>
        </p:nvSpPr>
        <p:spPr>
          <a:xfrm>
            <a:off x="6426200" y="5967416"/>
            <a:ext cx="347133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2" name="円/楕円 142"/>
          <p:cNvSpPr/>
          <p:nvPr userDrawn="1"/>
        </p:nvSpPr>
        <p:spPr>
          <a:xfrm>
            <a:off x="5937252" y="5967416"/>
            <a:ext cx="347133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3" name="円/楕円 143"/>
          <p:cNvSpPr/>
          <p:nvPr userDrawn="1"/>
        </p:nvSpPr>
        <p:spPr>
          <a:xfrm>
            <a:off x="5446186" y="5967416"/>
            <a:ext cx="349249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4" name="円/楕円 144"/>
          <p:cNvSpPr/>
          <p:nvPr userDrawn="1"/>
        </p:nvSpPr>
        <p:spPr>
          <a:xfrm>
            <a:off x="4957235" y="5967416"/>
            <a:ext cx="347133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5" name="円/楕円 145"/>
          <p:cNvSpPr/>
          <p:nvPr userDrawn="1"/>
        </p:nvSpPr>
        <p:spPr>
          <a:xfrm>
            <a:off x="4468284" y="5967416"/>
            <a:ext cx="347133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6" name="円/楕円 146"/>
          <p:cNvSpPr/>
          <p:nvPr userDrawn="1"/>
        </p:nvSpPr>
        <p:spPr>
          <a:xfrm>
            <a:off x="7649635" y="5626100"/>
            <a:ext cx="347133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7" name="円/楕円 147"/>
          <p:cNvSpPr/>
          <p:nvPr userDrawn="1"/>
        </p:nvSpPr>
        <p:spPr>
          <a:xfrm>
            <a:off x="7160684" y="5626100"/>
            <a:ext cx="347133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8" name="円/楕円 148"/>
          <p:cNvSpPr/>
          <p:nvPr userDrawn="1"/>
        </p:nvSpPr>
        <p:spPr>
          <a:xfrm>
            <a:off x="6669619" y="5626100"/>
            <a:ext cx="347133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9" name="円/楕円 149"/>
          <p:cNvSpPr/>
          <p:nvPr userDrawn="1"/>
        </p:nvSpPr>
        <p:spPr>
          <a:xfrm>
            <a:off x="6180667" y="5626100"/>
            <a:ext cx="347133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0" name="円/楕円 150"/>
          <p:cNvSpPr/>
          <p:nvPr userDrawn="1"/>
        </p:nvSpPr>
        <p:spPr>
          <a:xfrm>
            <a:off x="5691719" y="5626100"/>
            <a:ext cx="347133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1" name="円/楕円 151"/>
          <p:cNvSpPr/>
          <p:nvPr userDrawn="1"/>
        </p:nvSpPr>
        <p:spPr>
          <a:xfrm>
            <a:off x="5200652" y="5626100"/>
            <a:ext cx="347133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2" name="円/楕円 152"/>
          <p:cNvSpPr/>
          <p:nvPr userDrawn="1"/>
        </p:nvSpPr>
        <p:spPr>
          <a:xfrm>
            <a:off x="4711700" y="5626100"/>
            <a:ext cx="347133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3" name="円/楕円 153"/>
          <p:cNvSpPr/>
          <p:nvPr userDrawn="1"/>
        </p:nvSpPr>
        <p:spPr>
          <a:xfrm>
            <a:off x="4222752" y="5626100"/>
            <a:ext cx="347133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4" name="円/楕円 154"/>
          <p:cNvSpPr>
            <a:spLocks noChangeAspect="1"/>
          </p:cNvSpPr>
          <p:nvPr userDrawn="1"/>
        </p:nvSpPr>
        <p:spPr>
          <a:xfrm>
            <a:off x="8170333" y="5645150"/>
            <a:ext cx="696384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5" name="円/楕円 155"/>
          <p:cNvSpPr>
            <a:spLocks noChangeAspect="1"/>
          </p:cNvSpPr>
          <p:nvPr userDrawn="1"/>
        </p:nvSpPr>
        <p:spPr>
          <a:xfrm>
            <a:off x="3331633" y="5645150"/>
            <a:ext cx="696384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6" name="テキスト ボックス 156"/>
          <p:cNvSpPr txBox="1"/>
          <p:nvPr userDrawn="1"/>
        </p:nvSpPr>
        <p:spPr>
          <a:xfrm>
            <a:off x="306919" y="254003"/>
            <a:ext cx="1857039" cy="468459"/>
          </a:xfrm>
          <a:prstGeom prst="rect">
            <a:avLst/>
          </a:prstGeom>
          <a:noFill/>
        </p:spPr>
        <p:txBody>
          <a:bodyPr wrap="none" lIns="82927" tIns="41464" rIns="82927" bIns="41464">
            <a:spAutoFit/>
          </a:bodyPr>
          <a:lstStyle/>
          <a:p>
            <a:pPr>
              <a:buFont typeface="StarSymbol" charset="0"/>
              <a:buNone/>
              <a:defRPr/>
            </a:pPr>
            <a:r>
              <a:rPr kumimoji="1" lang="en-US" altLang="ja-JP" sz="2500" baseline="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Color wheel</a:t>
            </a:r>
          </a:p>
        </p:txBody>
      </p:sp>
    </p:spTree>
    <p:extLst>
      <p:ext uri="{BB962C8B-B14F-4D97-AF65-F5344CB8AC3E}">
        <p14:creationId xmlns:p14="http://schemas.microsoft.com/office/powerpoint/2010/main" val="29372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27"/>
          <p:cNvGrpSpPr>
            <a:grpSpLocks/>
          </p:cNvGrpSpPr>
          <p:nvPr userDrawn="1"/>
        </p:nvGrpSpPr>
        <p:grpSpPr bwMode="auto">
          <a:xfrm>
            <a:off x="1642535" y="908053"/>
            <a:ext cx="869951" cy="1395413"/>
            <a:chOff x="1357290" y="1000108"/>
            <a:chExt cx="720000" cy="1540132"/>
          </a:xfrm>
        </p:grpSpPr>
        <p:sp>
          <p:nvSpPr>
            <p:cNvPr id="4" name="円/楕円 13"/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5" name="円/楕円 14"/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6" name="円/楕円 15"/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3" name="グループ化 31"/>
          <p:cNvGrpSpPr>
            <a:grpSpLocks/>
          </p:cNvGrpSpPr>
          <p:nvPr userDrawn="1"/>
        </p:nvGrpSpPr>
        <p:grpSpPr bwMode="auto">
          <a:xfrm>
            <a:off x="3369733" y="4017963"/>
            <a:ext cx="872067" cy="1397000"/>
            <a:chOff x="2464579" y="1000108"/>
            <a:chExt cx="720000" cy="1540132"/>
          </a:xfrm>
        </p:grpSpPr>
        <p:sp>
          <p:nvSpPr>
            <p:cNvPr id="8" name="円/楕円 17"/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9" name="円/楕円 18"/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0" name="円/楕円 19"/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7" name="グループ化 35"/>
          <p:cNvGrpSpPr>
            <a:grpSpLocks/>
          </p:cNvGrpSpPr>
          <p:nvPr userDrawn="1"/>
        </p:nvGrpSpPr>
        <p:grpSpPr bwMode="auto">
          <a:xfrm>
            <a:off x="5010152" y="4017963"/>
            <a:ext cx="872067" cy="1397000"/>
            <a:chOff x="3643306" y="1000108"/>
            <a:chExt cx="720000" cy="1540132"/>
          </a:xfrm>
        </p:grpSpPr>
        <p:sp>
          <p:nvSpPr>
            <p:cNvPr id="12" name="円/楕円 21"/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3" name="円/楕円 22"/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4" name="円/楕円 23"/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1" name="グループ化 39"/>
          <p:cNvGrpSpPr>
            <a:grpSpLocks/>
          </p:cNvGrpSpPr>
          <p:nvPr userDrawn="1"/>
        </p:nvGrpSpPr>
        <p:grpSpPr bwMode="auto">
          <a:xfrm>
            <a:off x="1727201" y="4017963"/>
            <a:ext cx="872067" cy="1397000"/>
            <a:chOff x="5214942" y="1000108"/>
            <a:chExt cx="720000" cy="1540132"/>
          </a:xfrm>
        </p:grpSpPr>
        <p:sp>
          <p:nvSpPr>
            <p:cNvPr id="16" name="円/楕円 25"/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7" name="円/楕円 26"/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8" name="円/楕円 27"/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5" name="グループ化 43"/>
          <p:cNvGrpSpPr>
            <a:grpSpLocks/>
          </p:cNvGrpSpPr>
          <p:nvPr userDrawn="1"/>
        </p:nvGrpSpPr>
        <p:grpSpPr bwMode="auto">
          <a:xfrm>
            <a:off x="3109385" y="908053"/>
            <a:ext cx="872067" cy="1395413"/>
            <a:chOff x="6286512" y="1000108"/>
            <a:chExt cx="720000" cy="1540132"/>
          </a:xfrm>
        </p:grpSpPr>
        <p:sp>
          <p:nvSpPr>
            <p:cNvPr id="20" name="円/楕円 29"/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1" name="円/楕円 30"/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2" name="円/楕円 31"/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9" name="グループ化 47"/>
          <p:cNvGrpSpPr>
            <a:grpSpLocks/>
          </p:cNvGrpSpPr>
          <p:nvPr userDrawn="1"/>
        </p:nvGrpSpPr>
        <p:grpSpPr bwMode="auto">
          <a:xfrm>
            <a:off x="4540252" y="901700"/>
            <a:ext cx="872067" cy="1397000"/>
            <a:chOff x="6286512" y="1000108"/>
            <a:chExt cx="720000" cy="1540132"/>
          </a:xfrm>
        </p:grpSpPr>
        <p:sp>
          <p:nvSpPr>
            <p:cNvPr id="24" name="円/楕円 33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5" name="円/楕円 34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6" name="円/楕円 35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23" name="グループ化 51"/>
          <p:cNvGrpSpPr>
            <a:grpSpLocks/>
          </p:cNvGrpSpPr>
          <p:nvPr userDrawn="1"/>
        </p:nvGrpSpPr>
        <p:grpSpPr bwMode="auto">
          <a:xfrm>
            <a:off x="6614585" y="4011613"/>
            <a:ext cx="872067" cy="1397000"/>
            <a:chOff x="6286512" y="1000108"/>
            <a:chExt cx="720000" cy="1540132"/>
          </a:xfrm>
        </p:grpSpPr>
        <p:sp>
          <p:nvSpPr>
            <p:cNvPr id="29" name="円/楕円 37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0" name="円/楕円 38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1" name="円/楕円 39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sp>
        <p:nvSpPr>
          <p:cNvPr id="27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441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165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1675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0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9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000" y="521253"/>
            <a:ext cx="90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12733"/>
                </a:solidFill>
                <a:cs typeface="Arial" panose="020B0604020202020204" pitchFamily="34" charset="0"/>
              </a:rPr>
              <a:t>Computational Adaptive Optics OCT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000" y="2990284"/>
            <a:ext cx="83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12733"/>
                </a:solidFill>
                <a:cs typeface="Arial" panose="020B0604020202020204" pitchFamily="34" charset="0"/>
              </a:rPr>
              <a:t>Shuichi Makita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6717" y="4250721"/>
            <a:ext cx="4419600" cy="6869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charset="0"/>
              </a:rPr>
              <a:t>Computational Optics Group,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charset="0"/>
              </a:rPr>
              <a:t>University of Tsukuba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1865" y="4314517"/>
            <a:ext cx="9636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742D-F8D6-4C96-9F75-08BCECF56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747574" cy="507700"/>
          </a:xfrm>
        </p:spPr>
        <p:txBody>
          <a:bodyPr/>
          <a:lstStyle/>
          <a:p>
            <a:r>
              <a:rPr lang="en-US" altLang="ja-JP" dirty="0"/>
              <a:t>Adaptive Optics methods</a:t>
            </a:r>
            <a:endParaRPr lang="ja-JP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F661E-615B-4EFF-BBD4-4BCA4EF80111}"/>
              </a:ext>
            </a:extLst>
          </p:cNvPr>
          <p:cNvSpPr txBox="1"/>
          <p:nvPr/>
        </p:nvSpPr>
        <p:spPr>
          <a:xfrm>
            <a:off x="8542820" y="4048725"/>
            <a:ext cx="2632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Complex OCT signal (amplitude + phase)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400CAB0-CE20-46AF-8CED-0CF364EA4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84192"/>
              </p:ext>
            </p:extLst>
          </p:nvPr>
        </p:nvGraphicFramePr>
        <p:xfrm>
          <a:off x="519112" y="1577093"/>
          <a:ext cx="11153775" cy="291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1279159149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26817944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600692289"/>
                    </a:ext>
                  </a:extLst>
                </a:gridCol>
              </a:tblGrid>
              <a:tr h="11241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bg2"/>
                          </a:solidFill>
                        </a:rPr>
                        <a:t>Adaptive optics (AO)</a:t>
                      </a:r>
                      <a:endParaRPr kumimoji="1" lang="ja-JP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>
                          <a:solidFill>
                            <a:schemeClr val="bg2"/>
                          </a:solidFill>
                        </a:rPr>
                        <a:t>Sensorless</a:t>
                      </a:r>
                      <a:r>
                        <a:rPr kumimoji="1" lang="en-US" altLang="ja-JP" sz="2400" dirty="0">
                          <a:solidFill>
                            <a:schemeClr val="bg2"/>
                          </a:solidFill>
                        </a:rPr>
                        <a:t> AO</a:t>
                      </a:r>
                      <a:endParaRPr kumimoji="1" lang="ja-JP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bg2"/>
                          </a:solidFill>
                        </a:rPr>
                        <a:t>Computational (AO)</a:t>
                      </a:r>
                      <a:endParaRPr kumimoji="1" lang="ja-JP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60107"/>
                  </a:ext>
                </a:extLst>
              </a:tr>
              <a:tr h="17902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Real-time correction</a:t>
                      </a:r>
                    </a:p>
                    <a:p>
                      <a:pPr algn="ctr"/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Cannot correct defocus</a:t>
                      </a:r>
                    </a:p>
                    <a:p>
                      <a:pPr algn="ctr"/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Require additional hardware (deformable mirror, wavefront sensor)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Real-time correction</a:t>
                      </a:r>
                    </a:p>
                    <a:p>
                      <a:pPr algn="ctr"/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Cannot correct defocus</a:t>
                      </a:r>
                    </a:p>
                    <a:p>
                      <a:pPr algn="ctr"/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Require additional hardware (deformable mirror)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Post-processing</a:t>
                      </a:r>
                    </a:p>
                    <a:p>
                      <a:pPr algn="ctr"/>
                      <a:r>
                        <a:rPr kumimoji="1" lang="en-US" altLang="ja-JP" sz="1800" dirty="0">
                          <a:solidFill>
                            <a:srgbClr val="00B050"/>
                          </a:solidFill>
                        </a:rPr>
                        <a:t>No additional hardware</a:t>
                      </a:r>
                    </a:p>
                    <a:p>
                      <a:pPr algn="ctr"/>
                      <a:r>
                        <a:rPr kumimoji="1" lang="en-US" altLang="ja-JP" sz="1800" dirty="0">
                          <a:solidFill>
                            <a:srgbClr val="00B050"/>
                          </a:solidFill>
                        </a:rPr>
                        <a:t>Can correct defocus</a:t>
                      </a:r>
                    </a:p>
                    <a:p>
                      <a:pPr algn="ctr"/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Configuration-depended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97087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27E1CED-0676-44D4-B861-4BFA8488237B}"/>
              </a:ext>
            </a:extLst>
          </p:cNvPr>
          <p:cNvSpPr txBox="1"/>
          <p:nvPr/>
        </p:nvSpPr>
        <p:spPr>
          <a:xfrm>
            <a:off x="9012301" y="4756611"/>
            <a:ext cx="3086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You can modify the complex point-spread function.</a:t>
            </a:r>
            <a:endParaRPr kumimoji="1" lang="ja-JP" altLang="en-US" sz="18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616C51-B2B7-43E0-B45C-105F9C45B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7453443" cy="507700"/>
          </a:xfrm>
        </p:spPr>
        <p:txBody>
          <a:bodyPr/>
          <a:lstStyle/>
          <a:p>
            <a:r>
              <a:rPr lang="en-US" altLang="ja-JP" dirty="0"/>
              <a:t>Computational Adaptive Optics methods</a:t>
            </a:r>
            <a:endParaRPr lang="ja-JP" altLang="en-US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E40E5E52-2F00-4BA5-9E7B-1FA180B81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58847"/>
              </p:ext>
            </p:extLst>
          </p:nvPr>
        </p:nvGraphicFramePr>
        <p:xfrm>
          <a:off x="519111" y="631532"/>
          <a:ext cx="11153777" cy="3492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963">
                  <a:extLst>
                    <a:ext uri="{9D8B030D-6E8A-4147-A177-3AD203B41FA5}">
                      <a16:colId xmlns:a16="http://schemas.microsoft.com/office/drawing/2014/main" val="1279159149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692558356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26817944"/>
                    </a:ext>
                  </a:extLst>
                </a:gridCol>
                <a:gridCol w="1858963">
                  <a:extLst>
                    <a:ext uri="{9D8B030D-6E8A-4147-A177-3AD203B41FA5}">
                      <a16:colId xmlns:a16="http://schemas.microsoft.com/office/drawing/2014/main" val="1175649619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3600692289"/>
                    </a:ext>
                  </a:extLst>
                </a:gridCol>
              </a:tblGrid>
              <a:tr h="625768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bg2"/>
                          </a:solidFill>
                        </a:rPr>
                        <a:t>Inverse filter</a:t>
                      </a:r>
                      <a:endParaRPr kumimoji="1" lang="ja-JP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bg2"/>
                          </a:solidFill>
                        </a:rPr>
                        <a:t>ISAM</a:t>
                      </a:r>
                      <a:endParaRPr kumimoji="1" lang="ja-JP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>
                          <a:solidFill>
                            <a:schemeClr val="bg2"/>
                          </a:solidFill>
                        </a:rPr>
                        <a:t>DAO</a:t>
                      </a:r>
                      <a:endParaRPr kumimoji="1" lang="ja-JP" altLang="en-US" sz="24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160107"/>
                  </a:ext>
                </a:extLst>
              </a:tr>
              <a:tr h="106680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Apply phase inverse filter to cancel phase error due to aberrations.</a:t>
                      </a:r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Convert from optical frequency (k) to the sample spatial frequency (</a:t>
                      </a:r>
                      <a:r>
                        <a:rPr kumimoji="1" lang="en-US" altLang="ja-JP" sz="1800" dirty="0" err="1">
                          <a:solidFill>
                            <a:schemeClr val="bg2"/>
                          </a:solidFill>
                        </a:rPr>
                        <a:t>kz</a:t>
                      </a:r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Estimate and correct phase error.</a:t>
                      </a:r>
                    </a:p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Compare images of different frequency spaces.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708777"/>
                  </a:ext>
                </a:extLst>
              </a:tr>
              <a:tr h="70485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Defocus + other aberrations</a:t>
                      </a:r>
                      <a:endParaRPr kumimoji="1" lang="ja-JP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Defocus only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Defocus + other aberrations</a:t>
                      </a:r>
                      <a:endParaRPr kumimoji="1" lang="ja-JP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54517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Focused</a:t>
                      </a:r>
                      <a:endParaRPr kumimoji="1" lang="ja-JP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Plane wave</a:t>
                      </a:r>
                      <a:endParaRPr kumimoji="1" lang="ja-JP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Focused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Plane wave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[8, 9]</a:t>
                      </a:r>
                      <a:endParaRPr kumimoji="1" lang="ja-JP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34363356"/>
                  </a:ext>
                </a:extLst>
              </a:tr>
              <a:tr h="6282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[1-2]</a:t>
                      </a:r>
                      <a:endParaRPr kumimoji="1" lang="ja-JP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bg2"/>
                          </a:solidFill>
                        </a:rPr>
                        <a:t>[4-5]</a:t>
                      </a:r>
                      <a:endParaRPr kumimoji="1" lang="ja-JP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2"/>
                          </a:solidFill>
                        </a:rPr>
                        <a:t>[6]</a:t>
                      </a:r>
                      <a:endParaRPr kumimoji="1" lang="ja-JP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2"/>
                          </a:solidFill>
                        </a:rPr>
                        <a:t>[7]</a:t>
                      </a:r>
                      <a:endParaRPr kumimoji="1" lang="ja-JP" alt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409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75F327-1087-4DE0-93A1-5CB761D24885}"/>
              </a:ext>
            </a:extLst>
          </p:cNvPr>
          <p:cNvSpPr txBox="1"/>
          <p:nvPr/>
        </p:nvSpPr>
        <p:spPr>
          <a:xfrm>
            <a:off x="123825" y="4269649"/>
            <a:ext cx="119729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chemeClr val="bg2"/>
                </a:solidFill>
              </a:rPr>
              <a:t>1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. Y. Yasuno, J.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Sugisaka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Y. Sando, Y. Nakamura, S. Makita, M. Itoh, and T.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Yatagai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Opt. Express </a:t>
            </a:r>
            <a:r>
              <a:rPr lang="en-US" altLang="ja-JP" sz="1600" b="1" dirty="0">
                <a:solidFill>
                  <a:schemeClr val="bg2"/>
                </a:solidFill>
                <a:effectLst/>
              </a:rPr>
              <a:t>14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1006–1020 (2006).</a:t>
            </a:r>
          </a:p>
          <a:p>
            <a:r>
              <a:rPr lang="en-US" altLang="ja-JP" sz="1600" dirty="0">
                <a:solidFill>
                  <a:schemeClr val="bg2"/>
                </a:solidFill>
                <a:effectLst/>
              </a:rPr>
              <a:t>2. L. Yu, B. Rao, J. Zhang, J.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Su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Q. Wang, S. Guo, and Z. Chen, Opt. Express </a:t>
            </a:r>
            <a:r>
              <a:rPr lang="en-US" altLang="ja-JP" sz="1600" b="1" dirty="0">
                <a:solidFill>
                  <a:schemeClr val="bg2"/>
                </a:solidFill>
                <a:effectLst/>
              </a:rPr>
              <a:t>15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7634–7641 (2007).</a:t>
            </a:r>
          </a:p>
          <a:p>
            <a:r>
              <a:rPr lang="en-US" altLang="ja-JP" sz="1600" dirty="0">
                <a:solidFill>
                  <a:schemeClr val="bg2"/>
                </a:solidFill>
                <a:effectLst/>
              </a:rPr>
              <a:t>4. Y. Nakamura, J.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Sugisaka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Y. Sando, T. Endo, M. Itoh, T.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Yatagai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and Y. Yasuno,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Jpn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. J. Appl. Phys. 46, 1774–1778 (2007).</a:t>
            </a:r>
            <a:endParaRPr lang="en-US" altLang="ja-JP" sz="1600" dirty="0">
              <a:solidFill>
                <a:schemeClr val="bg2"/>
              </a:solidFill>
            </a:endParaRPr>
          </a:p>
          <a:p>
            <a:r>
              <a:rPr lang="en-US" altLang="ja-JP" sz="1600" dirty="0">
                <a:solidFill>
                  <a:schemeClr val="bg2"/>
                </a:solidFill>
                <a:effectLst/>
              </a:rPr>
              <a:t>5. D.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Hillmann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H. Spahr, C. Hain, H.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Sudkamp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G. Franke, C.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Pfäffle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C. Winter, and G.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Hüttmann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Sci. Rep. 6, 35209 (2016).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6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. B. J. Davis, S. C.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Schlachter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D. L. Marks, T. S. Ralston, S. A.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Boppart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and P. S. Carney, J. Opt. Soc. Am. A 24, 2527–2542 (2007).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7. D. L. Marks, T. S. Ralston, S. A. </a:t>
            </a:r>
            <a:r>
              <a:rPr lang="en-US" altLang="ja-JP" sz="1600" dirty="0" err="1">
                <a:solidFill>
                  <a:schemeClr val="bg2"/>
                </a:solidFill>
              </a:rPr>
              <a:t>Boppart</a:t>
            </a:r>
            <a:r>
              <a:rPr lang="en-US" altLang="ja-JP" sz="1600" dirty="0">
                <a:solidFill>
                  <a:schemeClr val="bg2"/>
                </a:solidFill>
              </a:rPr>
              <a:t>, and P. S. Carney, J. Opt. Soc. Am. A 24, 1034–1041 (2007).</a:t>
            </a:r>
            <a:endParaRPr lang="en-US" altLang="ja-JP" sz="1600" dirty="0">
              <a:solidFill>
                <a:schemeClr val="bg2"/>
              </a:solidFill>
              <a:effectLst/>
            </a:endParaRPr>
          </a:p>
          <a:p>
            <a:r>
              <a:rPr lang="en-US" altLang="ja-JP" sz="1600" dirty="0">
                <a:solidFill>
                  <a:schemeClr val="bg2"/>
                </a:solidFill>
              </a:rPr>
              <a:t>8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. A. Kumar, L. M. Wurster, M. Salas, L. Ginner, W. Drexler, and R. A.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Leitgeb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Biomed. Opt. Express 8, 3369–3382 (2017).</a:t>
            </a:r>
          </a:p>
          <a:p>
            <a:r>
              <a:rPr lang="en-US" altLang="ja-JP" sz="1600" dirty="0">
                <a:solidFill>
                  <a:schemeClr val="bg2"/>
                </a:solidFill>
              </a:rPr>
              <a:t>9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. A. Kumar, W. Drexler, and R. A. </a:t>
            </a:r>
            <a:r>
              <a:rPr lang="en-US" altLang="ja-JP" sz="1600" dirty="0" err="1">
                <a:solidFill>
                  <a:schemeClr val="bg2"/>
                </a:solidFill>
                <a:effectLst/>
              </a:rPr>
              <a:t>Leitgeb</a:t>
            </a:r>
            <a:r>
              <a:rPr lang="en-US" altLang="ja-JP" sz="1600" dirty="0">
                <a:solidFill>
                  <a:schemeClr val="bg2"/>
                </a:solidFill>
                <a:effectLst/>
              </a:rPr>
              <a:t>, Opt. Express 21, 10850–10866 (2013).</a:t>
            </a:r>
          </a:p>
        </p:txBody>
      </p:sp>
    </p:spTree>
    <p:extLst>
      <p:ext uri="{BB962C8B-B14F-4D97-AF65-F5344CB8AC3E}">
        <p14:creationId xmlns:p14="http://schemas.microsoft.com/office/powerpoint/2010/main" val="243061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9F44-2FE9-411E-BF9E-FC0FB43E1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8706991" cy="507700"/>
          </a:xfrm>
        </p:spPr>
        <p:txBody>
          <a:bodyPr/>
          <a:lstStyle/>
          <a:p>
            <a:r>
              <a:rPr kumimoji="1" lang="en-US" altLang="ja-JP" dirty="0"/>
              <a:t>Full-field swept-source CAO-OCT (Inverse filter)</a:t>
            </a:r>
            <a:endParaRPr kumimoji="1" lang="ja-JP" alt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E3B9533-9C3B-4757-84A4-4EF4D1E50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7" y="879182"/>
            <a:ext cx="6698413" cy="5117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E8C32-7704-4144-BC95-69C8EC207A95}"/>
              </a:ext>
            </a:extLst>
          </p:cNvPr>
          <p:cNvSpPr txBox="1"/>
          <p:nvPr/>
        </p:nvSpPr>
        <p:spPr>
          <a:xfrm>
            <a:off x="3107531" y="5928004"/>
            <a:ext cx="9084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  <a:effectLst/>
              </a:rPr>
              <a:t>H.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Sudkamp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D.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Hillmann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P. Koch, M.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vom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Endt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H. Spahr, M.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Münst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C.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Pfäffle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R.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Birngruber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and G.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Hüttmann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"Simple approach for aberration-corrected OCT imaging of the human retina," Opt. Lett. </a:t>
            </a:r>
            <a:r>
              <a:rPr lang="en-US" altLang="ja-JP" b="1" dirty="0">
                <a:solidFill>
                  <a:schemeClr val="bg2"/>
                </a:solidFill>
                <a:effectLst/>
              </a:rPr>
              <a:t>43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4224–4227 (2018).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B93B58-D13A-49D4-8FA6-8FE1B7CCEACC}"/>
                  </a:ext>
                </a:extLst>
              </p:cNvPr>
              <p:cNvSpPr txBox="1"/>
              <p:nvPr/>
            </p:nvSpPr>
            <p:spPr>
              <a:xfrm>
                <a:off x="9589589" y="1125278"/>
                <a:ext cx="1366015" cy="830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kumimoji="1" lang="ja-JP" altLang="en-US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ja-JP" sz="2400" i="1">
                                      <a:solidFill>
                                        <a:srgbClr val="212733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solidFill>
                                        <a:srgbClr val="212733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ja-JP" sz="2400" i="1">
                                      <a:solidFill>
                                        <a:srgbClr val="212733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solidFill>
                                        <a:srgbClr val="212733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0.75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B93B58-D13A-49D4-8FA6-8FE1B7CC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589" y="1125278"/>
                <a:ext cx="1366015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92D3EFC-6C22-4715-A1C5-A48FC86F08AD}"/>
              </a:ext>
            </a:extLst>
          </p:cNvPr>
          <p:cNvSpPr txBox="1"/>
          <p:nvPr/>
        </p:nvSpPr>
        <p:spPr>
          <a:xfrm>
            <a:off x="7841871" y="747319"/>
            <a:ext cx="196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Image metric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47082-BFF2-46FA-A3EC-9A1A9A68D402}"/>
              </a:ext>
            </a:extLst>
          </p:cNvPr>
          <p:cNvSpPr txBox="1"/>
          <p:nvPr/>
        </p:nvSpPr>
        <p:spPr>
          <a:xfrm>
            <a:off x="7841871" y="2202283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Phase error model</a:t>
            </a:r>
          </a:p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Zernike polynomial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5A89C-E253-4235-AC76-FD8CAE58B693}"/>
              </a:ext>
            </a:extLst>
          </p:cNvPr>
          <p:cNvSpPr txBox="1"/>
          <p:nvPr/>
        </p:nvSpPr>
        <p:spPr>
          <a:xfrm>
            <a:off x="7841871" y="3550502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Correct five sub-volumes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 Box 1">
            <a:extLst>
              <a:ext uri="{FF2B5EF4-FFF2-40B4-BE49-F238E27FC236}">
                <a16:creationId xmlns:a16="http://schemas.microsoft.com/office/drawing/2014/main" id="{F7A2DED1-963B-4E05-AE82-8869174E6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1" y="631532"/>
            <a:ext cx="618903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pPr algn="ctr"/>
            <a:r>
              <a:rPr lang="en-GB" altLang="ja-JP" sz="1600" b="1" dirty="0">
                <a:latin typeface="Arial" panose="020B0604020202020204" pitchFamily="34" charset="0"/>
              </a:rPr>
              <a:t>Computational aberration correction in in vivo human retina. </a:t>
            </a:r>
          </a:p>
        </p:txBody>
      </p:sp>
    </p:spTree>
    <p:extLst>
      <p:ext uri="{BB962C8B-B14F-4D97-AF65-F5344CB8AC3E}">
        <p14:creationId xmlns:p14="http://schemas.microsoft.com/office/powerpoint/2010/main" val="344634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962EFC-95B4-4E55-972A-7DB75A077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8706991" cy="507700"/>
          </a:xfrm>
        </p:spPr>
        <p:txBody>
          <a:bodyPr/>
          <a:lstStyle/>
          <a:p>
            <a:r>
              <a:rPr kumimoji="1" lang="en-US" altLang="ja-JP" dirty="0"/>
              <a:t>Full-field swept-source CAO-OCT (Inverse filter)</a:t>
            </a:r>
            <a:endParaRPr kumimoji="1" lang="ja-JP" altLang="en-US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BAB00543-6EBA-4C14-AD4F-FF863FF9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74" y="3818128"/>
            <a:ext cx="5136345" cy="1458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5BB376-F08B-401B-B290-FE485784C473}"/>
              </a:ext>
            </a:extLst>
          </p:cNvPr>
          <p:cNvSpPr txBox="1"/>
          <p:nvPr/>
        </p:nvSpPr>
        <p:spPr>
          <a:xfrm>
            <a:off x="6409520" y="3356463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Space-dependent defocus correction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3226-7915-49A4-96CC-64E26A01B080}"/>
              </a:ext>
            </a:extLst>
          </p:cNvPr>
          <p:cNvSpPr txBox="1"/>
          <p:nvPr/>
        </p:nvSpPr>
        <p:spPr>
          <a:xfrm>
            <a:off x="225028" y="6087837"/>
            <a:ext cx="11741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  <a:effectLst/>
              </a:rPr>
              <a:t>E.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Auksorius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D.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Borycki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P.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Stremplewski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K.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Liżewski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S.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Tomczewski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P.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Niedźwiedziuk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B. L. Sikorski, and M.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Wojtkowski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Biomed. Opt. Express </a:t>
            </a:r>
            <a:r>
              <a:rPr lang="en-US" altLang="ja-JP" b="1" dirty="0">
                <a:solidFill>
                  <a:schemeClr val="bg2"/>
                </a:solidFill>
                <a:effectLst/>
              </a:rPr>
              <a:t>11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2849–2865 (2020).</a:t>
            </a:r>
          </a:p>
        </p:txBody>
      </p:sp>
      <p:pic>
        <p:nvPicPr>
          <p:cNvPr id="9" name="Picture 8" descr="A picture containing photo, showing, different, double&#10;&#10;Description automatically generated">
            <a:extLst>
              <a:ext uri="{FF2B5EF4-FFF2-40B4-BE49-F238E27FC236}">
                <a16:creationId xmlns:a16="http://schemas.microsoft.com/office/drawing/2014/main" id="{40AAA65B-0618-4BD4-9E99-4DBE84ED0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" y="1082145"/>
            <a:ext cx="5714364" cy="2274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5809FE-B67E-42FB-92C8-01FBAE2D4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06" y="3501539"/>
            <a:ext cx="5028394" cy="2393516"/>
          </a:xfrm>
          <a:prstGeom prst="rect">
            <a:avLst/>
          </a:prstGeom>
        </p:spPr>
      </p:pic>
      <p:sp>
        <p:nvSpPr>
          <p:cNvPr id="13" name="Text Box 1">
            <a:extLst>
              <a:ext uri="{FF2B5EF4-FFF2-40B4-BE49-F238E27FC236}">
                <a16:creationId xmlns:a16="http://schemas.microsoft.com/office/drawing/2014/main" id="{F1D00D00-106F-4FC6-BB3E-01736D8E6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44" y="770995"/>
            <a:ext cx="618903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pPr algn="ctr"/>
            <a:r>
              <a:rPr lang="en-GB" altLang="ja-JP" sz="1600" b="1" dirty="0">
                <a:latin typeface="Arial" panose="020B0604020202020204" pitchFamily="34" charset="0"/>
              </a:rPr>
              <a:t>Computational defocus correction in in vivo human cornea.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A877E-8D19-4B3C-A2E9-96C6D69D4FB1}"/>
              </a:ext>
            </a:extLst>
          </p:cNvPr>
          <p:cNvSpPr txBox="1"/>
          <p:nvPr/>
        </p:nvSpPr>
        <p:spPr>
          <a:xfrm>
            <a:off x="6547170" y="969815"/>
            <a:ext cx="484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Image metric</a:t>
            </a: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Kurtosis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DB06D-3D9F-4A1E-AB21-F9FC096B1E54}"/>
              </a:ext>
            </a:extLst>
          </p:cNvPr>
          <p:cNvSpPr txBox="1"/>
          <p:nvPr/>
        </p:nvSpPr>
        <p:spPr>
          <a:xfrm>
            <a:off x="6492873" y="2251425"/>
            <a:ext cx="2904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Phase error model</a:t>
            </a:r>
          </a:p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Only defocus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6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38D119-2E9D-4F4D-BE0E-B6D754A3F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8554706" cy="507700"/>
          </a:xfrm>
        </p:spPr>
        <p:txBody>
          <a:bodyPr/>
          <a:lstStyle/>
          <a:p>
            <a:r>
              <a:rPr kumimoji="1" lang="en-US" altLang="ja-JP" dirty="0"/>
              <a:t>Point-scanning CAO-OCT, ISAM + inverse filter</a:t>
            </a:r>
            <a:endParaRPr kumimoji="1" lang="ja-JP" altLang="en-US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0AFCC448-EFC0-4809-8F60-1EACC6854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0" y="631532"/>
            <a:ext cx="77882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pPr algn="ctr"/>
            <a:r>
              <a:rPr lang="en-GB" altLang="ja-JP" sz="1600" b="1" dirty="0">
                <a:latin typeface="Arial" panose="020B0604020202020204" pitchFamily="34" charset="0"/>
              </a:rPr>
              <a:t>Computational aberration correction of astigmatism in ex vivo rat lung tissue.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8FF0B11-44D8-4155-A536-7E8C766A2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942683"/>
            <a:ext cx="4914900" cy="498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89B69-F567-4B0B-8025-9B58AB6584D9}"/>
              </a:ext>
            </a:extLst>
          </p:cNvPr>
          <p:cNvSpPr txBox="1"/>
          <p:nvPr/>
        </p:nvSpPr>
        <p:spPr>
          <a:xfrm>
            <a:off x="186928" y="6087837"/>
            <a:ext cx="12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chemeClr val="bg2"/>
                </a:solidFill>
                <a:effectLst/>
              </a:rPr>
              <a:t>S. G. Adie, B. W. Graf, A. Ahmad, P. S. Carney, and S. A. </a:t>
            </a:r>
            <a:r>
              <a:rPr lang="en-US" altLang="ja-JP" dirty="0" err="1">
                <a:solidFill>
                  <a:schemeClr val="bg2"/>
                </a:solidFill>
                <a:effectLst/>
              </a:rPr>
              <a:t>Boppart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Proc. Natl. Acad. Sci. U. S. A. </a:t>
            </a:r>
            <a:r>
              <a:rPr lang="en-US" altLang="ja-JP" b="1" dirty="0">
                <a:solidFill>
                  <a:schemeClr val="bg2"/>
                </a:solidFill>
                <a:effectLst/>
              </a:rPr>
              <a:t>109</a:t>
            </a:r>
            <a:r>
              <a:rPr lang="en-US" altLang="ja-JP" dirty="0">
                <a:solidFill>
                  <a:schemeClr val="bg2"/>
                </a:solidFill>
                <a:effectLst/>
              </a:rPr>
              <a:t>, 7175–7180 (2012).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8027B-F8D7-4F10-AD31-91529948DD15}"/>
              </a:ext>
            </a:extLst>
          </p:cNvPr>
          <p:cNvSpPr txBox="1"/>
          <p:nvPr/>
        </p:nvSpPr>
        <p:spPr>
          <a:xfrm>
            <a:off x="6824340" y="1034814"/>
            <a:ext cx="4843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Image metric</a:t>
            </a: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Peak intensity</a:t>
            </a: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Ratio of mid- to high-spatial 	frequency 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energy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1A0F7-6C25-479C-9527-F63E9B0AE091}"/>
              </a:ext>
            </a:extLst>
          </p:cNvPr>
          <p:cNvSpPr txBox="1"/>
          <p:nvPr/>
        </p:nvSpPr>
        <p:spPr>
          <a:xfrm>
            <a:off x="6824339" y="2788611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Phase error model</a:t>
            </a:r>
          </a:p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Zernike polynomial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5475C-5B1B-45F3-80F5-6AECB6032D4D}"/>
              </a:ext>
            </a:extLst>
          </p:cNvPr>
          <p:cNvSpPr txBox="1"/>
          <p:nvPr/>
        </p:nvSpPr>
        <p:spPr>
          <a:xfrm>
            <a:off x="6824339" y="4032708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Space-invariant aberration correction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DA43A-AE62-4790-8ADB-956123C5E6C0}"/>
              </a:ext>
            </a:extLst>
          </p:cNvPr>
          <p:cNvSpPr txBox="1"/>
          <p:nvPr/>
        </p:nvSpPr>
        <p:spPr>
          <a:xfrm>
            <a:off x="6824339" y="4875606"/>
            <a:ext cx="3957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Astigmatism is introduced by a cylindrical lens.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6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DAB7AC-41AA-47C5-8501-E7EC32EBD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5470528" cy="507700"/>
          </a:xfrm>
        </p:spPr>
        <p:txBody>
          <a:bodyPr/>
          <a:lstStyle/>
          <a:p>
            <a:r>
              <a:rPr kumimoji="1" lang="en-US" altLang="ja-JP" dirty="0"/>
              <a:t>Phase error due to aberration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8D8CE6-30D5-457B-B277-0E2C0307229B}"/>
                  </a:ext>
                </a:extLst>
              </p:cNvPr>
              <p:cNvSpPr txBox="1"/>
              <p:nvPr/>
            </p:nvSpPr>
            <p:spPr>
              <a:xfrm>
                <a:off x="1099839" y="1958596"/>
                <a:ext cx="39439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FF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𝜉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≅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out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𝜉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𝜉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8D8CE6-30D5-457B-B277-0E2C0307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39" y="1958596"/>
                <a:ext cx="3943965" cy="369332"/>
              </a:xfrm>
              <a:prstGeom prst="rect">
                <a:avLst/>
              </a:prstGeom>
              <a:blipFill>
                <a:blip r:embed="rId2"/>
                <a:stretch>
                  <a:fillRect l="-1855"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15AC47-037B-4F7E-97ED-440FD678046E}"/>
                  </a:ext>
                </a:extLst>
              </p:cNvPr>
              <p:cNvSpPr txBox="1"/>
              <p:nvPr/>
            </p:nvSpPr>
            <p:spPr>
              <a:xfrm>
                <a:off x="6217347" y="1947660"/>
                <a:ext cx="5977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PS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𝜉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𝜉</m:t>
                              </m:r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altLang="ja-JP" sz="24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𝜉</m:t>
                              </m:r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𝜉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15AC47-037B-4F7E-97ED-440FD6780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347" y="1947660"/>
                <a:ext cx="5977149" cy="369332"/>
              </a:xfrm>
              <a:prstGeom prst="rect">
                <a:avLst/>
              </a:prstGeom>
              <a:blipFill>
                <a:blip r:embed="rId3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B00E3B-0C56-4EC9-9F77-EA731C4DA0CE}"/>
                  </a:ext>
                </a:extLst>
              </p:cNvPr>
              <p:cNvSpPr txBox="1"/>
              <p:nvPr/>
            </p:nvSpPr>
            <p:spPr>
              <a:xfrm>
                <a:off x="3301465" y="2932285"/>
                <a:ext cx="32822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𝜉</m:t>
                          </m:r>
                          <m: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func>
                        <m:funcPr>
                          <m:ctrlP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000" b="0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𝜙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𝜉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𝜓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B00E3B-0C56-4EC9-9F77-EA731C4DA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65" y="2932285"/>
                <a:ext cx="3282215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93653A-CE55-43E1-A9D6-B7739EB86641}"/>
                  </a:ext>
                </a:extLst>
              </p:cNvPr>
              <p:cNvSpPr txBox="1"/>
              <p:nvPr/>
            </p:nvSpPr>
            <p:spPr>
              <a:xfrm>
                <a:off x="3212739" y="3356869"/>
                <a:ext cx="428380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i="1" dirty="0">
                    <a:solidFill>
                      <a:srgbClr val="212733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ja-JP" sz="2000" dirty="0">
                    <a:solidFill>
                      <a:srgbClr val="212733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: Aperture function</a:t>
                </a:r>
              </a:p>
              <a:p>
                <a:r>
                  <a:rPr kumimoji="1" lang="en-US" altLang="ja-JP" sz="2000" i="1" dirty="0">
                    <a:solidFill>
                      <a:srgbClr val="212733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H’</a:t>
                </a:r>
                <a:r>
                  <a:rPr kumimoji="1" lang="en-US" altLang="ja-JP" sz="2000" dirty="0">
                    <a:solidFill>
                      <a:srgbClr val="212733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: Aberration-free aperture function</a:t>
                </a:r>
                <a:endParaRPr kumimoji="1" lang="ja-JP" altLang="en-US" sz="20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212733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𝜙</m:t>
                    </m:r>
                  </m:oMath>
                </a14:m>
                <a:r>
                  <a:rPr kumimoji="1" lang="en-US" altLang="ja-JP" sz="2000" dirty="0">
                    <a:solidFill>
                      <a:srgbClr val="212733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: Phase error due to aberration</a:t>
                </a:r>
                <a:endParaRPr kumimoji="1" lang="ja-JP" altLang="en-US" sz="20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93653A-CE55-43E1-A9D6-B7739EB8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39" y="3356869"/>
                <a:ext cx="4283801" cy="1015663"/>
              </a:xfrm>
              <a:prstGeom prst="rect">
                <a:avLst/>
              </a:prstGeom>
              <a:blipFill>
                <a:blip r:embed="rId5"/>
                <a:stretch>
                  <a:fillRect l="-1422" t="-3614" r="-853" b="-10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0583B11-F7DF-4A4C-9D62-B79A2244DF2D}"/>
              </a:ext>
            </a:extLst>
          </p:cNvPr>
          <p:cNvSpPr txBox="1"/>
          <p:nvPr/>
        </p:nvSpPr>
        <p:spPr>
          <a:xfrm>
            <a:off x="658854" y="1465787"/>
            <a:ext cx="340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Plane wave illumination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A0676-E29F-402F-BA3C-D1410385137B}"/>
              </a:ext>
            </a:extLst>
          </p:cNvPr>
          <p:cNvSpPr txBox="1"/>
          <p:nvPr/>
        </p:nvSpPr>
        <p:spPr>
          <a:xfrm>
            <a:off x="5940660" y="1465787"/>
            <a:ext cx="3850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Focused beam illumination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47A4F-7FB7-4F09-B415-1B013F4EA074}"/>
              </a:ext>
            </a:extLst>
          </p:cNvPr>
          <p:cNvSpPr txBox="1"/>
          <p:nvPr/>
        </p:nvSpPr>
        <p:spPr>
          <a:xfrm>
            <a:off x="2337750" y="5161555"/>
            <a:ext cx="7205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n the case of point scanning system,</a:t>
            </a:r>
          </a:p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significant phase errors might be depth dependent?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0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939A14-694E-420B-992B-86DEDA8B5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10821352" cy="507700"/>
          </a:xfrm>
        </p:spPr>
        <p:txBody>
          <a:bodyPr/>
          <a:lstStyle/>
          <a:p>
            <a:r>
              <a:rPr kumimoji="1" lang="en-US" altLang="ja-JP" dirty="0"/>
              <a:t>Separate 1D corrections, Point-scanning swept-source OCT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C276A-ED1A-4A22-9A8A-F4BF2538F0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079"/>
          <a:stretch/>
        </p:blipFill>
        <p:spPr>
          <a:xfrm>
            <a:off x="1393103" y="666750"/>
            <a:ext cx="3377904" cy="5446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3FBEC-1BD9-462D-94A3-9DDD053A5CCB}"/>
              </a:ext>
            </a:extLst>
          </p:cNvPr>
          <p:cNvSpPr txBox="1"/>
          <p:nvPr/>
        </p:nvSpPr>
        <p:spPr>
          <a:xfrm>
            <a:off x="4771007" y="1116015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2D CAO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6BB6B-71B9-40F8-8F5C-908D339484FE}"/>
              </a:ext>
            </a:extLst>
          </p:cNvPr>
          <p:cNvSpPr txBox="1"/>
          <p:nvPr/>
        </p:nvSpPr>
        <p:spPr>
          <a:xfrm>
            <a:off x="212972" y="1192215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original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E2554-A2DD-4862-AE6F-3F523601B4B8}"/>
              </a:ext>
            </a:extLst>
          </p:cNvPr>
          <p:cNvSpPr txBox="1"/>
          <p:nvPr/>
        </p:nvSpPr>
        <p:spPr>
          <a:xfrm>
            <a:off x="4680227" y="3153152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i="1" dirty="0" err="1">
                <a:solidFill>
                  <a:srgbClr val="2127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xy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-correct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CE41C-A3B0-4FA6-8BED-9B6FDB98EE4C}"/>
              </a:ext>
            </a:extLst>
          </p:cNvPr>
          <p:cNvSpPr txBox="1"/>
          <p:nvPr/>
        </p:nvSpPr>
        <p:spPr>
          <a:xfrm>
            <a:off x="106163" y="3229352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i="1" dirty="0">
                <a:solidFill>
                  <a:srgbClr val="2127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-correct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DBA17-FDEB-436C-9881-A1AB34B64BB8}"/>
              </a:ext>
            </a:extLst>
          </p:cNvPr>
          <p:cNvSpPr txBox="1"/>
          <p:nvPr/>
        </p:nvSpPr>
        <p:spPr>
          <a:xfrm>
            <a:off x="3920840" y="5321406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i="1" dirty="0" err="1">
                <a:solidFill>
                  <a:srgbClr val="2127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xy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-correct with roll back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BF6FA-BBE5-4D74-A945-1E5185378E31}"/>
              </a:ext>
            </a:extLst>
          </p:cNvPr>
          <p:cNvSpPr txBox="1"/>
          <p:nvPr/>
        </p:nvSpPr>
        <p:spPr>
          <a:xfrm>
            <a:off x="6547170" y="969815"/>
            <a:ext cx="484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Image metric</a:t>
            </a: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Entropy of image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821BBD-85AA-41A4-B23E-0F05A690AE94}"/>
              </a:ext>
            </a:extLst>
          </p:cNvPr>
          <p:cNvSpPr txBox="1"/>
          <p:nvPr/>
        </p:nvSpPr>
        <p:spPr>
          <a:xfrm>
            <a:off x="6547170" y="2015830"/>
            <a:ext cx="51099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Phase error model</a:t>
            </a:r>
          </a:p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1D Legendre polynomials</a:t>
            </a: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Depth-dependent coefficients</a:t>
            </a:r>
          </a:p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(linear)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4F5F5-D650-4AC2-9B85-5152905A149C}"/>
              </a:ext>
            </a:extLst>
          </p:cNvPr>
          <p:cNvSpPr txBox="1"/>
          <p:nvPr/>
        </p:nvSpPr>
        <p:spPr>
          <a:xfrm>
            <a:off x="6547170" y="3954247"/>
            <a:ext cx="484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Complex inverse filter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18D7F-4692-4D55-A0DB-52B780DB642A}"/>
              </a:ext>
            </a:extLst>
          </p:cNvPr>
          <p:cNvSpPr txBox="1"/>
          <p:nvPr/>
        </p:nvSpPr>
        <p:spPr>
          <a:xfrm>
            <a:off x="7287467" y="6413809"/>
            <a:ext cx="3006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2"/>
                </a:solidFill>
              </a:rPr>
              <a:t>DOI: 10.1364/OL.401283</a:t>
            </a:r>
            <a:endParaRPr lang="ja-JP" alt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A6863-9DC7-4ED7-BE59-40FB12C011B3}"/>
              </a:ext>
            </a:extLst>
          </p:cNvPr>
          <p:cNvSpPr txBox="1"/>
          <p:nvPr/>
        </p:nvSpPr>
        <p:spPr>
          <a:xfrm>
            <a:off x="605870" y="6106457"/>
            <a:ext cx="10919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2"/>
                </a:solidFill>
              </a:rPr>
              <a:t>Sebastian Ruiz Lopera, René Restrepo, Carlos </a:t>
            </a:r>
            <a:r>
              <a:rPr lang="en-US" altLang="ja-JP" dirty="0" err="1">
                <a:solidFill>
                  <a:schemeClr val="bg2"/>
                </a:solidFill>
              </a:rPr>
              <a:t>Cuartas</a:t>
            </a:r>
            <a:r>
              <a:rPr lang="en-US" altLang="ja-JP" dirty="0">
                <a:solidFill>
                  <a:schemeClr val="bg2"/>
                </a:solidFill>
              </a:rPr>
              <a:t> </a:t>
            </a:r>
            <a:r>
              <a:rPr lang="en-US" altLang="ja-JP" dirty="0" err="1">
                <a:solidFill>
                  <a:schemeClr val="bg2"/>
                </a:solidFill>
              </a:rPr>
              <a:t>Vélez</a:t>
            </a:r>
            <a:r>
              <a:rPr lang="en-US" altLang="ja-JP" dirty="0">
                <a:solidFill>
                  <a:schemeClr val="bg2"/>
                </a:solidFill>
              </a:rPr>
              <a:t>, Brett Bouma, and </a:t>
            </a:r>
            <a:r>
              <a:rPr lang="en-US" altLang="ja-JP" dirty="0" err="1">
                <a:solidFill>
                  <a:schemeClr val="bg2"/>
                </a:solidFill>
              </a:rPr>
              <a:t>Néstor</a:t>
            </a:r>
            <a:r>
              <a:rPr lang="en-US" altLang="ja-JP" dirty="0">
                <a:solidFill>
                  <a:schemeClr val="bg2"/>
                </a:solidFill>
              </a:rPr>
              <a:t> Uribe-</a:t>
            </a:r>
            <a:r>
              <a:rPr lang="en-US" altLang="ja-JP" dirty="0" err="1">
                <a:solidFill>
                  <a:schemeClr val="bg2"/>
                </a:solidFill>
              </a:rPr>
              <a:t>Patarroyo</a:t>
            </a:r>
            <a:endParaRPr lang="en-US" altLang="ja-JP" dirty="0">
              <a:solidFill>
                <a:schemeClr val="bg2"/>
              </a:solidFill>
            </a:endParaRPr>
          </a:p>
          <a:p>
            <a:r>
              <a:rPr lang="en-US" altLang="ja-JP" dirty="0">
                <a:solidFill>
                  <a:schemeClr val="bg2"/>
                </a:solidFill>
              </a:rPr>
              <a:t>Opt. Lett. accepted.</a:t>
            </a:r>
            <a:endParaRPr lang="ja-JP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8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5BE03-2891-4D44-860C-ED0219579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1959952" cy="507700"/>
          </a:xfrm>
        </p:spPr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602B6-7397-45F1-B333-FF9617A76317}"/>
              </a:ext>
            </a:extLst>
          </p:cNvPr>
          <p:cNvSpPr txBox="1"/>
          <p:nvPr/>
        </p:nvSpPr>
        <p:spPr>
          <a:xfrm>
            <a:off x="738603" y="1895475"/>
            <a:ext cx="10714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Model of phase error due to aberrations depends on the optical configuration.</a:t>
            </a:r>
          </a:p>
          <a:p>
            <a:endParaRPr lang="en-US" altLang="ja-JP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There is still room for improvement in point-scanning CAO-OCT.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OG_dark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762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>
                <a:lumMod val="20000"/>
                <a:lumOff val="8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G_bright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212733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212733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kumimoji="1" sz="2400" dirty="0" smtClean="0">
            <a:solidFill>
              <a:srgbClr val="212733"/>
            </a:solidFill>
            <a:latin typeface="+mn-lt"/>
            <a:ea typeface="+mn-ea"/>
            <a:cs typeface="Arial" panose="020B0604020202020204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28571</TotalTime>
  <Words>910</Words>
  <Application>Microsoft Office PowerPoint</Application>
  <PresentationFormat>Widescreen</PresentationFormat>
  <Paragraphs>106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StarSymbol</vt:lpstr>
      <vt:lpstr>Arial</vt:lpstr>
      <vt:lpstr>Calibri</vt:lpstr>
      <vt:lpstr>Cambria Math</vt:lpstr>
      <vt:lpstr>Times New Roman</vt:lpstr>
      <vt:lpstr>COG_dark</vt:lpstr>
      <vt:lpstr>COG_bright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yasuno</dc:creator>
  <cp:lastModifiedBy>Shuichi Makita</cp:lastModifiedBy>
  <cp:revision>1586</cp:revision>
  <dcterms:created xsi:type="dcterms:W3CDTF">2006-08-16T00:00:00Z</dcterms:created>
  <dcterms:modified xsi:type="dcterms:W3CDTF">2020-10-19T07:48:43Z</dcterms:modified>
</cp:coreProperties>
</file>