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  <p:sldMasterId id="2147483802" r:id="rId2"/>
  </p:sldMasterIdLst>
  <p:notesMasterIdLst>
    <p:notesMasterId r:id="rId12"/>
  </p:notesMasterIdLst>
  <p:handoutMasterIdLst>
    <p:handoutMasterId r:id="rId13"/>
  </p:handoutMasterIdLst>
  <p:sldIdLst>
    <p:sldId id="256" r:id="rId3"/>
    <p:sldId id="266" r:id="rId4"/>
    <p:sldId id="257" r:id="rId5"/>
    <p:sldId id="265" r:id="rId6"/>
    <p:sldId id="267" r:id="rId7"/>
    <p:sldId id="268" r:id="rId8"/>
    <p:sldId id="270" r:id="rId9"/>
    <p:sldId id="269" r:id="rId10"/>
    <p:sldId id="264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kita, S." initials="M" lastIdx="4" clrIdx="0">
    <p:extLst>
      <p:ext uri="{19B8F6BF-5375-455C-9EA6-DF929625EA0E}">
        <p15:presenceInfo xmlns:p15="http://schemas.microsoft.com/office/powerpoint/2012/main" userId="Makita, S." providerId="None"/>
      </p:ext>
    </p:extLst>
  </p:cmAuthor>
  <p:cmAuthor id="2" name="Shuichi Makita" initials="SM" lastIdx="1" clrIdx="1">
    <p:extLst>
      <p:ext uri="{19B8F6BF-5375-455C-9EA6-DF929625EA0E}">
        <p15:presenceInfo xmlns:p15="http://schemas.microsoft.com/office/powerpoint/2012/main" userId="Shuichi Makit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00"/>
    <a:srgbClr val="669900"/>
    <a:srgbClr val="FF9999"/>
    <a:srgbClr val="006699"/>
    <a:srgbClr val="CC9900"/>
    <a:srgbClr val="993300"/>
    <a:srgbClr val="003300"/>
    <a:srgbClr val="00FF99"/>
    <a:srgbClr val="262626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C63085-F5CA-4EE5-A2B7-60303886DFCC}" v="142" dt="2021-02-15T07:49:40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65" autoAdjust="0"/>
    <p:restoredTop sz="87592" autoAdjust="0"/>
  </p:normalViewPr>
  <p:slideViewPr>
    <p:cSldViewPr snapToGrid="0">
      <p:cViewPr varScale="1">
        <p:scale>
          <a:sx n="95" d="100"/>
          <a:sy n="95" d="100"/>
        </p:scale>
        <p:origin x="630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51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6006"/>
    </p:cViewPr>
  </p:sorterViewPr>
  <p:notesViewPr>
    <p:cSldViewPr snapToGrid="0">
      <p:cViewPr varScale="1">
        <p:scale>
          <a:sx n="57" d="100"/>
          <a:sy n="57" d="100"/>
        </p:scale>
        <p:origin x="-1752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巻田 修一" userId="6c86d98fffb727b2" providerId="LiveId" clId="{C3C63085-F5CA-4EE5-A2B7-60303886DFCC}"/>
    <pc:docChg chg="undo custSel addSld delSld modSld">
      <pc:chgData name="巻田 修一" userId="6c86d98fffb727b2" providerId="LiveId" clId="{C3C63085-F5CA-4EE5-A2B7-60303886DFCC}" dt="2021-02-15T07:54:49.554" v="2165" actId="20577"/>
      <pc:docMkLst>
        <pc:docMk/>
      </pc:docMkLst>
      <pc:sldChg chg="modSp mod">
        <pc:chgData name="巻田 修一" userId="6c86d98fffb727b2" providerId="LiveId" clId="{C3C63085-F5CA-4EE5-A2B7-60303886DFCC}" dt="2021-02-15T07:54:49.554" v="2165" actId="20577"/>
        <pc:sldMkLst>
          <pc:docMk/>
          <pc:sldMk cId="0" sldId="256"/>
        </pc:sldMkLst>
        <pc:spChg chg="mod">
          <ac:chgData name="巻田 修一" userId="6c86d98fffb727b2" providerId="LiveId" clId="{C3C63085-F5CA-4EE5-A2B7-60303886DFCC}" dt="2021-02-15T07:54:49.554" v="2165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mod">
        <pc:chgData name="巻田 修一" userId="6c86d98fffb727b2" providerId="LiveId" clId="{C3C63085-F5CA-4EE5-A2B7-60303886DFCC}" dt="2021-02-15T07:51:13.416" v="2162" actId="1076"/>
        <pc:sldMkLst>
          <pc:docMk/>
          <pc:sldMk cId="112371502" sldId="257"/>
        </pc:sldMkLst>
        <pc:spChg chg="add mod topLvl">
          <ac:chgData name="巻田 修一" userId="6c86d98fffb727b2" providerId="LiveId" clId="{C3C63085-F5CA-4EE5-A2B7-60303886DFCC}" dt="2021-02-15T07:51:10.704" v="2161" actId="1076"/>
          <ac:spMkLst>
            <pc:docMk/>
            <pc:sldMk cId="112371502" sldId="257"/>
            <ac:spMk id="2" creationId="{EBCD66A7-5D1D-4A1C-8989-44C93DB42788}"/>
          </ac:spMkLst>
        </pc:spChg>
        <pc:spChg chg="add mod">
          <ac:chgData name="巻田 修一" userId="6c86d98fffb727b2" providerId="LiveId" clId="{C3C63085-F5CA-4EE5-A2B7-60303886DFCC}" dt="2021-02-15T07:51:10.704" v="2161" actId="1076"/>
          <ac:spMkLst>
            <pc:docMk/>
            <pc:sldMk cId="112371502" sldId="257"/>
            <ac:spMk id="3" creationId="{970B2DFD-9DFD-47E8-9381-44DCA309BFCA}"/>
          </ac:spMkLst>
        </pc:spChg>
        <pc:spChg chg="add mod">
          <ac:chgData name="巻田 修一" userId="6c86d98fffb727b2" providerId="LiveId" clId="{C3C63085-F5CA-4EE5-A2B7-60303886DFCC}" dt="2021-02-15T07:51:13.416" v="2162" actId="1076"/>
          <ac:spMkLst>
            <pc:docMk/>
            <pc:sldMk cId="112371502" sldId="257"/>
            <ac:spMk id="4" creationId="{1828D759-6CB9-4846-BA17-FC917DB9583F}"/>
          </ac:spMkLst>
        </pc:spChg>
        <pc:spChg chg="add del mod">
          <ac:chgData name="巻田 修一" userId="6c86d98fffb727b2" providerId="LiveId" clId="{C3C63085-F5CA-4EE5-A2B7-60303886DFCC}" dt="2021-02-03T16:47:37.705" v="121"/>
          <ac:spMkLst>
            <pc:docMk/>
            <pc:sldMk cId="112371502" sldId="257"/>
            <ac:spMk id="4" creationId="{F8049C82-43F1-46F5-BBA1-FBB2C93290B7}"/>
          </ac:spMkLst>
        </pc:spChg>
        <pc:spChg chg="mod">
          <ac:chgData name="巻田 修一" userId="6c86d98fffb727b2" providerId="LiveId" clId="{C3C63085-F5CA-4EE5-A2B7-60303886DFCC}" dt="2021-02-03T16:48:09.975" v="195" actId="20577"/>
          <ac:spMkLst>
            <pc:docMk/>
            <pc:sldMk cId="112371502" sldId="257"/>
            <ac:spMk id="5" creationId="{3B30742D-F8D6-4C96-9F75-08BCECF56FAF}"/>
          </ac:spMkLst>
        </pc:spChg>
        <pc:spChg chg="del">
          <ac:chgData name="巻田 修一" userId="6c86d98fffb727b2" providerId="LiveId" clId="{C3C63085-F5CA-4EE5-A2B7-60303886DFCC}" dt="2021-02-03T16:45:38.728" v="68" actId="478"/>
          <ac:spMkLst>
            <pc:docMk/>
            <pc:sldMk cId="112371502" sldId="257"/>
            <ac:spMk id="6" creationId="{0AAF661E-615B-4EFF-BBD4-4BCA4EF80111}"/>
          </ac:spMkLst>
        </pc:spChg>
        <pc:spChg chg="add mod topLvl">
          <ac:chgData name="巻田 修一" userId="6c86d98fffb727b2" providerId="LiveId" clId="{C3C63085-F5CA-4EE5-A2B7-60303886DFCC}" dt="2021-02-15T07:51:10.704" v="2161" actId="1076"/>
          <ac:spMkLst>
            <pc:docMk/>
            <pc:sldMk cId="112371502" sldId="257"/>
            <ac:spMk id="7" creationId="{2992873F-2CB4-46B7-8489-108DE1263E65}"/>
          </ac:spMkLst>
        </pc:spChg>
        <pc:spChg chg="add mod topLvl">
          <ac:chgData name="巻田 修一" userId="6c86d98fffb727b2" providerId="LiveId" clId="{C3C63085-F5CA-4EE5-A2B7-60303886DFCC}" dt="2021-02-15T07:51:10.704" v="2161" actId="1076"/>
          <ac:spMkLst>
            <pc:docMk/>
            <pc:sldMk cId="112371502" sldId="257"/>
            <ac:spMk id="8" creationId="{1A13A793-61A7-4AA7-87F7-F25C53270548}"/>
          </ac:spMkLst>
        </pc:spChg>
        <pc:spChg chg="add mod">
          <ac:chgData name="巻田 修一" userId="6c86d98fffb727b2" providerId="LiveId" clId="{C3C63085-F5CA-4EE5-A2B7-60303886DFCC}" dt="2021-02-15T07:50:40.101" v="2126" actId="20577"/>
          <ac:spMkLst>
            <pc:docMk/>
            <pc:sldMk cId="112371502" sldId="257"/>
            <ac:spMk id="9" creationId="{444F3150-E662-4D1A-85AC-A9C318A7760B}"/>
          </ac:spMkLst>
        </pc:spChg>
        <pc:spChg chg="del">
          <ac:chgData name="巻田 修一" userId="6c86d98fffb727b2" providerId="LiveId" clId="{C3C63085-F5CA-4EE5-A2B7-60303886DFCC}" dt="2021-02-03T16:45:38.728" v="68" actId="478"/>
          <ac:spMkLst>
            <pc:docMk/>
            <pc:sldMk cId="112371502" sldId="257"/>
            <ac:spMk id="10" creationId="{027E1CED-0676-44D4-B861-4BFA8488237B}"/>
          </ac:spMkLst>
        </pc:spChg>
        <pc:spChg chg="add mod">
          <ac:chgData name="巻田 修一" userId="6c86d98fffb727b2" providerId="LiveId" clId="{C3C63085-F5CA-4EE5-A2B7-60303886DFCC}" dt="2021-02-15T07:51:13.416" v="2162" actId="1076"/>
          <ac:spMkLst>
            <pc:docMk/>
            <pc:sldMk cId="112371502" sldId="257"/>
            <ac:spMk id="13" creationId="{5E2401FB-EA97-42C7-9C70-01E1D9544DF3}"/>
          </ac:spMkLst>
        </pc:spChg>
        <pc:spChg chg="add mod">
          <ac:chgData name="巻田 修一" userId="6c86d98fffb727b2" providerId="LiveId" clId="{C3C63085-F5CA-4EE5-A2B7-60303886DFCC}" dt="2021-02-15T05:01:25.118" v="764" actId="1076"/>
          <ac:spMkLst>
            <pc:docMk/>
            <pc:sldMk cId="112371502" sldId="257"/>
            <ac:spMk id="14" creationId="{1CE937F3-2400-488F-BDA8-8DE0E94C23B0}"/>
          </ac:spMkLst>
        </pc:spChg>
        <pc:spChg chg="add mod">
          <ac:chgData name="巻田 修一" userId="6c86d98fffb727b2" providerId="LiveId" clId="{C3C63085-F5CA-4EE5-A2B7-60303886DFCC}" dt="2021-02-15T05:01:25.118" v="764" actId="1076"/>
          <ac:spMkLst>
            <pc:docMk/>
            <pc:sldMk cId="112371502" sldId="257"/>
            <ac:spMk id="15" creationId="{BE704024-9A4D-4981-B130-034D0DF51E27}"/>
          </ac:spMkLst>
        </pc:spChg>
        <pc:spChg chg="add del mod">
          <ac:chgData name="巻田 修一" userId="6c86d98fffb727b2" providerId="LiveId" clId="{C3C63085-F5CA-4EE5-A2B7-60303886DFCC}" dt="2021-02-15T04:49:24.473" v="608" actId="478"/>
          <ac:spMkLst>
            <pc:docMk/>
            <pc:sldMk cId="112371502" sldId="257"/>
            <ac:spMk id="16" creationId="{80FC3482-D018-4244-8443-F77BCB25EEBC}"/>
          </ac:spMkLst>
        </pc:spChg>
        <pc:spChg chg="add mod">
          <ac:chgData name="巻田 修一" userId="6c86d98fffb727b2" providerId="LiveId" clId="{C3C63085-F5CA-4EE5-A2B7-60303886DFCC}" dt="2021-02-15T05:01:25.118" v="764" actId="1076"/>
          <ac:spMkLst>
            <pc:docMk/>
            <pc:sldMk cId="112371502" sldId="257"/>
            <ac:spMk id="17" creationId="{FF70BC3E-F92F-40A3-841C-B3E0EB4F246C}"/>
          </ac:spMkLst>
        </pc:spChg>
        <pc:spChg chg="add mod">
          <ac:chgData name="巻田 修一" userId="6c86d98fffb727b2" providerId="LiveId" clId="{C3C63085-F5CA-4EE5-A2B7-60303886DFCC}" dt="2021-02-15T07:50:43.809" v="2127" actId="1076"/>
          <ac:spMkLst>
            <pc:docMk/>
            <pc:sldMk cId="112371502" sldId="257"/>
            <ac:spMk id="18" creationId="{7AA47AAB-0A8E-4050-8258-9D3976E01982}"/>
          </ac:spMkLst>
        </pc:spChg>
        <pc:spChg chg="add mod">
          <ac:chgData name="巻田 修一" userId="6c86d98fffb727b2" providerId="LiveId" clId="{C3C63085-F5CA-4EE5-A2B7-60303886DFCC}" dt="2021-02-15T07:50:59.850" v="2159" actId="120"/>
          <ac:spMkLst>
            <pc:docMk/>
            <pc:sldMk cId="112371502" sldId="257"/>
            <ac:spMk id="19" creationId="{E089068B-AB9A-4AAB-9EF3-1D7E8CCD2906}"/>
          </ac:spMkLst>
        </pc:spChg>
        <pc:grpChg chg="add del mod">
          <ac:chgData name="巻田 修一" userId="6c86d98fffb727b2" providerId="LiveId" clId="{C3C63085-F5CA-4EE5-A2B7-60303886DFCC}" dt="2021-02-15T05:00:52.668" v="758" actId="165"/>
          <ac:grpSpMkLst>
            <pc:docMk/>
            <pc:sldMk cId="112371502" sldId="257"/>
            <ac:grpSpMk id="10" creationId="{3FB50F19-2AE5-4375-89F4-869F1DA519C0}"/>
          </ac:grpSpMkLst>
        </pc:grpChg>
        <pc:graphicFrameChg chg="del">
          <ac:chgData name="巻田 修一" userId="6c86d98fffb727b2" providerId="LiveId" clId="{C3C63085-F5CA-4EE5-A2B7-60303886DFCC}" dt="2021-02-03T16:45:38.728" v="68" actId="478"/>
          <ac:graphicFrameMkLst>
            <pc:docMk/>
            <pc:sldMk cId="112371502" sldId="257"/>
            <ac:graphicFrameMk id="8" creationId="{7400CAB0-CE20-46AF-8CED-0CF364EA41EC}"/>
          </ac:graphicFrameMkLst>
        </pc:graphicFrameChg>
        <pc:cxnChg chg="add del mod">
          <ac:chgData name="巻田 修一" userId="6c86d98fffb727b2" providerId="LiveId" clId="{C3C63085-F5CA-4EE5-A2B7-60303886DFCC}" dt="2021-02-15T04:49:29.724" v="609" actId="478"/>
          <ac:cxnSpMkLst>
            <pc:docMk/>
            <pc:sldMk cId="112371502" sldId="257"/>
            <ac:cxnSpMk id="12" creationId="{9F19986C-9761-40D5-AC2F-E273407D56E3}"/>
          </ac:cxnSpMkLst>
        </pc:cxnChg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2430619279" sldId="258"/>
        </pc:sldMkLst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3446342408" sldId="259"/>
        </pc:sldMkLst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2292068201" sldId="260"/>
        </pc:sldMkLst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2265569491" sldId="261"/>
        </pc:sldMkLst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4146303365" sldId="262"/>
        </pc:sldMkLst>
      </pc:sldChg>
      <pc:sldChg chg="del">
        <pc:chgData name="巻田 修一" userId="6c86d98fffb727b2" providerId="LiveId" clId="{C3C63085-F5CA-4EE5-A2B7-60303886DFCC}" dt="2021-02-15T05:41:08.156" v="1599" actId="2696"/>
        <pc:sldMkLst>
          <pc:docMk/>
          <pc:sldMk cId="3827785574" sldId="263"/>
        </pc:sldMkLst>
      </pc:sldChg>
      <pc:sldChg chg="modSp mod">
        <pc:chgData name="巻田 修一" userId="6c86d98fffb727b2" providerId="LiveId" clId="{C3C63085-F5CA-4EE5-A2B7-60303886DFCC}" dt="2021-02-15T07:48:11.689" v="2061" actId="20577"/>
        <pc:sldMkLst>
          <pc:docMk/>
          <pc:sldMk cId="3626976005" sldId="264"/>
        </pc:sldMkLst>
        <pc:spChg chg="mod">
          <ac:chgData name="巻田 修一" userId="6c86d98fffb727b2" providerId="LiveId" clId="{C3C63085-F5CA-4EE5-A2B7-60303886DFCC}" dt="2021-02-15T07:48:11.689" v="2061" actId="20577"/>
          <ac:spMkLst>
            <pc:docMk/>
            <pc:sldMk cId="3626976005" sldId="264"/>
            <ac:spMk id="3" creationId="{84B602B6-7397-45F1-B333-FF9617A76317}"/>
          </ac:spMkLst>
        </pc:spChg>
      </pc:sldChg>
      <pc:sldChg chg="addSp modSp new mod">
        <pc:chgData name="巻田 修一" userId="6c86d98fffb727b2" providerId="LiveId" clId="{C3C63085-F5CA-4EE5-A2B7-60303886DFCC}" dt="2021-02-15T05:07:46.300" v="931" actId="20577"/>
        <pc:sldMkLst>
          <pc:docMk/>
          <pc:sldMk cId="3499746427" sldId="265"/>
        </pc:sldMkLst>
        <pc:spChg chg="mod">
          <ac:chgData name="巻田 修一" userId="6c86d98fffb727b2" providerId="LiveId" clId="{C3C63085-F5CA-4EE5-A2B7-60303886DFCC}" dt="2021-02-15T05:06:00.325" v="847" actId="20577"/>
          <ac:spMkLst>
            <pc:docMk/>
            <pc:sldMk cId="3499746427" sldId="265"/>
            <ac:spMk id="2" creationId="{6E5BDBA3-C6CC-4FA1-958E-6115D28D02A1}"/>
          </ac:spMkLst>
        </pc:spChg>
        <pc:spChg chg="add mod">
          <ac:chgData name="巻田 修一" userId="6c86d98fffb727b2" providerId="LiveId" clId="{C3C63085-F5CA-4EE5-A2B7-60303886DFCC}" dt="2021-02-15T05:06:09.621" v="850" actId="1076"/>
          <ac:spMkLst>
            <pc:docMk/>
            <pc:sldMk cId="3499746427" sldId="265"/>
            <ac:spMk id="6" creationId="{2055031C-F5B5-402C-A83E-819C0077B75A}"/>
          </ac:spMkLst>
        </pc:spChg>
        <pc:spChg chg="add mod">
          <ac:chgData name="巻田 修一" userId="6c86d98fffb727b2" providerId="LiveId" clId="{C3C63085-F5CA-4EE5-A2B7-60303886DFCC}" dt="2021-02-15T05:06:51.538" v="874" actId="1076"/>
          <ac:spMkLst>
            <pc:docMk/>
            <pc:sldMk cId="3499746427" sldId="265"/>
            <ac:spMk id="7" creationId="{391674EA-7C3A-4E02-9AD2-9C018AFB744A}"/>
          </ac:spMkLst>
        </pc:spChg>
        <pc:spChg chg="add mod">
          <ac:chgData name="巻田 修一" userId="6c86d98fffb727b2" providerId="LiveId" clId="{C3C63085-F5CA-4EE5-A2B7-60303886DFCC}" dt="2021-02-15T05:07:39.291" v="922" actId="1076"/>
          <ac:spMkLst>
            <pc:docMk/>
            <pc:sldMk cId="3499746427" sldId="265"/>
            <ac:spMk id="8" creationId="{0A17DBBD-42B7-46CE-B490-3F700634A5C1}"/>
          </ac:spMkLst>
        </pc:spChg>
        <pc:spChg chg="add mod">
          <ac:chgData name="巻田 修一" userId="6c86d98fffb727b2" providerId="LiveId" clId="{C3C63085-F5CA-4EE5-A2B7-60303886DFCC}" dt="2021-02-15T05:07:23.396" v="895" actId="20577"/>
          <ac:spMkLst>
            <pc:docMk/>
            <pc:sldMk cId="3499746427" sldId="265"/>
            <ac:spMk id="9" creationId="{8929FB42-B9AE-4083-8B15-7BA9009A145A}"/>
          </ac:spMkLst>
        </pc:spChg>
        <pc:spChg chg="add mod">
          <ac:chgData name="巻田 修一" userId="6c86d98fffb727b2" providerId="LiveId" clId="{C3C63085-F5CA-4EE5-A2B7-60303886DFCC}" dt="2021-02-15T05:07:36.638" v="921" actId="20577"/>
          <ac:spMkLst>
            <pc:docMk/>
            <pc:sldMk cId="3499746427" sldId="265"/>
            <ac:spMk id="10" creationId="{A4566066-232B-4A4F-9B34-FAEFD6706A6F}"/>
          </ac:spMkLst>
        </pc:spChg>
        <pc:spChg chg="add mod">
          <ac:chgData name="巻田 修一" userId="6c86d98fffb727b2" providerId="LiveId" clId="{C3C63085-F5CA-4EE5-A2B7-60303886DFCC}" dt="2021-02-15T05:07:46.300" v="931" actId="20577"/>
          <ac:spMkLst>
            <pc:docMk/>
            <pc:sldMk cId="3499746427" sldId="265"/>
            <ac:spMk id="11" creationId="{63F423C7-1ACD-406C-AF7F-264F28B6D046}"/>
          </ac:spMkLst>
        </pc:spChg>
        <pc:picChg chg="add mod">
          <ac:chgData name="巻田 修一" userId="6c86d98fffb727b2" providerId="LiveId" clId="{C3C63085-F5CA-4EE5-A2B7-60303886DFCC}" dt="2021-02-15T05:06:07.769" v="849" actId="1076"/>
          <ac:picMkLst>
            <pc:docMk/>
            <pc:sldMk cId="3499746427" sldId="265"/>
            <ac:picMk id="4" creationId="{A41BAD1F-AEE8-4635-8A8E-9812D787340C}"/>
          </ac:picMkLst>
        </pc:picChg>
      </pc:sldChg>
      <pc:sldChg chg="addSp delSp modSp new mod modClrScheme chgLayout">
        <pc:chgData name="巻田 修一" userId="6c86d98fffb727b2" providerId="LiveId" clId="{C3C63085-F5CA-4EE5-A2B7-60303886DFCC}" dt="2021-02-15T07:49:05.677" v="2097" actId="20577"/>
        <pc:sldMkLst>
          <pc:docMk/>
          <pc:sldMk cId="8966407" sldId="266"/>
        </pc:sldMkLst>
        <pc:spChg chg="del">
          <ac:chgData name="巻田 修一" userId="6c86d98fffb727b2" providerId="LiveId" clId="{C3C63085-F5CA-4EE5-A2B7-60303886DFCC}" dt="2021-02-15T04:33:17.782" v="341" actId="700"/>
          <ac:spMkLst>
            <pc:docMk/>
            <pc:sldMk cId="8966407" sldId="266"/>
            <ac:spMk id="2" creationId="{471C9113-4145-410C-94F1-80E7AB764A70}"/>
          </ac:spMkLst>
        </pc:spChg>
        <pc:spChg chg="add mod">
          <ac:chgData name="巻田 修一" userId="6c86d98fffb727b2" providerId="LiveId" clId="{C3C63085-F5CA-4EE5-A2B7-60303886DFCC}" dt="2021-02-15T07:49:05.677" v="2097" actId="20577"/>
          <ac:spMkLst>
            <pc:docMk/>
            <pc:sldMk cId="8966407" sldId="266"/>
            <ac:spMk id="3" creationId="{FA92B3D0-89B9-463E-B6A2-0A69774522EC}"/>
          </ac:spMkLst>
        </pc:spChg>
        <pc:spChg chg="add mod">
          <ac:chgData name="巻田 修一" userId="6c86d98fffb727b2" providerId="LiveId" clId="{C3C63085-F5CA-4EE5-A2B7-60303886DFCC}" dt="2021-02-15T04:40:39.684" v="455" actId="1076"/>
          <ac:spMkLst>
            <pc:docMk/>
            <pc:sldMk cId="8966407" sldId="266"/>
            <ac:spMk id="4" creationId="{A744F852-7AC4-4FD6-88C2-35E67853C03F}"/>
          </ac:spMkLst>
        </pc:spChg>
        <pc:spChg chg="add mod">
          <ac:chgData name="巻田 修一" userId="6c86d98fffb727b2" providerId="LiveId" clId="{C3C63085-F5CA-4EE5-A2B7-60303886DFCC}" dt="2021-02-15T04:44:06.309" v="527" actId="1076"/>
          <ac:spMkLst>
            <pc:docMk/>
            <pc:sldMk cId="8966407" sldId="266"/>
            <ac:spMk id="5" creationId="{00887B43-1144-4F17-8AA3-02DC249B27E9}"/>
          </ac:spMkLst>
        </pc:spChg>
        <pc:spChg chg="add mod">
          <ac:chgData name="巻田 修一" userId="6c86d98fffb727b2" providerId="LiveId" clId="{C3C63085-F5CA-4EE5-A2B7-60303886DFCC}" dt="2021-02-15T04:46:34.671" v="590" actId="114"/>
          <ac:spMkLst>
            <pc:docMk/>
            <pc:sldMk cId="8966407" sldId="266"/>
            <ac:spMk id="7" creationId="{7683C5D5-3C09-4869-9926-7F184EAC8592}"/>
          </ac:spMkLst>
        </pc:spChg>
        <pc:spChg chg="add mod">
          <ac:chgData name="巻田 修一" userId="6c86d98fffb727b2" providerId="LiveId" clId="{C3C63085-F5CA-4EE5-A2B7-60303886DFCC}" dt="2021-02-15T04:44:06.309" v="527" actId="1076"/>
          <ac:spMkLst>
            <pc:docMk/>
            <pc:sldMk cId="8966407" sldId="266"/>
            <ac:spMk id="8" creationId="{D4974AB6-5DE8-462D-9175-FF17BE5585F1}"/>
          </ac:spMkLst>
        </pc:spChg>
        <pc:spChg chg="add mod">
          <ac:chgData name="巻田 修一" userId="6c86d98fffb727b2" providerId="LiveId" clId="{C3C63085-F5CA-4EE5-A2B7-60303886DFCC}" dt="2021-02-15T04:45:41.629" v="551" actId="1076"/>
          <ac:spMkLst>
            <pc:docMk/>
            <pc:sldMk cId="8966407" sldId="266"/>
            <ac:spMk id="9" creationId="{B3230270-AB13-479B-A2F7-A75183035645}"/>
          </ac:spMkLst>
        </pc:spChg>
        <pc:spChg chg="add mod">
          <ac:chgData name="巻田 修一" userId="6c86d98fffb727b2" providerId="LiveId" clId="{C3C63085-F5CA-4EE5-A2B7-60303886DFCC}" dt="2021-02-15T04:46:30.014" v="589" actId="14100"/>
          <ac:spMkLst>
            <pc:docMk/>
            <pc:sldMk cId="8966407" sldId="266"/>
            <ac:spMk id="11" creationId="{DC81AC29-75E3-4FB6-871B-FE35D94BB981}"/>
          </ac:spMkLst>
        </pc:spChg>
        <pc:spChg chg="add mod">
          <ac:chgData name="巻田 修一" userId="6c86d98fffb727b2" providerId="LiveId" clId="{C3C63085-F5CA-4EE5-A2B7-60303886DFCC}" dt="2021-02-15T04:46:17.520" v="586" actId="20577"/>
          <ac:spMkLst>
            <pc:docMk/>
            <pc:sldMk cId="8966407" sldId="266"/>
            <ac:spMk id="12" creationId="{0F5CE653-AA4C-43D9-AA15-8D8CC3A4C8C8}"/>
          </ac:spMkLst>
        </pc:spChg>
        <pc:spChg chg="add mod">
          <ac:chgData name="巻田 修一" userId="6c86d98fffb727b2" providerId="LiveId" clId="{C3C63085-F5CA-4EE5-A2B7-60303886DFCC}" dt="2021-02-15T04:48:32.620" v="602" actId="1076"/>
          <ac:spMkLst>
            <pc:docMk/>
            <pc:sldMk cId="8966407" sldId="266"/>
            <ac:spMk id="14" creationId="{13742783-A192-42BD-8154-9A1267CB238C}"/>
          </ac:spMkLst>
        </pc:spChg>
      </pc:sldChg>
      <pc:sldChg chg="addSp delSp modSp new mod">
        <pc:chgData name="巻田 修一" userId="6c86d98fffb727b2" providerId="LiveId" clId="{C3C63085-F5CA-4EE5-A2B7-60303886DFCC}" dt="2021-02-15T05:29:20.615" v="1318" actId="1076"/>
        <pc:sldMkLst>
          <pc:docMk/>
          <pc:sldMk cId="430600013" sldId="267"/>
        </pc:sldMkLst>
        <pc:spChg chg="mod">
          <ac:chgData name="巻田 修一" userId="6c86d98fffb727b2" providerId="LiveId" clId="{C3C63085-F5CA-4EE5-A2B7-60303886DFCC}" dt="2021-02-15T05:14:07.101" v="1060" actId="20577"/>
          <ac:spMkLst>
            <pc:docMk/>
            <pc:sldMk cId="430600013" sldId="267"/>
            <ac:spMk id="2" creationId="{EA0D5FCB-AB07-4CF1-A460-2C7B8E691C79}"/>
          </ac:spMkLst>
        </pc:spChg>
        <pc:spChg chg="add mod">
          <ac:chgData name="巻田 修一" userId="6c86d98fffb727b2" providerId="LiveId" clId="{C3C63085-F5CA-4EE5-A2B7-60303886DFCC}" dt="2021-02-15T05:29:20.615" v="1318" actId="1076"/>
          <ac:spMkLst>
            <pc:docMk/>
            <pc:sldMk cId="430600013" sldId="267"/>
            <ac:spMk id="6" creationId="{E85E89E3-441C-444B-B474-56EB8F670654}"/>
          </ac:spMkLst>
        </pc:spChg>
        <pc:spChg chg="add mod">
          <ac:chgData name="巻田 修一" userId="6c86d98fffb727b2" providerId="LiveId" clId="{C3C63085-F5CA-4EE5-A2B7-60303886DFCC}" dt="2021-02-15T05:18:16.859" v="1133" actId="1076"/>
          <ac:spMkLst>
            <pc:docMk/>
            <pc:sldMk cId="430600013" sldId="267"/>
            <ac:spMk id="7" creationId="{52E4B90A-A2EB-4306-A3CA-E58D206D5CC9}"/>
          </ac:spMkLst>
        </pc:spChg>
        <pc:spChg chg="add mod">
          <ac:chgData name="巻田 修一" userId="6c86d98fffb727b2" providerId="LiveId" clId="{C3C63085-F5CA-4EE5-A2B7-60303886DFCC}" dt="2021-02-15T05:20:11.339" v="1217" actId="20577"/>
          <ac:spMkLst>
            <pc:docMk/>
            <pc:sldMk cId="430600013" sldId="267"/>
            <ac:spMk id="8" creationId="{6D38378F-CCB3-4528-897F-8BF0FD5FA134}"/>
          </ac:spMkLst>
        </pc:spChg>
        <pc:spChg chg="add mod">
          <ac:chgData name="巻田 修一" userId="6c86d98fffb727b2" providerId="LiveId" clId="{C3C63085-F5CA-4EE5-A2B7-60303886DFCC}" dt="2021-02-15T05:20:42.712" v="1247" actId="122"/>
          <ac:spMkLst>
            <pc:docMk/>
            <pc:sldMk cId="430600013" sldId="267"/>
            <ac:spMk id="9" creationId="{C6E4A797-66DB-49A7-8A70-20469B8D4E5B}"/>
          </ac:spMkLst>
        </pc:spChg>
        <pc:spChg chg="add mod">
          <ac:chgData name="巻田 修一" userId="6c86d98fffb727b2" providerId="LiveId" clId="{C3C63085-F5CA-4EE5-A2B7-60303886DFCC}" dt="2021-02-15T05:18:44.936" v="1154" actId="20577"/>
          <ac:spMkLst>
            <pc:docMk/>
            <pc:sldMk cId="430600013" sldId="267"/>
            <ac:spMk id="10" creationId="{3D666F79-5443-4440-96B9-8E971701BA1F}"/>
          </ac:spMkLst>
        </pc:spChg>
        <pc:spChg chg="add mod">
          <ac:chgData name="巻田 修一" userId="6c86d98fffb727b2" providerId="LiveId" clId="{C3C63085-F5CA-4EE5-A2B7-60303886DFCC}" dt="2021-02-15T05:18:56.995" v="1170" actId="20577"/>
          <ac:spMkLst>
            <pc:docMk/>
            <pc:sldMk cId="430600013" sldId="267"/>
            <ac:spMk id="11" creationId="{E0D6693A-B7C7-44D0-85D0-DE28D3F303B3}"/>
          </ac:spMkLst>
        </pc:spChg>
        <pc:spChg chg="add mod">
          <ac:chgData name="巻田 修一" userId="6c86d98fffb727b2" providerId="LiveId" clId="{C3C63085-F5CA-4EE5-A2B7-60303886DFCC}" dt="2021-02-15T05:29:13.273" v="1316" actId="1076"/>
          <ac:spMkLst>
            <pc:docMk/>
            <pc:sldMk cId="430600013" sldId="267"/>
            <ac:spMk id="12" creationId="{35B09F09-3B66-4EC9-A3A9-F3CB2C19D429}"/>
          </ac:spMkLst>
        </pc:spChg>
        <pc:spChg chg="add mod">
          <ac:chgData name="巻田 修一" userId="6c86d98fffb727b2" providerId="LiveId" clId="{C3C63085-F5CA-4EE5-A2B7-60303886DFCC}" dt="2021-02-15T05:29:16.024" v="1317" actId="1076"/>
          <ac:spMkLst>
            <pc:docMk/>
            <pc:sldMk cId="430600013" sldId="267"/>
            <ac:spMk id="13" creationId="{858781EC-0E7E-46BD-AE10-A6EF5B302D4C}"/>
          </ac:spMkLst>
        </pc:spChg>
        <pc:spChg chg="add del mod">
          <ac:chgData name="巻田 修一" userId="6c86d98fffb727b2" providerId="LiveId" clId="{C3C63085-F5CA-4EE5-A2B7-60303886DFCC}" dt="2021-02-15T05:28:53.558" v="1312" actId="478"/>
          <ac:spMkLst>
            <pc:docMk/>
            <pc:sldMk cId="430600013" sldId="267"/>
            <ac:spMk id="14" creationId="{0DE62077-1FA5-49BE-85EA-3D7D579291E5}"/>
          </ac:spMkLst>
        </pc:spChg>
        <pc:spChg chg="add mod">
          <ac:chgData name="巻田 修一" userId="6c86d98fffb727b2" providerId="LiveId" clId="{C3C63085-F5CA-4EE5-A2B7-60303886DFCC}" dt="2021-02-15T05:29:06.876" v="1315" actId="1076"/>
          <ac:spMkLst>
            <pc:docMk/>
            <pc:sldMk cId="430600013" sldId="267"/>
            <ac:spMk id="16" creationId="{4D93B65F-90CD-4882-8602-B82974C92BE6}"/>
          </ac:spMkLst>
        </pc:spChg>
        <pc:spChg chg="add mod">
          <ac:chgData name="巻田 修一" userId="6c86d98fffb727b2" providerId="LiveId" clId="{C3C63085-F5CA-4EE5-A2B7-60303886DFCC}" dt="2021-02-15T05:29:04.070" v="1314" actId="1076"/>
          <ac:spMkLst>
            <pc:docMk/>
            <pc:sldMk cId="430600013" sldId="267"/>
            <ac:spMk id="17" creationId="{BDC80582-112C-4C76-8278-CA37728B9E31}"/>
          </ac:spMkLst>
        </pc:spChg>
        <pc:picChg chg="add mod">
          <ac:chgData name="巻田 修一" userId="6c86d98fffb727b2" providerId="LiveId" clId="{C3C63085-F5CA-4EE5-A2B7-60303886DFCC}" dt="2021-02-15T05:18:21.599" v="1134" actId="1076"/>
          <ac:picMkLst>
            <pc:docMk/>
            <pc:sldMk cId="430600013" sldId="267"/>
            <ac:picMk id="4" creationId="{9A16FFA4-A276-42B4-BC0E-BE52BFB57379}"/>
          </ac:picMkLst>
        </pc:picChg>
      </pc:sldChg>
      <pc:sldChg chg="addSp delSp modSp new mod">
        <pc:chgData name="巻田 修一" userId="6c86d98fffb727b2" providerId="LiveId" clId="{C3C63085-F5CA-4EE5-A2B7-60303886DFCC}" dt="2021-02-15T05:40:53.838" v="1598" actId="1076"/>
        <pc:sldMkLst>
          <pc:docMk/>
          <pc:sldMk cId="3099786752" sldId="268"/>
        </pc:sldMkLst>
        <pc:spChg chg="mod">
          <ac:chgData name="巻田 修一" userId="6c86d98fffb727b2" providerId="LiveId" clId="{C3C63085-F5CA-4EE5-A2B7-60303886DFCC}" dt="2021-02-15T05:33:45.748" v="1432" actId="20577"/>
          <ac:spMkLst>
            <pc:docMk/>
            <pc:sldMk cId="3099786752" sldId="268"/>
            <ac:spMk id="2" creationId="{F0566B69-F131-424F-998E-1BDC509E7E74}"/>
          </ac:spMkLst>
        </pc:spChg>
        <pc:spChg chg="add mod">
          <ac:chgData name="巻田 修一" userId="6c86d98fffb727b2" providerId="LiveId" clId="{C3C63085-F5CA-4EE5-A2B7-60303886DFCC}" dt="2021-02-15T05:40:19.763" v="1588" actId="403"/>
          <ac:spMkLst>
            <pc:docMk/>
            <pc:sldMk cId="3099786752" sldId="268"/>
            <ac:spMk id="3" creationId="{990C80BE-375A-48FD-9C4C-E520485939F5}"/>
          </ac:spMkLst>
        </pc:spChg>
        <pc:spChg chg="add mod">
          <ac:chgData name="巻田 修一" userId="6c86d98fffb727b2" providerId="LiveId" clId="{C3C63085-F5CA-4EE5-A2B7-60303886DFCC}" dt="2021-02-15T05:38:34.026" v="1528" actId="1076"/>
          <ac:spMkLst>
            <pc:docMk/>
            <pc:sldMk cId="3099786752" sldId="268"/>
            <ac:spMk id="13" creationId="{F278ABFD-B5B5-48C2-80B7-98823A268194}"/>
          </ac:spMkLst>
        </pc:spChg>
        <pc:spChg chg="add del">
          <ac:chgData name="巻田 修一" userId="6c86d98fffb727b2" providerId="LiveId" clId="{C3C63085-F5CA-4EE5-A2B7-60303886DFCC}" dt="2021-02-15T05:32:59.373" v="1366" actId="22"/>
          <ac:spMkLst>
            <pc:docMk/>
            <pc:sldMk cId="3099786752" sldId="268"/>
            <ac:spMk id="15" creationId="{B461203A-692C-4023-AA23-14C68C05F21E}"/>
          </ac:spMkLst>
        </pc:spChg>
        <pc:spChg chg="add mod">
          <ac:chgData name="巻田 修一" userId="6c86d98fffb727b2" providerId="LiveId" clId="{C3C63085-F5CA-4EE5-A2B7-60303886DFCC}" dt="2021-02-15T05:38:34.026" v="1528" actId="1076"/>
          <ac:spMkLst>
            <pc:docMk/>
            <pc:sldMk cId="3099786752" sldId="268"/>
            <ac:spMk id="16" creationId="{DB358A7C-40D4-47FE-9EB7-62E31AF98007}"/>
          </ac:spMkLst>
        </pc:spChg>
        <pc:spChg chg="add mod">
          <ac:chgData name="巻田 修一" userId="6c86d98fffb727b2" providerId="LiveId" clId="{C3C63085-F5CA-4EE5-A2B7-60303886DFCC}" dt="2021-02-15T05:38:34.026" v="1528" actId="1076"/>
          <ac:spMkLst>
            <pc:docMk/>
            <pc:sldMk cId="3099786752" sldId="268"/>
            <ac:spMk id="17" creationId="{14BF5CBB-CA0F-487E-AF51-53F2B9776754}"/>
          </ac:spMkLst>
        </pc:spChg>
        <pc:spChg chg="add mod">
          <ac:chgData name="巻田 修一" userId="6c86d98fffb727b2" providerId="LiveId" clId="{C3C63085-F5CA-4EE5-A2B7-60303886DFCC}" dt="2021-02-15T05:40:22.279" v="1589" actId="1076"/>
          <ac:spMkLst>
            <pc:docMk/>
            <pc:sldMk cId="3099786752" sldId="268"/>
            <ac:spMk id="18" creationId="{01D159B9-91AD-44BC-9EE3-B26A49F3B515}"/>
          </ac:spMkLst>
        </pc:spChg>
        <pc:spChg chg="add mod">
          <ac:chgData name="巻田 修一" userId="6c86d98fffb727b2" providerId="LiveId" clId="{C3C63085-F5CA-4EE5-A2B7-60303886DFCC}" dt="2021-02-15T05:40:27.896" v="1590" actId="1076"/>
          <ac:spMkLst>
            <pc:docMk/>
            <pc:sldMk cId="3099786752" sldId="268"/>
            <ac:spMk id="19" creationId="{A6C2E9B3-EB8A-4C06-85D8-208D50FC6B5D}"/>
          </ac:spMkLst>
        </pc:spChg>
        <pc:spChg chg="add mod">
          <ac:chgData name="巻田 修一" userId="6c86d98fffb727b2" providerId="LiveId" clId="{C3C63085-F5CA-4EE5-A2B7-60303886DFCC}" dt="2021-02-15T05:40:27.896" v="1590" actId="1076"/>
          <ac:spMkLst>
            <pc:docMk/>
            <pc:sldMk cId="3099786752" sldId="268"/>
            <ac:spMk id="21" creationId="{FDEB56E2-F5B8-4DD4-A85F-84EB720B6D02}"/>
          </ac:spMkLst>
        </pc:spChg>
        <pc:spChg chg="add mod">
          <ac:chgData name="巻田 修一" userId="6c86d98fffb727b2" providerId="LiveId" clId="{C3C63085-F5CA-4EE5-A2B7-60303886DFCC}" dt="2021-02-15T05:40:27.896" v="1590" actId="1076"/>
          <ac:spMkLst>
            <pc:docMk/>
            <pc:sldMk cId="3099786752" sldId="268"/>
            <ac:spMk id="22" creationId="{3CEC45C9-D7CE-42F7-B315-A5CBCA7A19D4}"/>
          </ac:spMkLst>
        </pc:spChg>
        <pc:spChg chg="add mod">
          <ac:chgData name="巻田 修一" userId="6c86d98fffb727b2" providerId="LiveId" clId="{C3C63085-F5CA-4EE5-A2B7-60303886DFCC}" dt="2021-02-15T05:40:27.896" v="1590" actId="1076"/>
          <ac:spMkLst>
            <pc:docMk/>
            <pc:sldMk cId="3099786752" sldId="268"/>
            <ac:spMk id="23" creationId="{6DB5BBB5-FDA9-4AB2-AE78-BD857BA13FEE}"/>
          </ac:spMkLst>
        </pc:spChg>
        <pc:spChg chg="add mod">
          <ac:chgData name="巻田 修一" userId="6c86d98fffb727b2" providerId="LiveId" clId="{C3C63085-F5CA-4EE5-A2B7-60303886DFCC}" dt="2021-02-15T05:40:27.896" v="1590" actId="1076"/>
          <ac:spMkLst>
            <pc:docMk/>
            <pc:sldMk cId="3099786752" sldId="268"/>
            <ac:spMk id="24" creationId="{20B1D033-B901-48C7-91BC-0E9CB5CE1B00}"/>
          </ac:spMkLst>
        </pc:spChg>
        <pc:spChg chg="add mod">
          <ac:chgData name="巻田 修一" userId="6c86d98fffb727b2" providerId="LiveId" clId="{C3C63085-F5CA-4EE5-A2B7-60303886DFCC}" dt="2021-02-15T05:40:53.838" v="1598" actId="1076"/>
          <ac:spMkLst>
            <pc:docMk/>
            <pc:sldMk cId="3099786752" sldId="268"/>
            <ac:spMk id="25" creationId="{846EF55E-8424-4D5A-AB2F-1E535B0C709C}"/>
          </ac:spMkLst>
        </pc:spChg>
        <pc:cxnChg chg="add mod">
          <ac:chgData name="巻田 修一" userId="6c86d98fffb727b2" providerId="LiveId" clId="{C3C63085-F5CA-4EE5-A2B7-60303886DFCC}" dt="2021-02-15T05:38:34.026" v="1528" actId="1076"/>
          <ac:cxnSpMkLst>
            <pc:docMk/>
            <pc:sldMk cId="3099786752" sldId="268"/>
            <ac:cxnSpMk id="5" creationId="{03D09824-C9F5-44AE-8091-A1E6AD864486}"/>
          </ac:cxnSpMkLst>
        </pc:cxnChg>
        <pc:cxnChg chg="add mod">
          <ac:chgData name="巻田 修一" userId="6c86d98fffb727b2" providerId="LiveId" clId="{C3C63085-F5CA-4EE5-A2B7-60303886DFCC}" dt="2021-02-15T05:38:34.026" v="1528" actId="1076"/>
          <ac:cxnSpMkLst>
            <pc:docMk/>
            <pc:sldMk cId="3099786752" sldId="268"/>
            <ac:cxnSpMk id="7" creationId="{83E75DE8-5645-4B4A-9F84-0754A2C67BC9}"/>
          </ac:cxnSpMkLst>
        </pc:cxnChg>
        <pc:cxnChg chg="add mod">
          <ac:chgData name="巻田 修一" userId="6c86d98fffb727b2" providerId="LiveId" clId="{C3C63085-F5CA-4EE5-A2B7-60303886DFCC}" dt="2021-02-15T05:38:34.026" v="1528" actId="1076"/>
          <ac:cxnSpMkLst>
            <pc:docMk/>
            <pc:sldMk cId="3099786752" sldId="268"/>
            <ac:cxnSpMk id="9" creationId="{06D35D68-19DE-474C-9B49-C7B461E928CB}"/>
          </ac:cxnSpMkLst>
        </pc:cxnChg>
        <pc:cxnChg chg="add mod">
          <ac:chgData name="巻田 修一" userId="6c86d98fffb727b2" providerId="LiveId" clId="{C3C63085-F5CA-4EE5-A2B7-60303886DFCC}" dt="2021-02-15T05:38:34.026" v="1528" actId="1076"/>
          <ac:cxnSpMkLst>
            <pc:docMk/>
            <pc:sldMk cId="3099786752" sldId="268"/>
            <ac:cxnSpMk id="10" creationId="{FAB04652-E28E-4700-9E5A-E55F2B453838}"/>
          </ac:cxnSpMkLst>
        </pc:cxnChg>
      </pc:sldChg>
      <pc:sldChg chg="addSp delSp modSp new mod">
        <pc:chgData name="巻田 修一" userId="6c86d98fffb727b2" providerId="LiveId" clId="{C3C63085-F5CA-4EE5-A2B7-60303886DFCC}" dt="2021-02-15T05:51:06.307" v="1843" actId="1076"/>
        <pc:sldMkLst>
          <pc:docMk/>
          <pc:sldMk cId="556290305" sldId="269"/>
        </pc:sldMkLst>
        <pc:spChg chg="mod">
          <ac:chgData name="巻田 修一" userId="6c86d98fffb727b2" providerId="LiveId" clId="{C3C63085-F5CA-4EE5-A2B7-60303886DFCC}" dt="2021-02-15T05:41:52.957" v="1643" actId="20577"/>
          <ac:spMkLst>
            <pc:docMk/>
            <pc:sldMk cId="556290305" sldId="269"/>
            <ac:spMk id="2" creationId="{4F326A91-7CDD-4356-98F8-E73E636CBF10}"/>
          </ac:spMkLst>
        </pc:spChg>
        <pc:spChg chg="add mod">
          <ac:chgData name="巻田 修一" userId="6c86d98fffb727b2" providerId="LiveId" clId="{C3C63085-F5CA-4EE5-A2B7-60303886DFCC}" dt="2021-02-15T05:48:05.322" v="1759" actId="2711"/>
          <ac:spMkLst>
            <pc:docMk/>
            <pc:sldMk cId="556290305" sldId="269"/>
            <ac:spMk id="10" creationId="{1EA578A6-5930-48F0-A726-541DF37A7820}"/>
          </ac:spMkLst>
        </pc:spChg>
        <pc:spChg chg="add mod">
          <ac:chgData name="巻田 修一" userId="6c86d98fffb727b2" providerId="LiveId" clId="{C3C63085-F5CA-4EE5-A2B7-60303886DFCC}" dt="2021-02-15T05:47:46.742" v="1757" actId="1076"/>
          <ac:spMkLst>
            <pc:docMk/>
            <pc:sldMk cId="556290305" sldId="269"/>
            <ac:spMk id="12" creationId="{713A7CB7-34D6-4761-B940-9EB73121BD9D}"/>
          </ac:spMkLst>
        </pc:spChg>
        <pc:spChg chg="add mod">
          <ac:chgData name="巻田 修一" userId="6c86d98fffb727b2" providerId="LiveId" clId="{C3C63085-F5CA-4EE5-A2B7-60303886DFCC}" dt="2021-02-15T05:47:58.494" v="1758" actId="403"/>
          <ac:spMkLst>
            <pc:docMk/>
            <pc:sldMk cId="556290305" sldId="269"/>
            <ac:spMk id="13" creationId="{E5C6470F-109A-4147-AA52-028474BBF370}"/>
          </ac:spMkLst>
        </pc:spChg>
        <pc:spChg chg="add mod">
          <ac:chgData name="巻田 修一" userId="6c86d98fffb727b2" providerId="LiveId" clId="{C3C63085-F5CA-4EE5-A2B7-60303886DFCC}" dt="2021-02-15T05:47:17.958" v="1753" actId="1076"/>
          <ac:spMkLst>
            <pc:docMk/>
            <pc:sldMk cId="556290305" sldId="269"/>
            <ac:spMk id="14" creationId="{A5DBAABC-8955-4DA7-B2ED-1A9FFB96BCE7}"/>
          </ac:spMkLst>
        </pc:spChg>
        <pc:spChg chg="add mod">
          <ac:chgData name="巻田 修一" userId="6c86d98fffb727b2" providerId="LiveId" clId="{C3C63085-F5CA-4EE5-A2B7-60303886DFCC}" dt="2021-02-15T05:48:39.990" v="1798" actId="20577"/>
          <ac:spMkLst>
            <pc:docMk/>
            <pc:sldMk cId="556290305" sldId="269"/>
            <ac:spMk id="15" creationId="{B0A3E43A-8BCB-4083-9EA0-B8EB88629DCE}"/>
          </ac:spMkLst>
        </pc:spChg>
        <pc:spChg chg="add del mod">
          <ac:chgData name="巻田 修一" userId="6c86d98fffb727b2" providerId="LiveId" clId="{C3C63085-F5CA-4EE5-A2B7-60303886DFCC}" dt="2021-02-15T05:48:42.587" v="1799" actId="478"/>
          <ac:spMkLst>
            <pc:docMk/>
            <pc:sldMk cId="556290305" sldId="269"/>
            <ac:spMk id="16" creationId="{3A4DD676-8B78-4C27-8A23-F39D8616D605}"/>
          </ac:spMkLst>
        </pc:spChg>
        <pc:spChg chg="add mod">
          <ac:chgData name="巻田 修一" userId="6c86d98fffb727b2" providerId="LiveId" clId="{C3C63085-F5CA-4EE5-A2B7-60303886DFCC}" dt="2021-02-15T05:50:43.760" v="1820" actId="1076"/>
          <ac:spMkLst>
            <pc:docMk/>
            <pc:sldMk cId="556290305" sldId="269"/>
            <ac:spMk id="18" creationId="{C6A51F60-84BD-403A-A361-87F52AECCE04}"/>
          </ac:spMkLst>
        </pc:spChg>
        <pc:spChg chg="add mod">
          <ac:chgData name="巻田 修一" userId="6c86d98fffb727b2" providerId="LiveId" clId="{C3C63085-F5CA-4EE5-A2B7-60303886DFCC}" dt="2021-02-15T05:51:06.307" v="1843" actId="1076"/>
          <ac:spMkLst>
            <pc:docMk/>
            <pc:sldMk cId="556290305" sldId="269"/>
            <ac:spMk id="19" creationId="{86F4D615-C39A-4628-9CE4-CA1A72A6C4D6}"/>
          </ac:spMkLst>
        </pc:spChg>
        <pc:picChg chg="add del mod">
          <ac:chgData name="巻田 修一" userId="6c86d98fffb727b2" providerId="LiveId" clId="{C3C63085-F5CA-4EE5-A2B7-60303886DFCC}" dt="2021-02-15T05:43:43.149" v="1646" actId="478"/>
          <ac:picMkLst>
            <pc:docMk/>
            <pc:sldMk cId="556290305" sldId="269"/>
            <ac:picMk id="4" creationId="{566FB5D9-3426-4F63-AD78-8D1E9926AD4E}"/>
          </ac:picMkLst>
        </pc:picChg>
        <pc:picChg chg="add mod">
          <ac:chgData name="巻田 修一" userId="6c86d98fffb727b2" providerId="LiveId" clId="{C3C63085-F5CA-4EE5-A2B7-60303886DFCC}" dt="2021-02-15T05:45:56.889" v="1669" actId="1076"/>
          <ac:picMkLst>
            <pc:docMk/>
            <pc:sldMk cId="556290305" sldId="269"/>
            <ac:picMk id="6" creationId="{F62E8886-1DB2-4463-A4B6-455E6277F4FD}"/>
          </ac:picMkLst>
        </pc:picChg>
        <pc:picChg chg="add mod">
          <ac:chgData name="巻田 修一" userId="6c86d98fffb727b2" providerId="LiveId" clId="{C3C63085-F5CA-4EE5-A2B7-60303886DFCC}" dt="2021-02-15T05:45:56.889" v="1669" actId="1076"/>
          <ac:picMkLst>
            <pc:docMk/>
            <pc:sldMk cId="556290305" sldId="269"/>
            <ac:picMk id="8" creationId="{4D6B74BA-20FF-4475-8D1D-B3C26EBB60C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691EBB0-2E00-44AB-AB64-51B779E37FFD}" type="datetimeFigureOut">
              <a:rPr lang="ja-JP" altLang="en-US"/>
              <a:pPr>
                <a:defRPr/>
              </a:pPr>
              <a:t>2021/2/19</a:t>
            </a:fld>
            <a:endParaRPr lang="ja-JP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3428791-81F4-4DB1-84CA-79C9CF87DA63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62094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886F7CB4-2518-44F4-B1E6-DDC90C5797E5}" type="datetimeFigureOut">
              <a:rPr lang="ja-JP" altLang="en-US"/>
              <a:pPr>
                <a:defRPr/>
              </a:pPr>
              <a:t>2021/2/19</a:t>
            </a:fld>
            <a:endParaRPr lang="ja-JP" alt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ja-JP" noProof="0"/>
              <a:t>Click to edit Master text styles</a:t>
            </a:r>
          </a:p>
          <a:p>
            <a:pPr lvl="1"/>
            <a:r>
              <a:rPr lang="en-US" altLang="ja-JP" noProof="0"/>
              <a:t>Second level</a:t>
            </a:r>
          </a:p>
          <a:p>
            <a:pPr lvl="2"/>
            <a:r>
              <a:rPr lang="en-US" altLang="ja-JP" noProof="0"/>
              <a:t>Third level</a:t>
            </a:r>
          </a:p>
          <a:p>
            <a:pPr lvl="3"/>
            <a:r>
              <a:rPr lang="en-US" altLang="ja-JP" noProof="0"/>
              <a:t>Fourth level</a:t>
            </a:r>
          </a:p>
          <a:p>
            <a:pPr lvl="4"/>
            <a:r>
              <a:rPr lang="en-US" altLang="ja-JP" noProof="0"/>
              <a:t>Fifth level</a:t>
            </a:r>
            <a:endParaRPr lang="ja-JP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669289E-AF57-4C22-98B0-356EE1B8D28B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52688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ja-JP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69289E-AF57-4C22-98B0-356EE1B8D28B}" type="slidenum">
              <a:rPr lang="ja-JP" altLang="en-US" smtClean="0"/>
              <a:pPr>
                <a:defRPr/>
              </a:pPr>
              <a:t>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6344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8958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12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80883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3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504917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5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6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7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8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1075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9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3298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0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342900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1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1111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158613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104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7957" y="2586511"/>
            <a:ext cx="10972800" cy="1142039"/>
          </a:xfrm>
          <a:prstGeom prst="rect">
            <a:avLst/>
          </a:prstGeom>
        </p:spPr>
        <p:txBody>
          <a:bodyPr lIns="82927" tIns="41464" rIns="82927" bIns="41464" anchor="ctr" anchorCtr="0"/>
          <a:lstStyle>
            <a:lvl1pPr algn="ctr">
              <a:buFontTx/>
              <a:buNone/>
              <a:defRPr sz="4400" baseline="0">
                <a:solidFill>
                  <a:srgbClr val="212733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213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0" y="361950"/>
            <a:ext cx="12192000" cy="414338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25400" y="1270"/>
              </a:cxn>
              <a:cxn ang="0">
                <a:pos x="28000" y="0"/>
              </a:cxn>
            </a:cxnLst>
            <a:rect l="0" t="0" r="r" b="b"/>
            <a:pathLst>
              <a:path w="28001" h="1271">
                <a:moveTo>
                  <a:pt x="0" y="1270"/>
                </a:moveTo>
                <a:lnTo>
                  <a:pt x="25400" y="1270"/>
                </a:lnTo>
                <a:lnTo>
                  <a:pt x="28000" y="0"/>
                </a:lnTo>
              </a:path>
            </a:pathLst>
          </a:custGeom>
          <a:noFill/>
          <a:ln w="36720">
            <a:solidFill>
              <a:srgbClr val="DC2300"/>
            </a:solidFill>
            <a:round/>
            <a:headEnd/>
            <a:tailEnd/>
          </a:ln>
        </p:spPr>
        <p:txBody>
          <a:bodyPr lIns="82927" tIns="41464" rIns="82927" bIns="41464"/>
          <a:lstStyle/>
          <a:p>
            <a:pPr>
              <a:buFont typeface="StarSymbol" charset="0"/>
              <a:buNone/>
              <a:defRPr/>
            </a:pPr>
            <a:endParaRPr lang="ja-JP" altLang="en-US" baseline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-38440" y="383061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j-ea"/>
              </a:defRPr>
            </a:lvl1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grpSp>
        <p:nvGrpSpPr>
          <p:cNvPr id="8" name="Group 3">
            <a:extLst>
              <a:ext uri="{FF2B5EF4-FFF2-40B4-BE49-F238E27FC236}">
                <a16:creationId xmlns:a16="http://schemas.microsoft.com/office/drawing/2014/main" id="{64A4C8BA-08C0-4245-8D4D-C2DAFDFD829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0849674" y="482600"/>
            <a:ext cx="414337" cy="560388"/>
            <a:chOff x="5617" y="335"/>
            <a:chExt cx="288" cy="389"/>
          </a:xfrm>
        </p:grpSpPr>
        <p:sp>
          <p:nvSpPr>
            <p:cNvPr id="10" name="Oval 4">
              <a:extLst>
                <a:ext uri="{FF2B5EF4-FFF2-40B4-BE49-F238E27FC236}">
                  <a16:creationId xmlns:a16="http://schemas.microsoft.com/office/drawing/2014/main" id="{7A4A892B-DD96-4B8B-A11E-E8E635DB2A9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 rot="1680000">
              <a:off x="5618" y="385"/>
              <a:ext cx="288" cy="291"/>
            </a:xfrm>
            <a:prstGeom prst="ellipse">
              <a:avLst/>
            </a:prstGeom>
            <a:noFill/>
            <a:ln w="3672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238A6D9A-79D2-412C-A715-C7D0DE48332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 flipH="1" flipV="1">
              <a:off x="5700" y="335"/>
              <a:ext cx="122" cy="391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12" name="Picture 7">
            <a:extLst>
              <a:ext uri="{FF2B5EF4-FFF2-40B4-BE49-F238E27FC236}">
                <a16:creationId xmlns:a16="http://schemas.microsoft.com/office/drawing/2014/main" id="{2C26AB55-EA6F-426A-A368-0C52F9F1503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90835" y="259092"/>
            <a:ext cx="86995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74370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2889679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71202" y="6248400"/>
            <a:ext cx="11620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683801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2"/>
          <p:cNvSpPr/>
          <p:nvPr userDrawn="1"/>
        </p:nvSpPr>
        <p:spPr>
          <a:xfrm>
            <a:off x="2984500" y="2882900"/>
            <a:ext cx="347133" cy="261938"/>
          </a:xfrm>
          <a:prstGeom prst="ellipse">
            <a:avLst/>
          </a:prstGeom>
          <a:solidFill>
            <a:srgbClr val="00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" name="円/楕円 13"/>
          <p:cNvSpPr/>
          <p:nvPr userDrawn="1"/>
        </p:nvSpPr>
        <p:spPr>
          <a:xfrm>
            <a:off x="8858252" y="2882900"/>
            <a:ext cx="347133" cy="261938"/>
          </a:xfrm>
          <a:prstGeom prst="ellipse">
            <a:avLst/>
          </a:prstGeom>
          <a:solidFill>
            <a:srgbClr val="66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" name="円/楕円 14"/>
          <p:cNvSpPr/>
          <p:nvPr userDrawn="1"/>
        </p:nvSpPr>
        <p:spPr>
          <a:xfrm>
            <a:off x="8369300" y="2882900"/>
            <a:ext cx="347133" cy="261938"/>
          </a:xfrm>
          <a:prstGeom prst="ellipse">
            <a:avLst/>
          </a:prstGeom>
          <a:solidFill>
            <a:srgbClr val="CC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" name="円/楕円 15"/>
          <p:cNvSpPr/>
          <p:nvPr userDrawn="1"/>
        </p:nvSpPr>
        <p:spPr>
          <a:xfrm>
            <a:off x="7880351" y="2882900"/>
            <a:ext cx="347133" cy="261938"/>
          </a:xfrm>
          <a:prstGeom prst="ellipse">
            <a:avLst/>
          </a:prstGeom>
          <a:solidFill>
            <a:srgbClr val="FF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" name="円/楕円 16"/>
          <p:cNvSpPr/>
          <p:nvPr userDrawn="1"/>
        </p:nvSpPr>
        <p:spPr>
          <a:xfrm>
            <a:off x="7389286" y="2882900"/>
            <a:ext cx="349249" cy="261938"/>
          </a:xfrm>
          <a:prstGeom prst="ellipse">
            <a:avLst/>
          </a:prstGeom>
          <a:solidFill>
            <a:srgbClr val="FF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" name="円/楕円 17"/>
          <p:cNvSpPr/>
          <p:nvPr userDrawn="1"/>
        </p:nvSpPr>
        <p:spPr>
          <a:xfrm>
            <a:off x="6900335" y="2882900"/>
            <a:ext cx="347133" cy="261938"/>
          </a:xfrm>
          <a:prstGeom prst="ellipse">
            <a:avLst/>
          </a:prstGeom>
          <a:solidFill>
            <a:srgbClr val="FF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" name="円/楕円 18"/>
          <p:cNvSpPr/>
          <p:nvPr userDrawn="1"/>
        </p:nvSpPr>
        <p:spPr>
          <a:xfrm>
            <a:off x="6411384" y="2882900"/>
            <a:ext cx="347133" cy="261938"/>
          </a:xfrm>
          <a:prstGeom prst="ellipse">
            <a:avLst/>
          </a:prstGeom>
          <a:solidFill>
            <a:srgbClr val="FF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" name="円/楕円 19"/>
          <p:cNvSpPr/>
          <p:nvPr userDrawn="1"/>
        </p:nvSpPr>
        <p:spPr>
          <a:xfrm>
            <a:off x="5920320" y="2882900"/>
            <a:ext cx="349249" cy="26193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" name="円/楕円 20"/>
          <p:cNvSpPr/>
          <p:nvPr userDrawn="1"/>
        </p:nvSpPr>
        <p:spPr>
          <a:xfrm>
            <a:off x="5431368" y="2882900"/>
            <a:ext cx="347133" cy="261938"/>
          </a:xfrm>
          <a:prstGeom prst="ellipse">
            <a:avLst/>
          </a:prstGeom>
          <a:solidFill>
            <a:srgbClr val="CC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" name="円/楕円 21"/>
          <p:cNvSpPr/>
          <p:nvPr userDrawn="1"/>
        </p:nvSpPr>
        <p:spPr>
          <a:xfrm>
            <a:off x="4942419" y="2882900"/>
            <a:ext cx="347133" cy="261938"/>
          </a:xfrm>
          <a:prstGeom prst="ellipse">
            <a:avLst/>
          </a:prstGeom>
          <a:solidFill>
            <a:srgbClr val="99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" name="円/楕円 22"/>
          <p:cNvSpPr/>
          <p:nvPr userDrawn="1"/>
        </p:nvSpPr>
        <p:spPr>
          <a:xfrm>
            <a:off x="4453468" y="2882900"/>
            <a:ext cx="347133" cy="261938"/>
          </a:xfrm>
          <a:prstGeom prst="ellipse">
            <a:avLst/>
          </a:prstGeom>
          <a:solidFill>
            <a:srgbClr val="66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" name="円/楕円 23"/>
          <p:cNvSpPr/>
          <p:nvPr userDrawn="1"/>
        </p:nvSpPr>
        <p:spPr>
          <a:xfrm>
            <a:off x="3962400" y="2882900"/>
            <a:ext cx="347133" cy="261938"/>
          </a:xfrm>
          <a:prstGeom prst="ellipse">
            <a:avLst/>
          </a:prstGeom>
          <a:solidFill>
            <a:srgbClr val="33CC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" name="円/楕円 24"/>
          <p:cNvSpPr/>
          <p:nvPr userDrawn="1"/>
        </p:nvSpPr>
        <p:spPr>
          <a:xfrm>
            <a:off x="3473452" y="2882900"/>
            <a:ext cx="347133" cy="261938"/>
          </a:xfrm>
          <a:prstGeom prst="ellipse">
            <a:avLst/>
          </a:prstGeom>
          <a:solidFill>
            <a:srgbClr val="0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5" name="円/楕円 25"/>
          <p:cNvSpPr/>
          <p:nvPr userDrawn="1"/>
        </p:nvSpPr>
        <p:spPr>
          <a:xfrm>
            <a:off x="3230035" y="2541591"/>
            <a:ext cx="347133" cy="261937"/>
          </a:xfrm>
          <a:prstGeom prst="ellipse">
            <a:avLst/>
          </a:prstGeom>
          <a:solidFill>
            <a:srgbClr val="00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6" name="円/楕円 26"/>
          <p:cNvSpPr/>
          <p:nvPr userDrawn="1"/>
        </p:nvSpPr>
        <p:spPr>
          <a:xfrm>
            <a:off x="8614835" y="2541591"/>
            <a:ext cx="347133" cy="261937"/>
          </a:xfrm>
          <a:prstGeom prst="ellipse">
            <a:avLst/>
          </a:prstGeom>
          <a:solidFill>
            <a:srgbClr val="99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7" name="円/楕円 27"/>
          <p:cNvSpPr/>
          <p:nvPr userDrawn="1"/>
        </p:nvSpPr>
        <p:spPr>
          <a:xfrm>
            <a:off x="8125884" y="2541591"/>
            <a:ext cx="347133" cy="261937"/>
          </a:xfrm>
          <a:prstGeom prst="ellipse">
            <a:avLst/>
          </a:prstGeom>
          <a:solidFill>
            <a:srgbClr val="CC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8" name="円/楕円 28"/>
          <p:cNvSpPr/>
          <p:nvPr userDrawn="1"/>
        </p:nvSpPr>
        <p:spPr>
          <a:xfrm>
            <a:off x="7634820" y="2541591"/>
            <a:ext cx="349249" cy="261937"/>
          </a:xfrm>
          <a:prstGeom prst="ellipse">
            <a:avLst/>
          </a:prstGeom>
          <a:solidFill>
            <a:srgbClr val="CC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9" name="円/楕円 29"/>
          <p:cNvSpPr/>
          <p:nvPr userDrawn="1"/>
        </p:nvSpPr>
        <p:spPr>
          <a:xfrm>
            <a:off x="7145868" y="2541591"/>
            <a:ext cx="347133" cy="261937"/>
          </a:xfrm>
          <a:prstGeom prst="ellipse">
            <a:avLst/>
          </a:prstGeom>
          <a:solidFill>
            <a:srgbClr val="CC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0" name="円/楕円 30"/>
          <p:cNvSpPr/>
          <p:nvPr userDrawn="1"/>
        </p:nvSpPr>
        <p:spPr>
          <a:xfrm>
            <a:off x="6656917" y="2541591"/>
            <a:ext cx="347133" cy="261937"/>
          </a:xfrm>
          <a:prstGeom prst="ellipse">
            <a:avLst/>
          </a:prstGeom>
          <a:solidFill>
            <a:srgbClr val="CC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1" name="円/楕円 31"/>
          <p:cNvSpPr/>
          <p:nvPr userDrawn="1"/>
        </p:nvSpPr>
        <p:spPr>
          <a:xfrm>
            <a:off x="6167968" y="2541591"/>
            <a:ext cx="347133" cy="261937"/>
          </a:xfrm>
          <a:prstGeom prst="ellipse">
            <a:avLst/>
          </a:prstGeom>
          <a:solidFill>
            <a:srgbClr val="CCE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2" name="円/楕円 32"/>
          <p:cNvSpPr/>
          <p:nvPr userDrawn="1"/>
        </p:nvSpPr>
        <p:spPr>
          <a:xfrm>
            <a:off x="5676900" y="2541591"/>
            <a:ext cx="347133" cy="261937"/>
          </a:xfrm>
          <a:prstGeom prst="ellipse">
            <a:avLst/>
          </a:prstGeom>
          <a:solidFill>
            <a:srgbClr val="CC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3" name="円/楕円 33"/>
          <p:cNvSpPr/>
          <p:nvPr userDrawn="1"/>
        </p:nvSpPr>
        <p:spPr>
          <a:xfrm>
            <a:off x="5187952" y="2541591"/>
            <a:ext cx="347133" cy="261937"/>
          </a:xfrm>
          <a:prstGeom prst="ellipse">
            <a:avLst/>
          </a:prstGeom>
          <a:solidFill>
            <a:srgbClr val="99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4" name="円/楕円 34"/>
          <p:cNvSpPr/>
          <p:nvPr userDrawn="1"/>
        </p:nvSpPr>
        <p:spPr>
          <a:xfrm>
            <a:off x="4699000" y="2541591"/>
            <a:ext cx="347133" cy="261937"/>
          </a:xfrm>
          <a:prstGeom prst="ellipse">
            <a:avLst/>
          </a:prstGeom>
          <a:solidFill>
            <a:srgbClr val="66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5" name="円/楕円 35"/>
          <p:cNvSpPr/>
          <p:nvPr userDrawn="1"/>
        </p:nvSpPr>
        <p:spPr>
          <a:xfrm>
            <a:off x="4207933" y="2541591"/>
            <a:ext cx="349251" cy="261937"/>
          </a:xfrm>
          <a:prstGeom prst="ellipse">
            <a:avLst/>
          </a:prstGeom>
          <a:solidFill>
            <a:srgbClr val="00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6" name="円/楕円 36"/>
          <p:cNvSpPr/>
          <p:nvPr userDrawn="1"/>
        </p:nvSpPr>
        <p:spPr>
          <a:xfrm>
            <a:off x="3718984" y="2541591"/>
            <a:ext cx="347133" cy="261937"/>
          </a:xfrm>
          <a:prstGeom prst="ellipse">
            <a:avLst/>
          </a:prstGeom>
          <a:solidFill>
            <a:srgbClr val="00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7" name="円/楕円 37"/>
          <p:cNvSpPr/>
          <p:nvPr userDrawn="1"/>
        </p:nvSpPr>
        <p:spPr>
          <a:xfrm>
            <a:off x="8369300" y="2201863"/>
            <a:ext cx="347133" cy="260350"/>
          </a:xfrm>
          <a:prstGeom prst="ellipse">
            <a:avLst/>
          </a:prstGeom>
          <a:solidFill>
            <a:srgbClr val="99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8" name="円/楕円 38"/>
          <p:cNvSpPr/>
          <p:nvPr userDrawn="1"/>
        </p:nvSpPr>
        <p:spPr>
          <a:xfrm>
            <a:off x="7880351" y="2201863"/>
            <a:ext cx="347133" cy="260350"/>
          </a:xfrm>
          <a:prstGeom prst="ellipse">
            <a:avLst/>
          </a:prstGeom>
          <a:solidFill>
            <a:srgbClr val="99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9" name="円/楕円 39"/>
          <p:cNvSpPr/>
          <p:nvPr userDrawn="1"/>
        </p:nvSpPr>
        <p:spPr>
          <a:xfrm>
            <a:off x="7389286" y="2201863"/>
            <a:ext cx="349249" cy="260350"/>
          </a:xfrm>
          <a:prstGeom prst="ellipse">
            <a:avLst/>
          </a:prstGeom>
          <a:solidFill>
            <a:srgbClr val="99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0" name="円/楕円 40"/>
          <p:cNvSpPr/>
          <p:nvPr userDrawn="1"/>
        </p:nvSpPr>
        <p:spPr>
          <a:xfrm>
            <a:off x="6900335" y="2201863"/>
            <a:ext cx="347133" cy="260350"/>
          </a:xfrm>
          <a:prstGeom prst="ellipse">
            <a:avLst/>
          </a:prstGeom>
          <a:solidFill>
            <a:srgbClr val="99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1" name="円/楕円 41"/>
          <p:cNvSpPr/>
          <p:nvPr userDrawn="1"/>
        </p:nvSpPr>
        <p:spPr>
          <a:xfrm>
            <a:off x="6411384" y="2201863"/>
            <a:ext cx="347133" cy="260350"/>
          </a:xfrm>
          <a:prstGeom prst="ellipse">
            <a:avLst/>
          </a:prstGeom>
          <a:solidFill>
            <a:srgbClr val="99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2" name="円/楕円 42"/>
          <p:cNvSpPr/>
          <p:nvPr userDrawn="1"/>
        </p:nvSpPr>
        <p:spPr>
          <a:xfrm>
            <a:off x="5920320" y="2201863"/>
            <a:ext cx="349249" cy="260350"/>
          </a:xfrm>
          <a:prstGeom prst="ellipse">
            <a:avLst/>
          </a:prstGeom>
          <a:solidFill>
            <a:srgbClr val="66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3" name="円/楕円 43"/>
          <p:cNvSpPr/>
          <p:nvPr userDrawn="1"/>
        </p:nvSpPr>
        <p:spPr>
          <a:xfrm>
            <a:off x="5431368" y="2201863"/>
            <a:ext cx="347133" cy="260350"/>
          </a:xfrm>
          <a:prstGeom prst="ellipse">
            <a:avLst/>
          </a:prstGeom>
          <a:solidFill>
            <a:srgbClr val="66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4" name="円/楕円 44"/>
          <p:cNvSpPr/>
          <p:nvPr userDrawn="1"/>
        </p:nvSpPr>
        <p:spPr>
          <a:xfrm>
            <a:off x="4942419" y="2201863"/>
            <a:ext cx="347133" cy="260350"/>
          </a:xfrm>
          <a:prstGeom prst="ellipse">
            <a:avLst/>
          </a:prstGeom>
          <a:solidFill>
            <a:srgbClr val="66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5" name="円/楕円 45"/>
          <p:cNvSpPr/>
          <p:nvPr userDrawn="1"/>
        </p:nvSpPr>
        <p:spPr>
          <a:xfrm>
            <a:off x="4453468" y="2201863"/>
            <a:ext cx="347133" cy="260350"/>
          </a:xfrm>
          <a:prstGeom prst="ellipse">
            <a:avLst/>
          </a:prstGeom>
          <a:solidFill>
            <a:srgbClr val="00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6" name="円/楕円 46"/>
          <p:cNvSpPr/>
          <p:nvPr userDrawn="1"/>
        </p:nvSpPr>
        <p:spPr>
          <a:xfrm>
            <a:off x="3962400" y="2201863"/>
            <a:ext cx="347133" cy="260350"/>
          </a:xfrm>
          <a:prstGeom prst="ellipse">
            <a:avLst/>
          </a:prstGeom>
          <a:solidFill>
            <a:srgbClr val="00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7" name="円/楕円 47"/>
          <p:cNvSpPr/>
          <p:nvPr userDrawn="1"/>
        </p:nvSpPr>
        <p:spPr>
          <a:xfrm>
            <a:off x="3473452" y="2201863"/>
            <a:ext cx="347133" cy="260350"/>
          </a:xfrm>
          <a:prstGeom prst="ellipse">
            <a:avLst/>
          </a:prstGeom>
          <a:solidFill>
            <a:srgbClr val="33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8" name="円/楕円 48"/>
          <p:cNvSpPr/>
          <p:nvPr userDrawn="1"/>
        </p:nvSpPr>
        <p:spPr>
          <a:xfrm>
            <a:off x="8125884" y="1860550"/>
            <a:ext cx="347133" cy="260350"/>
          </a:xfrm>
          <a:prstGeom prst="ellipse">
            <a:avLst/>
          </a:prstGeom>
          <a:solidFill>
            <a:srgbClr val="66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9" name="円/楕円 49"/>
          <p:cNvSpPr/>
          <p:nvPr userDrawn="1"/>
        </p:nvSpPr>
        <p:spPr>
          <a:xfrm>
            <a:off x="7634820" y="1860550"/>
            <a:ext cx="349249" cy="260350"/>
          </a:xfrm>
          <a:prstGeom prst="ellipse">
            <a:avLst/>
          </a:prstGeom>
          <a:solidFill>
            <a:srgbClr val="66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0" name="円/楕円 50"/>
          <p:cNvSpPr/>
          <p:nvPr userDrawn="1"/>
        </p:nvSpPr>
        <p:spPr>
          <a:xfrm>
            <a:off x="7145868" y="1860550"/>
            <a:ext cx="347133" cy="260350"/>
          </a:xfrm>
          <a:prstGeom prst="ellipse">
            <a:avLst/>
          </a:prstGeom>
          <a:solidFill>
            <a:srgbClr val="66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1" name="円/楕円 51"/>
          <p:cNvSpPr/>
          <p:nvPr userDrawn="1"/>
        </p:nvSpPr>
        <p:spPr>
          <a:xfrm>
            <a:off x="6656917" y="1860550"/>
            <a:ext cx="347133" cy="260350"/>
          </a:xfrm>
          <a:prstGeom prst="ellipse">
            <a:avLst/>
          </a:prstGeom>
          <a:solidFill>
            <a:srgbClr val="66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2" name="円/楕円 52"/>
          <p:cNvSpPr/>
          <p:nvPr userDrawn="1"/>
        </p:nvSpPr>
        <p:spPr>
          <a:xfrm>
            <a:off x="6167968" y="1860550"/>
            <a:ext cx="347133" cy="260350"/>
          </a:xfrm>
          <a:prstGeom prst="ellipse">
            <a:avLst/>
          </a:prstGeom>
          <a:solidFill>
            <a:srgbClr val="33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3" name="円/楕円 53"/>
          <p:cNvSpPr/>
          <p:nvPr userDrawn="1"/>
        </p:nvSpPr>
        <p:spPr>
          <a:xfrm>
            <a:off x="5676900" y="1860550"/>
            <a:ext cx="347133" cy="260350"/>
          </a:xfrm>
          <a:prstGeom prst="ellipse">
            <a:avLst/>
          </a:prstGeom>
          <a:solidFill>
            <a:srgbClr val="33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4" name="円/楕円 54"/>
          <p:cNvSpPr/>
          <p:nvPr userDrawn="1"/>
        </p:nvSpPr>
        <p:spPr>
          <a:xfrm>
            <a:off x="5187952" y="1860550"/>
            <a:ext cx="347133" cy="260350"/>
          </a:xfrm>
          <a:prstGeom prst="ellipse">
            <a:avLst/>
          </a:prstGeom>
          <a:solidFill>
            <a:srgbClr val="00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5" name="円/楕円 55"/>
          <p:cNvSpPr/>
          <p:nvPr userDrawn="1"/>
        </p:nvSpPr>
        <p:spPr>
          <a:xfrm>
            <a:off x="4699000" y="1860550"/>
            <a:ext cx="347133" cy="260350"/>
          </a:xfrm>
          <a:prstGeom prst="ellipse">
            <a:avLst/>
          </a:prstGeom>
          <a:solidFill>
            <a:srgbClr val="00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6" name="円/楕円 56"/>
          <p:cNvSpPr/>
          <p:nvPr userDrawn="1"/>
        </p:nvSpPr>
        <p:spPr>
          <a:xfrm>
            <a:off x="4207933" y="1860550"/>
            <a:ext cx="349251" cy="260350"/>
          </a:xfrm>
          <a:prstGeom prst="ellipse">
            <a:avLst/>
          </a:prstGeom>
          <a:solidFill>
            <a:srgbClr val="00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7" name="円/楕円 57"/>
          <p:cNvSpPr/>
          <p:nvPr userDrawn="1"/>
        </p:nvSpPr>
        <p:spPr>
          <a:xfrm>
            <a:off x="3718984" y="1860550"/>
            <a:ext cx="347133" cy="260350"/>
          </a:xfrm>
          <a:prstGeom prst="ellipse">
            <a:avLst/>
          </a:prstGeom>
          <a:solidFill>
            <a:srgbClr val="33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8" name="円/楕円 58"/>
          <p:cNvSpPr/>
          <p:nvPr userDrawn="1"/>
        </p:nvSpPr>
        <p:spPr>
          <a:xfrm>
            <a:off x="7880351" y="1519238"/>
            <a:ext cx="347133" cy="260350"/>
          </a:xfrm>
          <a:prstGeom prst="ellipse">
            <a:avLst/>
          </a:prstGeom>
          <a:solidFill>
            <a:srgbClr val="66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9" name="円/楕円 59"/>
          <p:cNvSpPr/>
          <p:nvPr userDrawn="1"/>
        </p:nvSpPr>
        <p:spPr>
          <a:xfrm>
            <a:off x="7389286" y="1519238"/>
            <a:ext cx="349249" cy="260350"/>
          </a:xfrm>
          <a:prstGeom prst="ellipse">
            <a:avLst/>
          </a:prstGeom>
          <a:solidFill>
            <a:srgbClr val="33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0" name="円/楕円 60"/>
          <p:cNvSpPr/>
          <p:nvPr userDrawn="1"/>
        </p:nvSpPr>
        <p:spPr>
          <a:xfrm>
            <a:off x="6900335" y="1519238"/>
            <a:ext cx="347133" cy="260350"/>
          </a:xfrm>
          <a:prstGeom prst="ellipse">
            <a:avLst/>
          </a:prstGeom>
          <a:solidFill>
            <a:srgbClr val="33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1" name="円/楕円 61"/>
          <p:cNvSpPr/>
          <p:nvPr userDrawn="1"/>
        </p:nvSpPr>
        <p:spPr>
          <a:xfrm>
            <a:off x="6411384" y="1519238"/>
            <a:ext cx="347133" cy="260350"/>
          </a:xfrm>
          <a:prstGeom prst="ellipse">
            <a:avLst/>
          </a:prstGeom>
          <a:solidFill>
            <a:srgbClr val="00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2" name="円/楕円 62"/>
          <p:cNvSpPr/>
          <p:nvPr userDrawn="1"/>
        </p:nvSpPr>
        <p:spPr>
          <a:xfrm>
            <a:off x="5920320" y="1519238"/>
            <a:ext cx="349249" cy="260350"/>
          </a:xfrm>
          <a:prstGeom prst="ellipse">
            <a:avLst/>
          </a:prstGeom>
          <a:solidFill>
            <a:srgbClr val="00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3" name="円/楕円 63"/>
          <p:cNvSpPr/>
          <p:nvPr userDrawn="1"/>
        </p:nvSpPr>
        <p:spPr>
          <a:xfrm>
            <a:off x="5431368" y="1519238"/>
            <a:ext cx="347133" cy="260350"/>
          </a:xfrm>
          <a:prstGeom prst="ellipse">
            <a:avLst/>
          </a:prstGeom>
          <a:solidFill>
            <a:srgbClr val="00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4" name="円/楕円 64"/>
          <p:cNvSpPr/>
          <p:nvPr userDrawn="1"/>
        </p:nvSpPr>
        <p:spPr>
          <a:xfrm>
            <a:off x="4942419" y="1519238"/>
            <a:ext cx="347133" cy="260350"/>
          </a:xfrm>
          <a:prstGeom prst="ellipse">
            <a:avLst/>
          </a:prstGeom>
          <a:solidFill>
            <a:srgbClr val="33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5" name="円/楕円 65"/>
          <p:cNvSpPr/>
          <p:nvPr userDrawn="1"/>
        </p:nvSpPr>
        <p:spPr>
          <a:xfrm>
            <a:off x="4453468" y="1519238"/>
            <a:ext cx="347133" cy="260350"/>
          </a:xfrm>
          <a:prstGeom prst="ellipse">
            <a:avLst/>
          </a:prstGeom>
          <a:solidFill>
            <a:srgbClr val="00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6" name="円/楕円 66"/>
          <p:cNvSpPr/>
          <p:nvPr userDrawn="1"/>
        </p:nvSpPr>
        <p:spPr>
          <a:xfrm>
            <a:off x="3962400" y="1519238"/>
            <a:ext cx="347133" cy="260350"/>
          </a:xfrm>
          <a:prstGeom prst="ellipse">
            <a:avLst/>
          </a:prstGeom>
          <a:solidFill>
            <a:srgbClr val="0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7" name="円/楕円 67"/>
          <p:cNvSpPr/>
          <p:nvPr userDrawn="1"/>
        </p:nvSpPr>
        <p:spPr>
          <a:xfrm>
            <a:off x="7634820" y="1177925"/>
            <a:ext cx="349249" cy="260350"/>
          </a:xfrm>
          <a:prstGeom prst="ellipse">
            <a:avLst/>
          </a:prstGeom>
          <a:solidFill>
            <a:srgbClr val="33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8" name="円/楕円 68"/>
          <p:cNvSpPr/>
          <p:nvPr userDrawn="1"/>
        </p:nvSpPr>
        <p:spPr>
          <a:xfrm>
            <a:off x="7145868" y="1177925"/>
            <a:ext cx="347133" cy="260350"/>
          </a:xfrm>
          <a:prstGeom prst="ellipse">
            <a:avLst/>
          </a:prstGeom>
          <a:solidFill>
            <a:srgbClr val="33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9" name="円/楕円 69"/>
          <p:cNvSpPr/>
          <p:nvPr userDrawn="1"/>
        </p:nvSpPr>
        <p:spPr>
          <a:xfrm>
            <a:off x="6656917" y="1177925"/>
            <a:ext cx="347133" cy="260350"/>
          </a:xfrm>
          <a:prstGeom prst="ellipse">
            <a:avLst/>
          </a:prstGeom>
          <a:solidFill>
            <a:srgbClr val="00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0" name="円/楕円 70"/>
          <p:cNvSpPr/>
          <p:nvPr userDrawn="1"/>
        </p:nvSpPr>
        <p:spPr>
          <a:xfrm>
            <a:off x="6167968" y="1177925"/>
            <a:ext cx="347133" cy="260350"/>
          </a:xfrm>
          <a:prstGeom prst="ellipse">
            <a:avLst/>
          </a:prstGeom>
          <a:solidFill>
            <a:srgbClr val="00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1" name="円/楕円 71"/>
          <p:cNvSpPr/>
          <p:nvPr userDrawn="1"/>
        </p:nvSpPr>
        <p:spPr>
          <a:xfrm>
            <a:off x="5676900" y="1177925"/>
            <a:ext cx="347133" cy="260350"/>
          </a:xfrm>
          <a:prstGeom prst="ellipse">
            <a:avLst/>
          </a:prstGeom>
          <a:solidFill>
            <a:srgbClr val="00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2" name="円/楕円 72"/>
          <p:cNvSpPr/>
          <p:nvPr userDrawn="1"/>
        </p:nvSpPr>
        <p:spPr>
          <a:xfrm>
            <a:off x="5187952" y="1177925"/>
            <a:ext cx="347133" cy="260350"/>
          </a:xfrm>
          <a:prstGeom prst="ellipse">
            <a:avLst/>
          </a:prstGeom>
          <a:solidFill>
            <a:srgbClr val="00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3" name="円/楕円 73"/>
          <p:cNvSpPr/>
          <p:nvPr userDrawn="1"/>
        </p:nvSpPr>
        <p:spPr>
          <a:xfrm>
            <a:off x="4699000" y="1177925"/>
            <a:ext cx="347133" cy="260350"/>
          </a:xfrm>
          <a:prstGeom prst="ellipse">
            <a:avLst/>
          </a:prstGeom>
          <a:solidFill>
            <a:srgbClr val="00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4" name="円/楕円 74"/>
          <p:cNvSpPr/>
          <p:nvPr userDrawn="1"/>
        </p:nvSpPr>
        <p:spPr>
          <a:xfrm>
            <a:off x="4207933" y="1177925"/>
            <a:ext cx="349251" cy="260350"/>
          </a:xfrm>
          <a:prstGeom prst="ellipse">
            <a:avLst/>
          </a:prstGeom>
          <a:solidFill>
            <a:srgbClr val="0066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5" name="円/楕円 75"/>
          <p:cNvSpPr/>
          <p:nvPr userDrawn="1"/>
        </p:nvSpPr>
        <p:spPr>
          <a:xfrm>
            <a:off x="7389286" y="836613"/>
            <a:ext cx="349249" cy="260350"/>
          </a:xfrm>
          <a:prstGeom prst="ellipse">
            <a:avLst/>
          </a:prstGeom>
          <a:solidFill>
            <a:srgbClr val="00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6" name="円/楕円 76"/>
          <p:cNvSpPr/>
          <p:nvPr userDrawn="1"/>
        </p:nvSpPr>
        <p:spPr>
          <a:xfrm>
            <a:off x="6900335" y="836613"/>
            <a:ext cx="347133" cy="260350"/>
          </a:xfrm>
          <a:prstGeom prst="ellipse">
            <a:avLst/>
          </a:prstGeom>
          <a:solidFill>
            <a:srgbClr val="00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7" name="円/楕円 77"/>
          <p:cNvSpPr/>
          <p:nvPr userDrawn="1"/>
        </p:nvSpPr>
        <p:spPr>
          <a:xfrm>
            <a:off x="6411384" y="836613"/>
            <a:ext cx="347133" cy="260350"/>
          </a:xfrm>
          <a:prstGeom prst="ellipse">
            <a:avLst/>
          </a:prstGeom>
          <a:solidFill>
            <a:srgbClr val="00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8" name="円/楕円 78"/>
          <p:cNvSpPr/>
          <p:nvPr userDrawn="1"/>
        </p:nvSpPr>
        <p:spPr>
          <a:xfrm>
            <a:off x="5920320" y="836613"/>
            <a:ext cx="349249" cy="260350"/>
          </a:xfrm>
          <a:prstGeom prst="ellipse">
            <a:avLst/>
          </a:prstGeom>
          <a:solidFill>
            <a:srgbClr val="00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9" name="円/楕円 79"/>
          <p:cNvSpPr/>
          <p:nvPr userDrawn="1"/>
        </p:nvSpPr>
        <p:spPr>
          <a:xfrm>
            <a:off x="5431368" y="836613"/>
            <a:ext cx="347133" cy="260350"/>
          </a:xfrm>
          <a:prstGeom prst="ellipse">
            <a:avLst/>
          </a:prstGeom>
          <a:solidFill>
            <a:srgbClr val="33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0" name="円/楕円 80"/>
          <p:cNvSpPr/>
          <p:nvPr userDrawn="1"/>
        </p:nvSpPr>
        <p:spPr>
          <a:xfrm>
            <a:off x="4942419" y="836613"/>
            <a:ext cx="347133" cy="260350"/>
          </a:xfrm>
          <a:prstGeom prst="ellipse">
            <a:avLst/>
          </a:prstGeom>
          <a:solidFill>
            <a:srgbClr val="33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1" name="円/楕円 81"/>
          <p:cNvSpPr/>
          <p:nvPr userDrawn="1"/>
        </p:nvSpPr>
        <p:spPr>
          <a:xfrm>
            <a:off x="4453468" y="836613"/>
            <a:ext cx="347133" cy="260350"/>
          </a:xfrm>
          <a:prstGeom prst="ellipse">
            <a:avLst/>
          </a:prstGeom>
          <a:solidFill>
            <a:srgbClr val="00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2" name="円/楕円 82"/>
          <p:cNvSpPr/>
          <p:nvPr userDrawn="1"/>
        </p:nvSpPr>
        <p:spPr>
          <a:xfrm>
            <a:off x="7391400" y="4930775"/>
            <a:ext cx="347133" cy="260350"/>
          </a:xfrm>
          <a:prstGeom prst="ellipse">
            <a:avLst/>
          </a:prstGeom>
          <a:solidFill>
            <a:srgbClr val="A5002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3" name="円/楕円 83"/>
          <p:cNvSpPr/>
          <p:nvPr userDrawn="1"/>
        </p:nvSpPr>
        <p:spPr>
          <a:xfrm>
            <a:off x="6902452" y="4930775"/>
            <a:ext cx="347133" cy="260350"/>
          </a:xfrm>
          <a:prstGeom prst="ellipse">
            <a:avLst/>
          </a:prstGeom>
          <a:solidFill>
            <a:srgbClr val="8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4" name="円/楕円 84"/>
          <p:cNvSpPr/>
          <p:nvPr userDrawn="1"/>
        </p:nvSpPr>
        <p:spPr>
          <a:xfrm>
            <a:off x="6413500" y="4930775"/>
            <a:ext cx="347133" cy="260350"/>
          </a:xfrm>
          <a:prstGeom prst="ellipse">
            <a:avLst/>
          </a:prstGeom>
          <a:solidFill>
            <a:srgbClr val="99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5" name="円/楕円 85"/>
          <p:cNvSpPr/>
          <p:nvPr userDrawn="1"/>
        </p:nvSpPr>
        <p:spPr>
          <a:xfrm>
            <a:off x="5922433" y="4930775"/>
            <a:ext cx="349251" cy="260350"/>
          </a:xfrm>
          <a:prstGeom prst="ellipse">
            <a:avLst/>
          </a:prstGeom>
          <a:solidFill>
            <a:srgbClr val="99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6" name="円/楕円 86"/>
          <p:cNvSpPr/>
          <p:nvPr userDrawn="1"/>
        </p:nvSpPr>
        <p:spPr>
          <a:xfrm>
            <a:off x="5433484" y="4930775"/>
            <a:ext cx="347133" cy="260350"/>
          </a:xfrm>
          <a:prstGeom prst="ellipse">
            <a:avLst/>
          </a:prstGeom>
          <a:solidFill>
            <a:srgbClr val="CC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7" name="円/楕円 87"/>
          <p:cNvSpPr/>
          <p:nvPr userDrawn="1"/>
        </p:nvSpPr>
        <p:spPr>
          <a:xfrm>
            <a:off x="4944535" y="4930775"/>
            <a:ext cx="347133" cy="260350"/>
          </a:xfrm>
          <a:prstGeom prst="ellipse">
            <a:avLst/>
          </a:prstGeom>
          <a:solidFill>
            <a:srgbClr val="99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8" name="円/楕円 88"/>
          <p:cNvSpPr/>
          <p:nvPr userDrawn="1"/>
        </p:nvSpPr>
        <p:spPr>
          <a:xfrm>
            <a:off x="4453468" y="4930775"/>
            <a:ext cx="349251" cy="260350"/>
          </a:xfrm>
          <a:prstGeom prst="ellipse">
            <a:avLst/>
          </a:prstGeom>
          <a:solidFill>
            <a:srgbClr val="66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9" name="円/楕円 89"/>
          <p:cNvSpPr/>
          <p:nvPr userDrawn="1"/>
        </p:nvSpPr>
        <p:spPr>
          <a:xfrm>
            <a:off x="7634820" y="4589463"/>
            <a:ext cx="349249" cy="260350"/>
          </a:xfrm>
          <a:prstGeom prst="ellipse">
            <a:avLst/>
          </a:prstGeom>
          <a:solidFill>
            <a:srgbClr val="99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0" name="円/楕円 90"/>
          <p:cNvSpPr/>
          <p:nvPr userDrawn="1"/>
        </p:nvSpPr>
        <p:spPr>
          <a:xfrm>
            <a:off x="7145868" y="4589463"/>
            <a:ext cx="347133" cy="260350"/>
          </a:xfrm>
          <a:prstGeom prst="ellipse">
            <a:avLst/>
          </a:prstGeom>
          <a:solidFill>
            <a:srgbClr val="CC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1" name="円/楕円 91"/>
          <p:cNvSpPr/>
          <p:nvPr userDrawn="1"/>
        </p:nvSpPr>
        <p:spPr>
          <a:xfrm>
            <a:off x="6656917" y="4589463"/>
            <a:ext cx="347133" cy="260350"/>
          </a:xfrm>
          <a:prstGeom prst="ellipse">
            <a:avLst/>
          </a:prstGeom>
          <a:solidFill>
            <a:srgbClr val="FF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2" name="円/楕円 92"/>
          <p:cNvSpPr/>
          <p:nvPr userDrawn="1"/>
        </p:nvSpPr>
        <p:spPr>
          <a:xfrm>
            <a:off x="6167968" y="4589463"/>
            <a:ext cx="347133" cy="260350"/>
          </a:xfrm>
          <a:prstGeom prst="ellipse">
            <a:avLst/>
          </a:prstGeom>
          <a:solidFill>
            <a:srgbClr val="FF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3" name="円/楕円 93"/>
          <p:cNvSpPr/>
          <p:nvPr userDrawn="1"/>
        </p:nvSpPr>
        <p:spPr>
          <a:xfrm>
            <a:off x="5676900" y="4589463"/>
            <a:ext cx="347133" cy="260350"/>
          </a:xfrm>
          <a:prstGeom prst="ellipse">
            <a:avLst/>
          </a:prstGeom>
          <a:solidFill>
            <a:srgbClr val="CC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4" name="円/楕円 94"/>
          <p:cNvSpPr/>
          <p:nvPr userDrawn="1"/>
        </p:nvSpPr>
        <p:spPr>
          <a:xfrm>
            <a:off x="5187952" y="4589463"/>
            <a:ext cx="347133" cy="260350"/>
          </a:xfrm>
          <a:prstGeom prst="ellipse">
            <a:avLst/>
          </a:prstGeom>
          <a:solidFill>
            <a:srgbClr val="FF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5" name="円/楕円 95"/>
          <p:cNvSpPr/>
          <p:nvPr userDrawn="1"/>
        </p:nvSpPr>
        <p:spPr>
          <a:xfrm>
            <a:off x="4699000" y="4589463"/>
            <a:ext cx="347133" cy="260350"/>
          </a:xfrm>
          <a:prstGeom prst="ellipse">
            <a:avLst/>
          </a:prstGeom>
          <a:solidFill>
            <a:srgbClr val="CC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6" name="円/楕円 96"/>
          <p:cNvSpPr/>
          <p:nvPr userDrawn="1"/>
        </p:nvSpPr>
        <p:spPr>
          <a:xfrm>
            <a:off x="4207933" y="4589463"/>
            <a:ext cx="349251" cy="260350"/>
          </a:xfrm>
          <a:prstGeom prst="ellipse">
            <a:avLst/>
          </a:prstGeom>
          <a:solidFill>
            <a:srgbClr val="99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7" name="円/楕円 97"/>
          <p:cNvSpPr/>
          <p:nvPr userDrawn="1"/>
        </p:nvSpPr>
        <p:spPr>
          <a:xfrm>
            <a:off x="7882468" y="4248150"/>
            <a:ext cx="347133" cy="260350"/>
          </a:xfrm>
          <a:prstGeom prst="ellipse">
            <a:avLst/>
          </a:prstGeom>
          <a:solidFill>
            <a:srgbClr val="66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8" name="円/楕円 98"/>
          <p:cNvSpPr/>
          <p:nvPr userDrawn="1"/>
        </p:nvSpPr>
        <p:spPr>
          <a:xfrm>
            <a:off x="7391400" y="4248150"/>
            <a:ext cx="347133" cy="260350"/>
          </a:xfrm>
          <a:prstGeom prst="ellipse">
            <a:avLst/>
          </a:prstGeom>
          <a:solidFill>
            <a:srgbClr val="CC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9" name="円/楕円 99"/>
          <p:cNvSpPr/>
          <p:nvPr userDrawn="1"/>
        </p:nvSpPr>
        <p:spPr>
          <a:xfrm>
            <a:off x="6902452" y="4248150"/>
            <a:ext cx="347133" cy="260350"/>
          </a:xfrm>
          <a:prstGeom prst="ellipse">
            <a:avLst/>
          </a:prstGeom>
          <a:solidFill>
            <a:srgbClr val="FF505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0" name="円/楕円 100"/>
          <p:cNvSpPr/>
          <p:nvPr userDrawn="1"/>
        </p:nvSpPr>
        <p:spPr>
          <a:xfrm>
            <a:off x="6413500" y="4248150"/>
            <a:ext cx="347133" cy="260350"/>
          </a:xfrm>
          <a:prstGeom prst="ellipse">
            <a:avLst/>
          </a:prstGeom>
          <a:solidFill>
            <a:srgbClr val="FF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1" name="円/楕円 101"/>
          <p:cNvSpPr/>
          <p:nvPr userDrawn="1"/>
        </p:nvSpPr>
        <p:spPr>
          <a:xfrm>
            <a:off x="5922433" y="4248150"/>
            <a:ext cx="349251" cy="260350"/>
          </a:xfrm>
          <a:prstGeom prst="ellipse">
            <a:avLst/>
          </a:prstGeom>
          <a:solidFill>
            <a:srgbClr val="FF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2" name="円/楕円 102"/>
          <p:cNvSpPr/>
          <p:nvPr userDrawn="1"/>
        </p:nvSpPr>
        <p:spPr>
          <a:xfrm>
            <a:off x="5433484" y="4248150"/>
            <a:ext cx="347133" cy="260350"/>
          </a:xfrm>
          <a:prstGeom prst="ellipse">
            <a:avLst/>
          </a:prstGeom>
          <a:solidFill>
            <a:srgbClr val="FF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3" name="円/楕円 103"/>
          <p:cNvSpPr/>
          <p:nvPr userDrawn="1"/>
        </p:nvSpPr>
        <p:spPr>
          <a:xfrm>
            <a:off x="4944535" y="4248150"/>
            <a:ext cx="347133" cy="260350"/>
          </a:xfrm>
          <a:prstGeom prst="ellipse">
            <a:avLst/>
          </a:prstGeom>
          <a:solidFill>
            <a:srgbClr val="FF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4" name="円/楕円 104"/>
          <p:cNvSpPr/>
          <p:nvPr userDrawn="1"/>
        </p:nvSpPr>
        <p:spPr>
          <a:xfrm>
            <a:off x="4453468" y="4248150"/>
            <a:ext cx="349251" cy="260350"/>
          </a:xfrm>
          <a:prstGeom prst="ellipse">
            <a:avLst/>
          </a:prstGeom>
          <a:solidFill>
            <a:srgbClr val="CC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5" name="円/楕円 105"/>
          <p:cNvSpPr/>
          <p:nvPr userDrawn="1"/>
        </p:nvSpPr>
        <p:spPr>
          <a:xfrm>
            <a:off x="3964519" y="4248150"/>
            <a:ext cx="347133" cy="260350"/>
          </a:xfrm>
          <a:prstGeom prst="ellipse">
            <a:avLst/>
          </a:prstGeom>
          <a:solidFill>
            <a:srgbClr val="8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6" name="円/楕円 106"/>
          <p:cNvSpPr/>
          <p:nvPr userDrawn="1"/>
        </p:nvSpPr>
        <p:spPr>
          <a:xfrm>
            <a:off x="8125884" y="3906838"/>
            <a:ext cx="347133" cy="260350"/>
          </a:xfrm>
          <a:prstGeom prst="ellipse">
            <a:avLst/>
          </a:prstGeom>
          <a:solidFill>
            <a:srgbClr val="99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7" name="円/楕円 107"/>
          <p:cNvSpPr/>
          <p:nvPr userDrawn="1"/>
        </p:nvSpPr>
        <p:spPr>
          <a:xfrm>
            <a:off x="7634820" y="3906838"/>
            <a:ext cx="349249" cy="260350"/>
          </a:xfrm>
          <a:prstGeom prst="ellipse">
            <a:avLst/>
          </a:prstGeom>
          <a:solidFill>
            <a:srgbClr val="D6009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8" name="円/楕円 108"/>
          <p:cNvSpPr/>
          <p:nvPr userDrawn="1"/>
        </p:nvSpPr>
        <p:spPr>
          <a:xfrm>
            <a:off x="7145868" y="3906838"/>
            <a:ext cx="347133" cy="260350"/>
          </a:xfrm>
          <a:prstGeom prst="ellipse">
            <a:avLst/>
          </a:prstGeom>
          <a:solidFill>
            <a:srgbClr val="FF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9" name="円/楕円 109"/>
          <p:cNvSpPr/>
          <p:nvPr userDrawn="1"/>
        </p:nvSpPr>
        <p:spPr>
          <a:xfrm>
            <a:off x="6656917" y="3906838"/>
            <a:ext cx="347133" cy="260350"/>
          </a:xfrm>
          <a:prstGeom prst="ellipse">
            <a:avLst/>
          </a:prstGeom>
          <a:solidFill>
            <a:srgbClr val="FF7C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0" name="円/楕円 110"/>
          <p:cNvSpPr/>
          <p:nvPr userDrawn="1"/>
        </p:nvSpPr>
        <p:spPr>
          <a:xfrm>
            <a:off x="6167968" y="3906838"/>
            <a:ext cx="347133" cy="260350"/>
          </a:xfrm>
          <a:prstGeom prst="ellipse">
            <a:avLst/>
          </a:prstGeom>
          <a:solidFill>
            <a:srgbClr val="FF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1" name="円/楕円 111"/>
          <p:cNvSpPr/>
          <p:nvPr userDrawn="1"/>
        </p:nvSpPr>
        <p:spPr>
          <a:xfrm>
            <a:off x="5676900" y="3906838"/>
            <a:ext cx="347133" cy="260350"/>
          </a:xfrm>
          <a:prstGeom prst="ellipse">
            <a:avLst/>
          </a:prstGeom>
          <a:solidFill>
            <a:srgbClr val="FF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2" name="円/楕円 112"/>
          <p:cNvSpPr/>
          <p:nvPr userDrawn="1"/>
        </p:nvSpPr>
        <p:spPr>
          <a:xfrm>
            <a:off x="5187952" y="3906838"/>
            <a:ext cx="347133" cy="260350"/>
          </a:xfrm>
          <a:prstGeom prst="ellipse">
            <a:avLst/>
          </a:prstGeom>
          <a:solidFill>
            <a:srgbClr val="FF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3" name="円/楕円 113"/>
          <p:cNvSpPr/>
          <p:nvPr userDrawn="1"/>
        </p:nvSpPr>
        <p:spPr>
          <a:xfrm>
            <a:off x="4699000" y="3906838"/>
            <a:ext cx="347133" cy="260350"/>
          </a:xfrm>
          <a:prstGeom prst="ellipse">
            <a:avLst/>
          </a:prstGeom>
          <a:solidFill>
            <a:srgbClr val="CC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4" name="円/楕円 114"/>
          <p:cNvSpPr/>
          <p:nvPr userDrawn="1"/>
        </p:nvSpPr>
        <p:spPr>
          <a:xfrm>
            <a:off x="4207933" y="3906838"/>
            <a:ext cx="349251" cy="260350"/>
          </a:xfrm>
          <a:prstGeom prst="ellipse">
            <a:avLst/>
          </a:prstGeom>
          <a:solidFill>
            <a:srgbClr val="99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5" name="円/楕円 115"/>
          <p:cNvSpPr/>
          <p:nvPr userDrawn="1"/>
        </p:nvSpPr>
        <p:spPr>
          <a:xfrm>
            <a:off x="3718984" y="3906838"/>
            <a:ext cx="347133" cy="260350"/>
          </a:xfrm>
          <a:prstGeom prst="ellipse">
            <a:avLst/>
          </a:prstGeom>
          <a:solidFill>
            <a:srgbClr val="66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6" name="円/楕円 116"/>
          <p:cNvSpPr/>
          <p:nvPr userDrawn="1"/>
        </p:nvSpPr>
        <p:spPr>
          <a:xfrm>
            <a:off x="8371419" y="3565525"/>
            <a:ext cx="347133" cy="260350"/>
          </a:xfrm>
          <a:prstGeom prst="ellipse">
            <a:avLst/>
          </a:prstGeom>
          <a:solidFill>
            <a:srgbClr val="99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7" name="円/楕円 117"/>
          <p:cNvSpPr/>
          <p:nvPr userDrawn="1"/>
        </p:nvSpPr>
        <p:spPr>
          <a:xfrm>
            <a:off x="7882468" y="3565525"/>
            <a:ext cx="347133" cy="260350"/>
          </a:xfrm>
          <a:prstGeom prst="ellipse">
            <a:avLst/>
          </a:prstGeom>
          <a:solidFill>
            <a:srgbClr val="CC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8" name="円/楕円 118"/>
          <p:cNvSpPr/>
          <p:nvPr userDrawn="1"/>
        </p:nvSpPr>
        <p:spPr>
          <a:xfrm>
            <a:off x="7391400" y="3565525"/>
            <a:ext cx="347133" cy="260350"/>
          </a:xfrm>
          <a:prstGeom prst="ellipse">
            <a:avLst/>
          </a:prstGeom>
          <a:solidFill>
            <a:srgbClr val="FF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9" name="円/楕円 119"/>
          <p:cNvSpPr/>
          <p:nvPr userDrawn="1"/>
        </p:nvSpPr>
        <p:spPr>
          <a:xfrm>
            <a:off x="6902452" y="3565525"/>
            <a:ext cx="347133" cy="260350"/>
          </a:xfrm>
          <a:prstGeom prst="ellipse">
            <a:avLst/>
          </a:prstGeom>
          <a:solidFill>
            <a:srgbClr val="FF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0" name="円/楕円 120"/>
          <p:cNvSpPr/>
          <p:nvPr userDrawn="1"/>
        </p:nvSpPr>
        <p:spPr>
          <a:xfrm>
            <a:off x="6413500" y="3565525"/>
            <a:ext cx="347133" cy="260350"/>
          </a:xfrm>
          <a:prstGeom prst="ellipse">
            <a:avLst/>
          </a:prstGeom>
          <a:solidFill>
            <a:srgbClr val="FF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1" name="円/楕円 121"/>
          <p:cNvSpPr/>
          <p:nvPr userDrawn="1"/>
        </p:nvSpPr>
        <p:spPr>
          <a:xfrm>
            <a:off x="5922433" y="3565525"/>
            <a:ext cx="349251" cy="260350"/>
          </a:xfrm>
          <a:prstGeom prst="ellipse">
            <a:avLst/>
          </a:prstGeom>
          <a:solidFill>
            <a:srgbClr val="FF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2" name="円/楕円 122"/>
          <p:cNvSpPr/>
          <p:nvPr userDrawn="1"/>
        </p:nvSpPr>
        <p:spPr>
          <a:xfrm>
            <a:off x="5433484" y="3565525"/>
            <a:ext cx="347133" cy="260350"/>
          </a:xfrm>
          <a:prstGeom prst="ellipse">
            <a:avLst/>
          </a:prstGeom>
          <a:solidFill>
            <a:srgbClr val="FF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3" name="円/楕円 123"/>
          <p:cNvSpPr/>
          <p:nvPr userDrawn="1"/>
        </p:nvSpPr>
        <p:spPr>
          <a:xfrm>
            <a:off x="4944535" y="3565525"/>
            <a:ext cx="347133" cy="260350"/>
          </a:xfrm>
          <a:prstGeom prst="ellipse">
            <a:avLst/>
          </a:prstGeom>
          <a:solidFill>
            <a:srgbClr val="CC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4" name="円/楕円 124"/>
          <p:cNvSpPr/>
          <p:nvPr userDrawn="1"/>
        </p:nvSpPr>
        <p:spPr>
          <a:xfrm>
            <a:off x="4453468" y="3565525"/>
            <a:ext cx="349251" cy="260350"/>
          </a:xfrm>
          <a:prstGeom prst="ellipse">
            <a:avLst/>
          </a:prstGeom>
          <a:solidFill>
            <a:srgbClr val="99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5" name="円/楕円 125"/>
          <p:cNvSpPr/>
          <p:nvPr userDrawn="1"/>
        </p:nvSpPr>
        <p:spPr>
          <a:xfrm>
            <a:off x="3964519" y="3565525"/>
            <a:ext cx="347133" cy="260350"/>
          </a:xfrm>
          <a:prstGeom prst="ellipse">
            <a:avLst/>
          </a:prstGeom>
          <a:solidFill>
            <a:srgbClr val="66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6" name="円/楕円 126"/>
          <p:cNvSpPr/>
          <p:nvPr userDrawn="1"/>
        </p:nvSpPr>
        <p:spPr>
          <a:xfrm>
            <a:off x="3475568" y="3565525"/>
            <a:ext cx="347133" cy="260350"/>
          </a:xfrm>
          <a:prstGeom prst="ellipse">
            <a:avLst/>
          </a:prstGeom>
          <a:solidFill>
            <a:srgbClr val="33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7" name="円/楕円 127"/>
          <p:cNvSpPr/>
          <p:nvPr userDrawn="1"/>
        </p:nvSpPr>
        <p:spPr>
          <a:xfrm>
            <a:off x="3230035" y="3224216"/>
            <a:ext cx="347133" cy="261937"/>
          </a:xfrm>
          <a:prstGeom prst="ellipse">
            <a:avLst/>
          </a:prstGeom>
          <a:solidFill>
            <a:srgbClr val="33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8" name="円/楕円 128"/>
          <p:cNvSpPr/>
          <p:nvPr userDrawn="1"/>
        </p:nvSpPr>
        <p:spPr>
          <a:xfrm>
            <a:off x="8614835" y="3224216"/>
            <a:ext cx="347133" cy="261937"/>
          </a:xfrm>
          <a:prstGeom prst="ellipse">
            <a:avLst/>
          </a:prstGeom>
          <a:solidFill>
            <a:srgbClr val="800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9" name="円/楕円 129"/>
          <p:cNvSpPr/>
          <p:nvPr userDrawn="1"/>
        </p:nvSpPr>
        <p:spPr>
          <a:xfrm>
            <a:off x="8125884" y="3224216"/>
            <a:ext cx="347133" cy="261937"/>
          </a:xfrm>
          <a:prstGeom prst="ellipse">
            <a:avLst/>
          </a:prstGeom>
          <a:solidFill>
            <a:srgbClr val="CC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0" name="円/楕円 130"/>
          <p:cNvSpPr/>
          <p:nvPr userDrawn="1"/>
        </p:nvSpPr>
        <p:spPr>
          <a:xfrm>
            <a:off x="7634820" y="3224216"/>
            <a:ext cx="349249" cy="261937"/>
          </a:xfrm>
          <a:prstGeom prst="ellipse">
            <a:avLst/>
          </a:prstGeom>
          <a:solidFill>
            <a:srgbClr val="FF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1" name="円/楕円 131"/>
          <p:cNvSpPr/>
          <p:nvPr userDrawn="1"/>
        </p:nvSpPr>
        <p:spPr>
          <a:xfrm>
            <a:off x="7145868" y="3224216"/>
            <a:ext cx="347133" cy="261937"/>
          </a:xfrm>
          <a:prstGeom prst="ellipse">
            <a:avLst/>
          </a:prstGeom>
          <a:solidFill>
            <a:srgbClr val="FF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2" name="円/楕円 132"/>
          <p:cNvSpPr/>
          <p:nvPr userDrawn="1"/>
        </p:nvSpPr>
        <p:spPr>
          <a:xfrm>
            <a:off x="6656917" y="3224216"/>
            <a:ext cx="347133" cy="261937"/>
          </a:xfrm>
          <a:prstGeom prst="ellipse">
            <a:avLst/>
          </a:prstGeom>
          <a:solidFill>
            <a:srgbClr val="FF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3" name="円/楕円 133"/>
          <p:cNvSpPr/>
          <p:nvPr userDrawn="1"/>
        </p:nvSpPr>
        <p:spPr>
          <a:xfrm>
            <a:off x="6167968" y="3224216"/>
            <a:ext cx="347133" cy="261937"/>
          </a:xfrm>
          <a:prstGeom prst="ellipse">
            <a:avLst/>
          </a:prstGeom>
          <a:solidFill>
            <a:srgbClr val="FF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4" name="円/楕円 134"/>
          <p:cNvSpPr/>
          <p:nvPr userDrawn="1"/>
        </p:nvSpPr>
        <p:spPr>
          <a:xfrm>
            <a:off x="5676900" y="3224216"/>
            <a:ext cx="347133" cy="261937"/>
          </a:xfrm>
          <a:prstGeom prst="ellipse">
            <a:avLst/>
          </a:prstGeom>
          <a:solidFill>
            <a:srgbClr val="FF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5" name="円/楕円 135"/>
          <p:cNvSpPr/>
          <p:nvPr userDrawn="1"/>
        </p:nvSpPr>
        <p:spPr>
          <a:xfrm>
            <a:off x="5187952" y="3224216"/>
            <a:ext cx="347133" cy="261937"/>
          </a:xfrm>
          <a:prstGeom prst="ellipse">
            <a:avLst/>
          </a:prstGeom>
          <a:solidFill>
            <a:srgbClr val="CC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6" name="円/楕円 136"/>
          <p:cNvSpPr/>
          <p:nvPr userDrawn="1"/>
        </p:nvSpPr>
        <p:spPr>
          <a:xfrm>
            <a:off x="4699000" y="3224216"/>
            <a:ext cx="347133" cy="261937"/>
          </a:xfrm>
          <a:prstGeom prst="ellipse">
            <a:avLst/>
          </a:prstGeom>
          <a:solidFill>
            <a:srgbClr val="99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7" name="円/楕円 137"/>
          <p:cNvSpPr/>
          <p:nvPr userDrawn="1"/>
        </p:nvSpPr>
        <p:spPr>
          <a:xfrm>
            <a:off x="4207933" y="3224216"/>
            <a:ext cx="349251" cy="261937"/>
          </a:xfrm>
          <a:prstGeom prst="ellipse">
            <a:avLst/>
          </a:prstGeom>
          <a:solidFill>
            <a:srgbClr val="66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8" name="円/楕円 138"/>
          <p:cNvSpPr/>
          <p:nvPr userDrawn="1"/>
        </p:nvSpPr>
        <p:spPr>
          <a:xfrm>
            <a:off x="3718984" y="3224216"/>
            <a:ext cx="347133" cy="261937"/>
          </a:xfrm>
          <a:prstGeom prst="ellipse">
            <a:avLst/>
          </a:prstGeom>
          <a:solidFill>
            <a:srgbClr val="00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9" name="円/楕円 139"/>
          <p:cNvSpPr/>
          <p:nvPr userDrawn="1"/>
        </p:nvSpPr>
        <p:spPr>
          <a:xfrm>
            <a:off x="7406219" y="5967416"/>
            <a:ext cx="347133" cy="261937"/>
          </a:xfrm>
          <a:prstGeom prst="ellipse">
            <a:avLst/>
          </a:prstGeom>
          <a:solidFill>
            <a:srgbClr val="11111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0" name="円/楕円 140"/>
          <p:cNvSpPr/>
          <p:nvPr userDrawn="1"/>
        </p:nvSpPr>
        <p:spPr>
          <a:xfrm>
            <a:off x="6915153" y="5967416"/>
            <a:ext cx="349249" cy="261937"/>
          </a:xfrm>
          <a:prstGeom prst="ellipse">
            <a:avLst/>
          </a:prstGeom>
          <a:solidFill>
            <a:srgbClr val="29292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1" name="円/楕円 141"/>
          <p:cNvSpPr/>
          <p:nvPr userDrawn="1"/>
        </p:nvSpPr>
        <p:spPr>
          <a:xfrm>
            <a:off x="6426200" y="5967416"/>
            <a:ext cx="347133" cy="261937"/>
          </a:xfrm>
          <a:prstGeom prst="ellipse">
            <a:avLst/>
          </a:prstGeom>
          <a:solidFill>
            <a:srgbClr val="4D4D4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2" name="円/楕円 142"/>
          <p:cNvSpPr/>
          <p:nvPr userDrawn="1"/>
        </p:nvSpPr>
        <p:spPr>
          <a:xfrm>
            <a:off x="5937252" y="5967416"/>
            <a:ext cx="347133" cy="261937"/>
          </a:xfrm>
          <a:prstGeom prst="ellipse">
            <a:avLst/>
          </a:prstGeom>
          <a:solidFill>
            <a:srgbClr val="777777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3" name="円/楕円 143"/>
          <p:cNvSpPr/>
          <p:nvPr userDrawn="1"/>
        </p:nvSpPr>
        <p:spPr>
          <a:xfrm>
            <a:off x="5446186" y="5967416"/>
            <a:ext cx="349249" cy="261937"/>
          </a:xfrm>
          <a:prstGeom prst="ellipse">
            <a:avLst/>
          </a:prstGeom>
          <a:solidFill>
            <a:srgbClr val="96969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4" name="円/楕円 144"/>
          <p:cNvSpPr/>
          <p:nvPr userDrawn="1"/>
        </p:nvSpPr>
        <p:spPr>
          <a:xfrm>
            <a:off x="4957235" y="5967416"/>
            <a:ext cx="347133" cy="261937"/>
          </a:xfrm>
          <a:prstGeom prst="ellipse">
            <a:avLst/>
          </a:prstGeom>
          <a:solidFill>
            <a:srgbClr val="C0C0C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5" name="円/楕円 145"/>
          <p:cNvSpPr/>
          <p:nvPr userDrawn="1"/>
        </p:nvSpPr>
        <p:spPr>
          <a:xfrm>
            <a:off x="4468284" y="5967416"/>
            <a:ext cx="347133" cy="261937"/>
          </a:xfrm>
          <a:prstGeom prst="ellipse">
            <a:avLst/>
          </a:prstGeom>
          <a:solidFill>
            <a:srgbClr val="EAEAE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6" name="円/楕円 146"/>
          <p:cNvSpPr/>
          <p:nvPr userDrawn="1"/>
        </p:nvSpPr>
        <p:spPr>
          <a:xfrm>
            <a:off x="7649635" y="5626100"/>
            <a:ext cx="347133" cy="261938"/>
          </a:xfrm>
          <a:prstGeom prst="ellipse">
            <a:avLst/>
          </a:prstGeom>
          <a:solidFill>
            <a:srgbClr val="08080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7" name="円/楕円 147"/>
          <p:cNvSpPr/>
          <p:nvPr userDrawn="1"/>
        </p:nvSpPr>
        <p:spPr>
          <a:xfrm>
            <a:off x="7160684" y="5626100"/>
            <a:ext cx="347133" cy="261938"/>
          </a:xfrm>
          <a:prstGeom prst="ellipse">
            <a:avLst/>
          </a:prstGeom>
          <a:solidFill>
            <a:srgbClr val="1C1C1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8" name="円/楕円 148"/>
          <p:cNvSpPr/>
          <p:nvPr userDrawn="1"/>
        </p:nvSpPr>
        <p:spPr>
          <a:xfrm>
            <a:off x="6669619" y="5626100"/>
            <a:ext cx="347133" cy="261938"/>
          </a:xfrm>
          <a:prstGeom prst="ellipse">
            <a:avLst/>
          </a:prstGeom>
          <a:solidFill>
            <a:srgbClr val="3333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9" name="円/楕円 149"/>
          <p:cNvSpPr/>
          <p:nvPr userDrawn="1"/>
        </p:nvSpPr>
        <p:spPr>
          <a:xfrm>
            <a:off x="6180667" y="5626100"/>
            <a:ext cx="347133" cy="261938"/>
          </a:xfrm>
          <a:prstGeom prst="ellipse">
            <a:avLst/>
          </a:prstGeom>
          <a:solidFill>
            <a:srgbClr val="5F5F5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0" name="円/楕円 150"/>
          <p:cNvSpPr/>
          <p:nvPr userDrawn="1"/>
        </p:nvSpPr>
        <p:spPr>
          <a:xfrm>
            <a:off x="5691719" y="5626100"/>
            <a:ext cx="347133" cy="261938"/>
          </a:xfrm>
          <a:prstGeom prst="ellipse">
            <a:avLst/>
          </a:prstGeom>
          <a:solidFill>
            <a:srgbClr val="8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1" name="円/楕円 151"/>
          <p:cNvSpPr/>
          <p:nvPr userDrawn="1"/>
        </p:nvSpPr>
        <p:spPr>
          <a:xfrm>
            <a:off x="5200652" y="5626100"/>
            <a:ext cx="347133" cy="261938"/>
          </a:xfrm>
          <a:prstGeom prst="ellipse">
            <a:avLst/>
          </a:prstGeom>
          <a:solidFill>
            <a:srgbClr val="B2B2B2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2" name="円/楕円 152"/>
          <p:cNvSpPr/>
          <p:nvPr userDrawn="1"/>
        </p:nvSpPr>
        <p:spPr>
          <a:xfrm>
            <a:off x="4711700" y="5626100"/>
            <a:ext cx="347133" cy="261938"/>
          </a:xfrm>
          <a:prstGeom prst="ellipse">
            <a:avLst/>
          </a:prstGeom>
          <a:solidFill>
            <a:srgbClr val="DDDDD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3" name="円/楕円 153"/>
          <p:cNvSpPr/>
          <p:nvPr userDrawn="1"/>
        </p:nvSpPr>
        <p:spPr>
          <a:xfrm>
            <a:off x="4222752" y="5626100"/>
            <a:ext cx="347133" cy="261938"/>
          </a:xfrm>
          <a:prstGeom prst="ellipse">
            <a:avLst/>
          </a:prstGeom>
          <a:solidFill>
            <a:srgbClr val="F8F8F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4" name="円/楕円 154"/>
          <p:cNvSpPr>
            <a:spLocks noChangeAspect="1"/>
          </p:cNvSpPr>
          <p:nvPr userDrawn="1"/>
        </p:nvSpPr>
        <p:spPr>
          <a:xfrm>
            <a:off x="8170333" y="5645150"/>
            <a:ext cx="696384" cy="522288"/>
          </a:xfrm>
          <a:prstGeom prst="ellipse">
            <a:avLst/>
          </a:prstGeom>
          <a:solidFill>
            <a:srgbClr val="0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5" name="円/楕円 155"/>
          <p:cNvSpPr>
            <a:spLocks noChangeAspect="1"/>
          </p:cNvSpPr>
          <p:nvPr userDrawn="1"/>
        </p:nvSpPr>
        <p:spPr>
          <a:xfrm>
            <a:off x="3331633" y="5645150"/>
            <a:ext cx="696384" cy="52228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6" name="テキスト ボックス 156"/>
          <p:cNvSpPr txBox="1"/>
          <p:nvPr userDrawn="1"/>
        </p:nvSpPr>
        <p:spPr>
          <a:xfrm>
            <a:off x="306919" y="254003"/>
            <a:ext cx="1857039" cy="468459"/>
          </a:xfrm>
          <a:prstGeom prst="rect">
            <a:avLst/>
          </a:prstGeom>
          <a:noFill/>
        </p:spPr>
        <p:txBody>
          <a:bodyPr wrap="none" lIns="82927" tIns="41464" rIns="82927" bIns="41464">
            <a:spAutoFit/>
          </a:bodyPr>
          <a:lstStyle/>
          <a:p>
            <a:pPr>
              <a:buFont typeface="StarSymbol" charset="0"/>
              <a:buNone/>
              <a:defRPr/>
            </a:pPr>
            <a:r>
              <a:rPr kumimoji="1" lang="en-US" altLang="ja-JP" sz="2500" baseline="0" dirty="0">
                <a:solidFill>
                  <a:schemeClr val="bg2"/>
                </a:solidFill>
                <a:latin typeface="+mn-lt"/>
                <a:ea typeface="+mn-ea"/>
                <a:cs typeface="Microsoft Sans Serif" pitchFamily="34" charset="0"/>
              </a:rPr>
              <a:t>Color wheel</a:t>
            </a:r>
          </a:p>
        </p:txBody>
      </p:sp>
    </p:spTree>
    <p:extLst>
      <p:ext uri="{BB962C8B-B14F-4D97-AF65-F5344CB8AC3E}">
        <p14:creationId xmlns:p14="http://schemas.microsoft.com/office/powerpoint/2010/main" val="248114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27"/>
          <p:cNvGrpSpPr>
            <a:grpSpLocks/>
          </p:cNvGrpSpPr>
          <p:nvPr userDrawn="1"/>
        </p:nvGrpSpPr>
        <p:grpSpPr bwMode="auto">
          <a:xfrm>
            <a:off x="1642535" y="908053"/>
            <a:ext cx="869951" cy="1395413"/>
            <a:chOff x="1357290" y="1000108"/>
            <a:chExt cx="720000" cy="1540132"/>
          </a:xfrm>
        </p:grpSpPr>
        <p:sp>
          <p:nvSpPr>
            <p:cNvPr id="4" name="円/楕円 13"/>
            <p:cNvSpPr/>
            <p:nvPr userDrawn="1"/>
          </p:nvSpPr>
          <p:spPr>
            <a:xfrm>
              <a:off x="1357290" y="1410109"/>
              <a:ext cx="720000" cy="720130"/>
            </a:xfrm>
            <a:prstGeom prst="ellipse">
              <a:avLst/>
            </a:prstGeom>
            <a:solidFill>
              <a:srgbClr val="FF9933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5" name="円/楕円 14"/>
            <p:cNvSpPr/>
            <p:nvPr userDrawn="1"/>
          </p:nvSpPr>
          <p:spPr>
            <a:xfrm>
              <a:off x="1448385" y="1000108"/>
              <a:ext cx="537810" cy="539659"/>
            </a:xfrm>
            <a:prstGeom prst="ellipse">
              <a:avLst/>
            </a:prstGeom>
            <a:solidFill>
              <a:srgbClr val="FFCC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6" name="円/楕円 15"/>
            <p:cNvSpPr/>
            <p:nvPr userDrawn="1"/>
          </p:nvSpPr>
          <p:spPr>
            <a:xfrm>
              <a:off x="1448385" y="2000581"/>
              <a:ext cx="537810" cy="539659"/>
            </a:xfrm>
            <a:prstGeom prst="ellipse">
              <a:avLst/>
            </a:prstGeom>
            <a:solidFill>
              <a:srgbClr val="9933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3" name="グループ化 31"/>
          <p:cNvGrpSpPr>
            <a:grpSpLocks/>
          </p:cNvGrpSpPr>
          <p:nvPr userDrawn="1"/>
        </p:nvGrpSpPr>
        <p:grpSpPr bwMode="auto">
          <a:xfrm>
            <a:off x="3369733" y="4017963"/>
            <a:ext cx="872067" cy="1397000"/>
            <a:chOff x="2464579" y="1000108"/>
            <a:chExt cx="720000" cy="1540132"/>
          </a:xfrm>
        </p:grpSpPr>
        <p:sp>
          <p:nvSpPr>
            <p:cNvPr id="8" name="円/楕円 17"/>
            <p:cNvSpPr/>
            <p:nvPr userDrawn="1"/>
          </p:nvSpPr>
          <p:spPr>
            <a:xfrm>
              <a:off x="2464579" y="1409643"/>
              <a:ext cx="720000" cy="721062"/>
            </a:xfrm>
            <a:prstGeom prst="ellipse">
              <a:avLst/>
            </a:prstGeom>
            <a:solidFill>
              <a:srgbClr val="00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9" name="円/楕円 18"/>
            <p:cNvSpPr/>
            <p:nvPr userDrawn="1"/>
          </p:nvSpPr>
          <p:spPr>
            <a:xfrm>
              <a:off x="2555453" y="2001194"/>
              <a:ext cx="538252" cy="539046"/>
            </a:xfrm>
            <a:prstGeom prst="ellipse">
              <a:avLst/>
            </a:prstGeom>
            <a:solidFill>
              <a:srgbClr val="0099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0" name="円/楕円 19"/>
            <p:cNvSpPr/>
            <p:nvPr userDrawn="1"/>
          </p:nvSpPr>
          <p:spPr>
            <a:xfrm>
              <a:off x="2555453" y="1000108"/>
              <a:ext cx="538252" cy="539046"/>
            </a:xfrm>
            <a:prstGeom prst="ellipse">
              <a:avLst/>
            </a:prstGeom>
            <a:solidFill>
              <a:srgbClr val="99FF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7" name="グループ化 35"/>
          <p:cNvGrpSpPr>
            <a:grpSpLocks/>
          </p:cNvGrpSpPr>
          <p:nvPr userDrawn="1"/>
        </p:nvGrpSpPr>
        <p:grpSpPr bwMode="auto">
          <a:xfrm>
            <a:off x="5010152" y="4017963"/>
            <a:ext cx="872067" cy="1397000"/>
            <a:chOff x="3643306" y="1000108"/>
            <a:chExt cx="720000" cy="1540132"/>
          </a:xfrm>
        </p:grpSpPr>
        <p:sp>
          <p:nvSpPr>
            <p:cNvPr id="12" name="円/楕円 21"/>
            <p:cNvSpPr/>
            <p:nvPr userDrawn="1"/>
          </p:nvSpPr>
          <p:spPr>
            <a:xfrm>
              <a:off x="3643306" y="1409643"/>
              <a:ext cx="720000" cy="721062"/>
            </a:xfrm>
            <a:prstGeom prst="ellipse">
              <a:avLst/>
            </a:prstGeom>
            <a:solidFill>
              <a:srgbClr val="99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3" name="円/楕円 22"/>
            <p:cNvSpPr/>
            <p:nvPr userDrawn="1"/>
          </p:nvSpPr>
          <p:spPr>
            <a:xfrm>
              <a:off x="3734180" y="2001194"/>
              <a:ext cx="538252" cy="539046"/>
            </a:xfrm>
            <a:prstGeom prst="ellipse">
              <a:avLst/>
            </a:prstGeom>
            <a:solidFill>
              <a:srgbClr val="6600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4" name="円/楕円 23"/>
            <p:cNvSpPr/>
            <p:nvPr userDrawn="1"/>
          </p:nvSpPr>
          <p:spPr>
            <a:xfrm>
              <a:off x="3734180" y="1000108"/>
              <a:ext cx="538252" cy="539046"/>
            </a:xfrm>
            <a:prstGeom prst="ellipse">
              <a:avLst/>
            </a:prstGeom>
            <a:solidFill>
              <a:srgbClr val="CC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1" name="グループ化 39"/>
          <p:cNvGrpSpPr>
            <a:grpSpLocks/>
          </p:cNvGrpSpPr>
          <p:nvPr userDrawn="1"/>
        </p:nvGrpSpPr>
        <p:grpSpPr bwMode="auto">
          <a:xfrm>
            <a:off x="1727201" y="4017963"/>
            <a:ext cx="872067" cy="1397000"/>
            <a:chOff x="5214942" y="1000108"/>
            <a:chExt cx="720000" cy="1540132"/>
          </a:xfrm>
        </p:grpSpPr>
        <p:sp>
          <p:nvSpPr>
            <p:cNvPr id="16" name="円/楕円 25"/>
            <p:cNvSpPr/>
            <p:nvPr userDrawn="1"/>
          </p:nvSpPr>
          <p:spPr>
            <a:xfrm>
              <a:off x="5214942" y="1409643"/>
              <a:ext cx="720000" cy="721062"/>
            </a:xfrm>
            <a:prstGeom prst="ellipse">
              <a:avLst/>
            </a:prstGeom>
            <a:solidFill>
              <a:srgbClr val="777777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7" name="円/楕円 26"/>
            <p:cNvSpPr/>
            <p:nvPr userDrawn="1"/>
          </p:nvSpPr>
          <p:spPr>
            <a:xfrm>
              <a:off x="5305816" y="1000108"/>
              <a:ext cx="538252" cy="539046"/>
            </a:xfrm>
            <a:prstGeom prst="ellipse">
              <a:avLst/>
            </a:prstGeom>
            <a:solidFill>
              <a:srgbClr val="C0C0C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8" name="円/楕円 27"/>
            <p:cNvSpPr/>
            <p:nvPr userDrawn="1"/>
          </p:nvSpPr>
          <p:spPr>
            <a:xfrm>
              <a:off x="5305816" y="2001194"/>
              <a:ext cx="538252" cy="539046"/>
            </a:xfrm>
            <a:prstGeom prst="ellipse">
              <a:avLst/>
            </a:prstGeom>
            <a:solidFill>
              <a:srgbClr val="29292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5" name="グループ化 43"/>
          <p:cNvGrpSpPr>
            <a:grpSpLocks/>
          </p:cNvGrpSpPr>
          <p:nvPr userDrawn="1"/>
        </p:nvGrpSpPr>
        <p:grpSpPr bwMode="auto">
          <a:xfrm>
            <a:off x="3109385" y="908053"/>
            <a:ext cx="872067" cy="1395413"/>
            <a:chOff x="6286512" y="1000108"/>
            <a:chExt cx="720000" cy="1540132"/>
          </a:xfrm>
        </p:grpSpPr>
        <p:sp>
          <p:nvSpPr>
            <p:cNvPr id="20" name="円/楕円 29"/>
            <p:cNvSpPr/>
            <p:nvPr userDrawn="1"/>
          </p:nvSpPr>
          <p:spPr>
            <a:xfrm>
              <a:off x="6286512" y="1410109"/>
              <a:ext cx="720000" cy="720130"/>
            </a:xfrm>
            <a:prstGeom prst="ellipse">
              <a:avLst/>
            </a:prstGeom>
            <a:solidFill>
              <a:srgbClr val="33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1" name="円/楕円 30"/>
            <p:cNvSpPr/>
            <p:nvPr userDrawn="1"/>
          </p:nvSpPr>
          <p:spPr>
            <a:xfrm>
              <a:off x="6377386" y="2000581"/>
              <a:ext cx="538252" cy="539659"/>
            </a:xfrm>
            <a:prstGeom prst="ellipse">
              <a:avLst/>
            </a:prstGeom>
            <a:solidFill>
              <a:srgbClr val="0066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2" name="円/楕円 31"/>
            <p:cNvSpPr/>
            <p:nvPr userDrawn="1"/>
          </p:nvSpPr>
          <p:spPr>
            <a:xfrm>
              <a:off x="6377386" y="1000108"/>
              <a:ext cx="538252" cy="539659"/>
            </a:xfrm>
            <a:prstGeom prst="ellipse">
              <a:avLst/>
            </a:prstGeom>
            <a:solidFill>
              <a:srgbClr val="99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9" name="グループ化 47"/>
          <p:cNvGrpSpPr>
            <a:grpSpLocks/>
          </p:cNvGrpSpPr>
          <p:nvPr userDrawn="1"/>
        </p:nvGrpSpPr>
        <p:grpSpPr bwMode="auto">
          <a:xfrm>
            <a:off x="4540252" y="901700"/>
            <a:ext cx="872067" cy="1397000"/>
            <a:chOff x="6286512" y="1000108"/>
            <a:chExt cx="720000" cy="1540132"/>
          </a:xfrm>
        </p:grpSpPr>
        <p:sp>
          <p:nvSpPr>
            <p:cNvPr id="24" name="円/楕円 33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66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5" name="円/楕円 34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CC99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6" name="円/楕円 35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FF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23" name="グループ化 51"/>
          <p:cNvGrpSpPr>
            <a:grpSpLocks/>
          </p:cNvGrpSpPr>
          <p:nvPr userDrawn="1"/>
        </p:nvGrpSpPr>
        <p:grpSpPr bwMode="auto">
          <a:xfrm>
            <a:off x="6614585" y="4011613"/>
            <a:ext cx="872067" cy="1397000"/>
            <a:chOff x="6286512" y="1000108"/>
            <a:chExt cx="720000" cy="1540132"/>
          </a:xfrm>
        </p:grpSpPr>
        <p:sp>
          <p:nvSpPr>
            <p:cNvPr id="29" name="円/楕円 37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0" name="円/楕円 38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1" name="円/楕円 39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00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sp>
        <p:nvSpPr>
          <p:cNvPr id="27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7579616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0080625" cy="7559675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636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30654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1"/>
            <p:cNvCxnSpPr>
              <a:cxnSpLocks noChangeShapeType="1"/>
            </p:cNvCxnSpPr>
            <p:nvPr userDrawn="1"/>
          </p:nvCxnSpPr>
          <p:spPr bwMode="auto">
            <a:xfrm>
              <a:off x="0" y="44942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2"/>
            <p:cNvCxnSpPr>
              <a:cxnSpLocks noChangeShapeType="1"/>
            </p:cNvCxnSpPr>
            <p:nvPr userDrawn="1"/>
          </p:nvCxnSpPr>
          <p:spPr bwMode="auto">
            <a:xfrm>
              <a:off x="0" y="5922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207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7351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596481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6047581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81794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832894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3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212733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6309047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2348887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4509114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46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569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231487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>
          <a:xfrm>
            <a:off x="47957" y="2586511"/>
            <a:ext cx="10972800" cy="1142039"/>
          </a:xfrm>
          <a:prstGeom prst="rect">
            <a:avLst/>
          </a:prstGeom>
        </p:spPr>
        <p:txBody>
          <a:bodyPr lIns="82927" tIns="41464" rIns="82927" bIns="41464" anchor="ctr" anchorCtr="0"/>
          <a:lstStyle>
            <a:lvl1pPr algn="ctr">
              <a:buFontTx/>
              <a:buNone/>
              <a:defRPr sz="4400" baseline="0">
                <a:solidFill>
                  <a:srgbClr val="FFFF99"/>
                </a:solidFill>
                <a:latin typeface="+mj-lt"/>
                <a:ea typeface="+mj-ea"/>
              </a:defRPr>
            </a:lvl1pPr>
          </a:lstStyle>
          <a:p>
            <a:r>
              <a:rPr lang="ja-JP" altLang="en-US"/>
              <a:t>マスタ タイトルの書式設定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741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12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80883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3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504917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5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6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7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8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1075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9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3298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0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342900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21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1111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328404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al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/>
          <p:cNvSpPr>
            <a:spLocks noChangeArrowheads="1"/>
          </p:cNvSpPr>
          <p:nvPr userDrawn="1"/>
        </p:nvSpPr>
        <p:spPr bwMode="auto">
          <a:xfrm>
            <a:off x="0" y="361950"/>
            <a:ext cx="12192000" cy="414338"/>
          </a:xfrm>
          <a:custGeom>
            <a:avLst/>
            <a:gdLst/>
            <a:ahLst/>
            <a:cxnLst>
              <a:cxn ang="0">
                <a:pos x="0" y="1270"/>
              </a:cxn>
              <a:cxn ang="0">
                <a:pos x="25400" y="1270"/>
              </a:cxn>
              <a:cxn ang="0">
                <a:pos x="28000" y="0"/>
              </a:cxn>
            </a:cxnLst>
            <a:rect l="0" t="0" r="r" b="b"/>
            <a:pathLst>
              <a:path w="28001" h="1271">
                <a:moveTo>
                  <a:pt x="0" y="1270"/>
                </a:moveTo>
                <a:lnTo>
                  <a:pt x="25400" y="1270"/>
                </a:lnTo>
                <a:lnTo>
                  <a:pt x="28000" y="0"/>
                </a:lnTo>
              </a:path>
            </a:pathLst>
          </a:custGeom>
          <a:noFill/>
          <a:ln w="36720">
            <a:solidFill>
              <a:srgbClr val="DC2300"/>
            </a:solidFill>
            <a:round/>
            <a:headEnd/>
            <a:tailEnd/>
          </a:ln>
        </p:spPr>
        <p:txBody>
          <a:bodyPr lIns="82927" tIns="41464" rIns="82927" bIns="41464"/>
          <a:lstStyle/>
          <a:p>
            <a:pPr>
              <a:buFont typeface="StarSymbol" charset="0"/>
              <a:buNone/>
              <a:defRPr/>
            </a:pPr>
            <a:endParaRPr lang="ja-JP" altLang="en-US" baseline="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2" name="Group 3"/>
          <p:cNvGrpSpPr>
            <a:grpSpLocks/>
          </p:cNvGrpSpPr>
          <p:nvPr userDrawn="1"/>
        </p:nvGrpSpPr>
        <p:grpSpPr bwMode="auto">
          <a:xfrm>
            <a:off x="10784420" y="482600"/>
            <a:ext cx="552449" cy="560388"/>
            <a:chOff x="5617" y="335"/>
            <a:chExt cx="288" cy="389"/>
          </a:xfrm>
        </p:grpSpPr>
        <p:sp>
          <p:nvSpPr>
            <p:cNvPr id="5" name="Oval 4"/>
            <p:cNvSpPr>
              <a:spLocks noChangeArrowheads="1"/>
            </p:cNvSpPr>
            <p:nvPr userDrawn="1"/>
          </p:nvSpPr>
          <p:spPr bwMode="auto">
            <a:xfrm rot="1680000">
              <a:off x="5618" y="385"/>
              <a:ext cx="288" cy="291"/>
            </a:xfrm>
            <a:prstGeom prst="ellipse">
              <a:avLst/>
            </a:prstGeom>
            <a:noFill/>
            <a:ln w="36720">
              <a:solidFill>
                <a:srgbClr val="00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  <p:sp>
          <p:nvSpPr>
            <p:cNvPr id="6" name="Line 5"/>
            <p:cNvSpPr>
              <a:spLocks noChangeShapeType="1"/>
            </p:cNvSpPr>
            <p:nvPr userDrawn="1"/>
          </p:nvSpPr>
          <p:spPr bwMode="auto">
            <a:xfrm flipH="1" flipV="1">
              <a:off x="5700" y="335"/>
              <a:ext cx="122" cy="391"/>
            </a:xfrm>
            <a:prstGeom prst="line">
              <a:avLst/>
            </a:prstGeom>
            <a:noFill/>
            <a:ln w="36720">
              <a:solidFill>
                <a:srgbClr val="FFFF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buFont typeface="StarSymbol" charset="0"/>
                <a:buNone/>
                <a:defRPr/>
              </a:pPr>
              <a:endParaRPr lang="ja-JP" altLang="en-US" baseline="0" dirty="0">
                <a:latin typeface="Arial" panose="020B0604020202020204" pitchFamily="34" charset="0"/>
                <a:ea typeface="MS PGothic" panose="020B0600070205080204" pitchFamily="34" charset="-128"/>
              </a:endParaRPr>
            </a:p>
          </p:txBody>
        </p:sp>
      </p:grpSp>
      <p:pic>
        <p:nvPicPr>
          <p:cNvPr id="7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639300" y="306388"/>
            <a:ext cx="115993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8400" y="706440"/>
            <a:ext cx="8636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3" descr="TMU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860367" y="123825"/>
            <a:ext cx="810684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-38440" y="383061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0247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916529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42553" y="6280150"/>
            <a:ext cx="1162049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17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328400" y="6210300"/>
            <a:ext cx="8636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3" descr="TMUlogo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381317" y="5632450"/>
            <a:ext cx="810683" cy="71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テキスト プレースホルダ 6"/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4465445" cy="507700"/>
          </a:xfrm>
          <a:prstGeom prst="rect">
            <a:avLst/>
          </a:prstGeom>
        </p:spPr>
        <p:txBody>
          <a:bodyPr wrap="none" lIns="82927" tIns="41464" rIns="82927" bIns="41464">
            <a:spAutoFit/>
          </a:bodyPr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2250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/楕円 12"/>
          <p:cNvSpPr/>
          <p:nvPr userDrawn="1"/>
        </p:nvSpPr>
        <p:spPr>
          <a:xfrm>
            <a:off x="2984500" y="2882900"/>
            <a:ext cx="347133" cy="261938"/>
          </a:xfrm>
          <a:prstGeom prst="ellipse">
            <a:avLst/>
          </a:prstGeom>
          <a:solidFill>
            <a:srgbClr val="00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" name="円/楕円 13"/>
          <p:cNvSpPr/>
          <p:nvPr userDrawn="1"/>
        </p:nvSpPr>
        <p:spPr>
          <a:xfrm>
            <a:off x="8858252" y="2882900"/>
            <a:ext cx="347133" cy="261938"/>
          </a:xfrm>
          <a:prstGeom prst="ellipse">
            <a:avLst/>
          </a:prstGeom>
          <a:solidFill>
            <a:srgbClr val="66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" name="円/楕円 14"/>
          <p:cNvSpPr/>
          <p:nvPr userDrawn="1"/>
        </p:nvSpPr>
        <p:spPr>
          <a:xfrm>
            <a:off x="8369300" y="2882900"/>
            <a:ext cx="347133" cy="261938"/>
          </a:xfrm>
          <a:prstGeom prst="ellipse">
            <a:avLst/>
          </a:prstGeom>
          <a:solidFill>
            <a:srgbClr val="CC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" name="円/楕円 15"/>
          <p:cNvSpPr/>
          <p:nvPr userDrawn="1"/>
        </p:nvSpPr>
        <p:spPr>
          <a:xfrm>
            <a:off x="7880351" y="2882900"/>
            <a:ext cx="347133" cy="261938"/>
          </a:xfrm>
          <a:prstGeom prst="ellipse">
            <a:avLst/>
          </a:prstGeom>
          <a:solidFill>
            <a:srgbClr val="FF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" name="円/楕円 16"/>
          <p:cNvSpPr/>
          <p:nvPr userDrawn="1"/>
        </p:nvSpPr>
        <p:spPr>
          <a:xfrm>
            <a:off x="7389286" y="2882900"/>
            <a:ext cx="349249" cy="261938"/>
          </a:xfrm>
          <a:prstGeom prst="ellipse">
            <a:avLst/>
          </a:prstGeom>
          <a:solidFill>
            <a:srgbClr val="FF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" name="円/楕円 17"/>
          <p:cNvSpPr/>
          <p:nvPr userDrawn="1"/>
        </p:nvSpPr>
        <p:spPr>
          <a:xfrm>
            <a:off x="6900335" y="2882900"/>
            <a:ext cx="347133" cy="261938"/>
          </a:xfrm>
          <a:prstGeom prst="ellipse">
            <a:avLst/>
          </a:prstGeom>
          <a:solidFill>
            <a:srgbClr val="FF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" name="円/楕円 18"/>
          <p:cNvSpPr/>
          <p:nvPr userDrawn="1"/>
        </p:nvSpPr>
        <p:spPr>
          <a:xfrm>
            <a:off x="6411384" y="2882900"/>
            <a:ext cx="347133" cy="261938"/>
          </a:xfrm>
          <a:prstGeom prst="ellipse">
            <a:avLst/>
          </a:prstGeom>
          <a:solidFill>
            <a:srgbClr val="FF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" name="円/楕円 19"/>
          <p:cNvSpPr/>
          <p:nvPr userDrawn="1"/>
        </p:nvSpPr>
        <p:spPr>
          <a:xfrm>
            <a:off x="5920320" y="2882900"/>
            <a:ext cx="349249" cy="26193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" name="円/楕円 20"/>
          <p:cNvSpPr/>
          <p:nvPr userDrawn="1"/>
        </p:nvSpPr>
        <p:spPr>
          <a:xfrm>
            <a:off x="5431368" y="2882900"/>
            <a:ext cx="347133" cy="261938"/>
          </a:xfrm>
          <a:prstGeom prst="ellipse">
            <a:avLst/>
          </a:prstGeom>
          <a:solidFill>
            <a:srgbClr val="CC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" name="円/楕円 21"/>
          <p:cNvSpPr/>
          <p:nvPr userDrawn="1"/>
        </p:nvSpPr>
        <p:spPr>
          <a:xfrm>
            <a:off x="4942419" y="2882900"/>
            <a:ext cx="347133" cy="261938"/>
          </a:xfrm>
          <a:prstGeom prst="ellipse">
            <a:avLst/>
          </a:prstGeom>
          <a:solidFill>
            <a:srgbClr val="99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" name="円/楕円 22"/>
          <p:cNvSpPr/>
          <p:nvPr userDrawn="1"/>
        </p:nvSpPr>
        <p:spPr>
          <a:xfrm>
            <a:off x="4453468" y="2882900"/>
            <a:ext cx="347133" cy="261938"/>
          </a:xfrm>
          <a:prstGeom prst="ellipse">
            <a:avLst/>
          </a:prstGeom>
          <a:solidFill>
            <a:srgbClr val="66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" name="円/楕円 23"/>
          <p:cNvSpPr/>
          <p:nvPr userDrawn="1"/>
        </p:nvSpPr>
        <p:spPr>
          <a:xfrm>
            <a:off x="3962400" y="2882900"/>
            <a:ext cx="347133" cy="261938"/>
          </a:xfrm>
          <a:prstGeom prst="ellipse">
            <a:avLst/>
          </a:prstGeom>
          <a:solidFill>
            <a:srgbClr val="33CC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" name="円/楕円 24"/>
          <p:cNvSpPr/>
          <p:nvPr userDrawn="1"/>
        </p:nvSpPr>
        <p:spPr>
          <a:xfrm>
            <a:off x="3473452" y="2882900"/>
            <a:ext cx="347133" cy="261938"/>
          </a:xfrm>
          <a:prstGeom prst="ellipse">
            <a:avLst/>
          </a:prstGeom>
          <a:solidFill>
            <a:srgbClr val="0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5" name="円/楕円 25"/>
          <p:cNvSpPr/>
          <p:nvPr userDrawn="1"/>
        </p:nvSpPr>
        <p:spPr>
          <a:xfrm>
            <a:off x="3230035" y="2541591"/>
            <a:ext cx="347133" cy="261937"/>
          </a:xfrm>
          <a:prstGeom prst="ellipse">
            <a:avLst/>
          </a:prstGeom>
          <a:solidFill>
            <a:srgbClr val="00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6" name="円/楕円 26"/>
          <p:cNvSpPr/>
          <p:nvPr userDrawn="1"/>
        </p:nvSpPr>
        <p:spPr>
          <a:xfrm>
            <a:off x="8614835" y="2541591"/>
            <a:ext cx="347133" cy="261937"/>
          </a:xfrm>
          <a:prstGeom prst="ellipse">
            <a:avLst/>
          </a:prstGeom>
          <a:solidFill>
            <a:srgbClr val="99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7" name="円/楕円 27"/>
          <p:cNvSpPr/>
          <p:nvPr userDrawn="1"/>
        </p:nvSpPr>
        <p:spPr>
          <a:xfrm>
            <a:off x="8125884" y="2541591"/>
            <a:ext cx="347133" cy="261937"/>
          </a:xfrm>
          <a:prstGeom prst="ellipse">
            <a:avLst/>
          </a:prstGeom>
          <a:solidFill>
            <a:srgbClr val="CC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8" name="円/楕円 28"/>
          <p:cNvSpPr/>
          <p:nvPr userDrawn="1"/>
        </p:nvSpPr>
        <p:spPr>
          <a:xfrm>
            <a:off x="7634820" y="2541591"/>
            <a:ext cx="349249" cy="261937"/>
          </a:xfrm>
          <a:prstGeom prst="ellipse">
            <a:avLst/>
          </a:prstGeom>
          <a:solidFill>
            <a:srgbClr val="CC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9" name="円/楕円 29"/>
          <p:cNvSpPr/>
          <p:nvPr userDrawn="1"/>
        </p:nvSpPr>
        <p:spPr>
          <a:xfrm>
            <a:off x="7145868" y="2541591"/>
            <a:ext cx="347133" cy="261937"/>
          </a:xfrm>
          <a:prstGeom prst="ellipse">
            <a:avLst/>
          </a:prstGeom>
          <a:solidFill>
            <a:srgbClr val="CC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0" name="円/楕円 30"/>
          <p:cNvSpPr/>
          <p:nvPr userDrawn="1"/>
        </p:nvSpPr>
        <p:spPr>
          <a:xfrm>
            <a:off x="6656917" y="2541591"/>
            <a:ext cx="347133" cy="261937"/>
          </a:xfrm>
          <a:prstGeom prst="ellipse">
            <a:avLst/>
          </a:prstGeom>
          <a:solidFill>
            <a:srgbClr val="CC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1" name="円/楕円 31"/>
          <p:cNvSpPr/>
          <p:nvPr userDrawn="1"/>
        </p:nvSpPr>
        <p:spPr>
          <a:xfrm>
            <a:off x="6167968" y="2541591"/>
            <a:ext cx="347133" cy="261937"/>
          </a:xfrm>
          <a:prstGeom prst="ellipse">
            <a:avLst/>
          </a:prstGeom>
          <a:solidFill>
            <a:srgbClr val="CCE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2" name="円/楕円 32"/>
          <p:cNvSpPr/>
          <p:nvPr userDrawn="1"/>
        </p:nvSpPr>
        <p:spPr>
          <a:xfrm>
            <a:off x="5676900" y="2541591"/>
            <a:ext cx="347133" cy="261937"/>
          </a:xfrm>
          <a:prstGeom prst="ellipse">
            <a:avLst/>
          </a:prstGeom>
          <a:solidFill>
            <a:srgbClr val="CC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3" name="円/楕円 33"/>
          <p:cNvSpPr/>
          <p:nvPr userDrawn="1"/>
        </p:nvSpPr>
        <p:spPr>
          <a:xfrm>
            <a:off x="5187952" y="2541591"/>
            <a:ext cx="347133" cy="261937"/>
          </a:xfrm>
          <a:prstGeom prst="ellipse">
            <a:avLst/>
          </a:prstGeom>
          <a:solidFill>
            <a:srgbClr val="99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4" name="円/楕円 34"/>
          <p:cNvSpPr/>
          <p:nvPr userDrawn="1"/>
        </p:nvSpPr>
        <p:spPr>
          <a:xfrm>
            <a:off x="4699000" y="2541591"/>
            <a:ext cx="347133" cy="261937"/>
          </a:xfrm>
          <a:prstGeom prst="ellipse">
            <a:avLst/>
          </a:prstGeom>
          <a:solidFill>
            <a:srgbClr val="66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5" name="円/楕円 35"/>
          <p:cNvSpPr/>
          <p:nvPr userDrawn="1"/>
        </p:nvSpPr>
        <p:spPr>
          <a:xfrm>
            <a:off x="4207933" y="2541591"/>
            <a:ext cx="349251" cy="261937"/>
          </a:xfrm>
          <a:prstGeom prst="ellipse">
            <a:avLst/>
          </a:prstGeom>
          <a:solidFill>
            <a:srgbClr val="00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6" name="円/楕円 36"/>
          <p:cNvSpPr/>
          <p:nvPr userDrawn="1"/>
        </p:nvSpPr>
        <p:spPr>
          <a:xfrm>
            <a:off x="3718984" y="2541591"/>
            <a:ext cx="347133" cy="261937"/>
          </a:xfrm>
          <a:prstGeom prst="ellipse">
            <a:avLst/>
          </a:prstGeom>
          <a:solidFill>
            <a:srgbClr val="00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7" name="円/楕円 37"/>
          <p:cNvSpPr/>
          <p:nvPr userDrawn="1"/>
        </p:nvSpPr>
        <p:spPr>
          <a:xfrm>
            <a:off x="8369300" y="2201863"/>
            <a:ext cx="347133" cy="260350"/>
          </a:xfrm>
          <a:prstGeom prst="ellipse">
            <a:avLst/>
          </a:prstGeom>
          <a:solidFill>
            <a:srgbClr val="99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8" name="円/楕円 38"/>
          <p:cNvSpPr/>
          <p:nvPr userDrawn="1"/>
        </p:nvSpPr>
        <p:spPr>
          <a:xfrm>
            <a:off x="7880351" y="2201863"/>
            <a:ext cx="347133" cy="260350"/>
          </a:xfrm>
          <a:prstGeom prst="ellipse">
            <a:avLst/>
          </a:prstGeom>
          <a:solidFill>
            <a:srgbClr val="99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29" name="円/楕円 39"/>
          <p:cNvSpPr/>
          <p:nvPr userDrawn="1"/>
        </p:nvSpPr>
        <p:spPr>
          <a:xfrm>
            <a:off x="7389286" y="2201863"/>
            <a:ext cx="349249" cy="260350"/>
          </a:xfrm>
          <a:prstGeom prst="ellipse">
            <a:avLst/>
          </a:prstGeom>
          <a:solidFill>
            <a:srgbClr val="99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0" name="円/楕円 40"/>
          <p:cNvSpPr/>
          <p:nvPr userDrawn="1"/>
        </p:nvSpPr>
        <p:spPr>
          <a:xfrm>
            <a:off x="6900335" y="2201863"/>
            <a:ext cx="347133" cy="260350"/>
          </a:xfrm>
          <a:prstGeom prst="ellipse">
            <a:avLst/>
          </a:prstGeom>
          <a:solidFill>
            <a:srgbClr val="99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1" name="円/楕円 41"/>
          <p:cNvSpPr/>
          <p:nvPr userDrawn="1"/>
        </p:nvSpPr>
        <p:spPr>
          <a:xfrm>
            <a:off x="6411384" y="2201863"/>
            <a:ext cx="347133" cy="260350"/>
          </a:xfrm>
          <a:prstGeom prst="ellipse">
            <a:avLst/>
          </a:prstGeom>
          <a:solidFill>
            <a:srgbClr val="99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2" name="円/楕円 42"/>
          <p:cNvSpPr/>
          <p:nvPr userDrawn="1"/>
        </p:nvSpPr>
        <p:spPr>
          <a:xfrm>
            <a:off x="5920320" y="2201863"/>
            <a:ext cx="349249" cy="260350"/>
          </a:xfrm>
          <a:prstGeom prst="ellipse">
            <a:avLst/>
          </a:prstGeom>
          <a:solidFill>
            <a:srgbClr val="66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3" name="円/楕円 43"/>
          <p:cNvSpPr/>
          <p:nvPr userDrawn="1"/>
        </p:nvSpPr>
        <p:spPr>
          <a:xfrm>
            <a:off x="5431368" y="2201863"/>
            <a:ext cx="347133" cy="260350"/>
          </a:xfrm>
          <a:prstGeom prst="ellipse">
            <a:avLst/>
          </a:prstGeom>
          <a:solidFill>
            <a:srgbClr val="66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4" name="円/楕円 44"/>
          <p:cNvSpPr/>
          <p:nvPr userDrawn="1"/>
        </p:nvSpPr>
        <p:spPr>
          <a:xfrm>
            <a:off x="4942419" y="2201863"/>
            <a:ext cx="347133" cy="260350"/>
          </a:xfrm>
          <a:prstGeom prst="ellipse">
            <a:avLst/>
          </a:prstGeom>
          <a:solidFill>
            <a:srgbClr val="66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5" name="円/楕円 45"/>
          <p:cNvSpPr/>
          <p:nvPr userDrawn="1"/>
        </p:nvSpPr>
        <p:spPr>
          <a:xfrm>
            <a:off x="4453468" y="2201863"/>
            <a:ext cx="347133" cy="260350"/>
          </a:xfrm>
          <a:prstGeom prst="ellipse">
            <a:avLst/>
          </a:prstGeom>
          <a:solidFill>
            <a:srgbClr val="00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6" name="円/楕円 46"/>
          <p:cNvSpPr/>
          <p:nvPr userDrawn="1"/>
        </p:nvSpPr>
        <p:spPr>
          <a:xfrm>
            <a:off x="3962400" y="2201863"/>
            <a:ext cx="347133" cy="260350"/>
          </a:xfrm>
          <a:prstGeom prst="ellipse">
            <a:avLst/>
          </a:prstGeom>
          <a:solidFill>
            <a:srgbClr val="00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7" name="円/楕円 47"/>
          <p:cNvSpPr/>
          <p:nvPr userDrawn="1"/>
        </p:nvSpPr>
        <p:spPr>
          <a:xfrm>
            <a:off x="3473452" y="2201863"/>
            <a:ext cx="347133" cy="260350"/>
          </a:xfrm>
          <a:prstGeom prst="ellipse">
            <a:avLst/>
          </a:prstGeom>
          <a:solidFill>
            <a:srgbClr val="33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8" name="円/楕円 48"/>
          <p:cNvSpPr/>
          <p:nvPr userDrawn="1"/>
        </p:nvSpPr>
        <p:spPr>
          <a:xfrm>
            <a:off x="8125884" y="1860550"/>
            <a:ext cx="347133" cy="260350"/>
          </a:xfrm>
          <a:prstGeom prst="ellipse">
            <a:avLst/>
          </a:prstGeom>
          <a:solidFill>
            <a:srgbClr val="66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39" name="円/楕円 49"/>
          <p:cNvSpPr/>
          <p:nvPr userDrawn="1"/>
        </p:nvSpPr>
        <p:spPr>
          <a:xfrm>
            <a:off x="7634820" y="1860550"/>
            <a:ext cx="349249" cy="260350"/>
          </a:xfrm>
          <a:prstGeom prst="ellipse">
            <a:avLst/>
          </a:prstGeom>
          <a:solidFill>
            <a:srgbClr val="66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0" name="円/楕円 50"/>
          <p:cNvSpPr/>
          <p:nvPr userDrawn="1"/>
        </p:nvSpPr>
        <p:spPr>
          <a:xfrm>
            <a:off x="7145868" y="1860550"/>
            <a:ext cx="347133" cy="260350"/>
          </a:xfrm>
          <a:prstGeom prst="ellipse">
            <a:avLst/>
          </a:prstGeom>
          <a:solidFill>
            <a:srgbClr val="66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1" name="円/楕円 51"/>
          <p:cNvSpPr/>
          <p:nvPr userDrawn="1"/>
        </p:nvSpPr>
        <p:spPr>
          <a:xfrm>
            <a:off x="6656917" y="1860550"/>
            <a:ext cx="347133" cy="260350"/>
          </a:xfrm>
          <a:prstGeom prst="ellipse">
            <a:avLst/>
          </a:prstGeom>
          <a:solidFill>
            <a:srgbClr val="66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2" name="円/楕円 52"/>
          <p:cNvSpPr/>
          <p:nvPr userDrawn="1"/>
        </p:nvSpPr>
        <p:spPr>
          <a:xfrm>
            <a:off x="6167968" y="1860550"/>
            <a:ext cx="347133" cy="260350"/>
          </a:xfrm>
          <a:prstGeom prst="ellipse">
            <a:avLst/>
          </a:prstGeom>
          <a:solidFill>
            <a:srgbClr val="33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3" name="円/楕円 53"/>
          <p:cNvSpPr/>
          <p:nvPr userDrawn="1"/>
        </p:nvSpPr>
        <p:spPr>
          <a:xfrm>
            <a:off x="5676900" y="1860550"/>
            <a:ext cx="347133" cy="260350"/>
          </a:xfrm>
          <a:prstGeom prst="ellipse">
            <a:avLst/>
          </a:prstGeom>
          <a:solidFill>
            <a:srgbClr val="33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4" name="円/楕円 54"/>
          <p:cNvSpPr/>
          <p:nvPr userDrawn="1"/>
        </p:nvSpPr>
        <p:spPr>
          <a:xfrm>
            <a:off x="5187952" y="1860550"/>
            <a:ext cx="347133" cy="260350"/>
          </a:xfrm>
          <a:prstGeom prst="ellipse">
            <a:avLst/>
          </a:prstGeom>
          <a:solidFill>
            <a:srgbClr val="00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5" name="円/楕円 55"/>
          <p:cNvSpPr/>
          <p:nvPr userDrawn="1"/>
        </p:nvSpPr>
        <p:spPr>
          <a:xfrm>
            <a:off x="4699000" y="1860550"/>
            <a:ext cx="347133" cy="260350"/>
          </a:xfrm>
          <a:prstGeom prst="ellipse">
            <a:avLst/>
          </a:prstGeom>
          <a:solidFill>
            <a:srgbClr val="00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6" name="円/楕円 56"/>
          <p:cNvSpPr/>
          <p:nvPr userDrawn="1"/>
        </p:nvSpPr>
        <p:spPr>
          <a:xfrm>
            <a:off x="4207933" y="1860550"/>
            <a:ext cx="349251" cy="260350"/>
          </a:xfrm>
          <a:prstGeom prst="ellipse">
            <a:avLst/>
          </a:prstGeom>
          <a:solidFill>
            <a:srgbClr val="00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7" name="円/楕円 57"/>
          <p:cNvSpPr/>
          <p:nvPr userDrawn="1"/>
        </p:nvSpPr>
        <p:spPr>
          <a:xfrm>
            <a:off x="3718984" y="1860550"/>
            <a:ext cx="347133" cy="260350"/>
          </a:xfrm>
          <a:prstGeom prst="ellipse">
            <a:avLst/>
          </a:prstGeom>
          <a:solidFill>
            <a:srgbClr val="33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8" name="円/楕円 58"/>
          <p:cNvSpPr/>
          <p:nvPr userDrawn="1"/>
        </p:nvSpPr>
        <p:spPr>
          <a:xfrm>
            <a:off x="7880351" y="1519238"/>
            <a:ext cx="347133" cy="260350"/>
          </a:xfrm>
          <a:prstGeom prst="ellipse">
            <a:avLst/>
          </a:prstGeom>
          <a:solidFill>
            <a:srgbClr val="66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49" name="円/楕円 59"/>
          <p:cNvSpPr/>
          <p:nvPr userDrawn="1"/>
        </p:nvSpPr>
        <p:spPr>
          <a:xfrm>
            <a:off x="7389286" y="1519238"/>
            <a:ext cx="349249" cy="260350"/>
          </a:xfrm>
          <a:prstGeom prst="ellipse">
            <a:avLst/>
          </a:prstGeom>
          <a:solidFill>
            <a:srgbClr val="33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0" name="円/楕円 60"/>
          <p:cNvSpPr/>
          <p:nvPr userDrawn="1"/>
        </p:nvSpPr>
        <p:spPr>
          <a:xfrm>
            <a:off x="6900335" y="1519238"/>
            <a:ext cx="347133" cy="260350"/>
          </a:xfrm>
          <a:prstGeom prst="ellipse">
            <a:avLst/>
          </a:prstGeom>
          <a:solidFill>
            <a:srgbClr val="33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1" name="円/楕円 61"/>
          <p:cNvSpPr/>
          <p:nvPr userDrawn="1"/>
        </p:nvSpPr>
        <p:spPr>
          <a:xfrm>
            <a:off x="6411384" y="1519238"/>
            <a:ext cx="347133" cy="260350"/>
          </a:xfrm>
          <a:prstGeom prst="ellipse">
            <a:avLst/>
          </a:prstGeom>
          <a:solidFill>
            <a:srgbClr val="0066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2" name="円/楕円 62"/>
          <p:cNvSpPr/>
          <p:nvPr userDrawn="1"/>
        </p:nvSpPr>
        <p:spPr>
          <a:xfrm>
            <a:off x="5920320" y="1519238"/>
            <a:ext cx="349249" cy="260350"/>
          </a:xfrm>
          <a:prstGeom prst="ellipse">
            <a:avLst/>
          </a:prstGeom>
          <a:solidFill>
            <a:srgbClr val="0099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3" name="円/楕円 63"/>
          <p:cNvSpPr/>
          <p:nvPr userDrawn="1"/>
        </p:nvSpPr>
        <p:spPr>
          <a:xfrm>
            <a:off x="5431368" y="1519238"/>
            <a:ext cx="347133" cy="260350"/>
          </a:xfrm>
          <a:prstGeom prst="ellipse">
            <a:avLst/>
          </a:prstGeom>
          <a:solidFill>
            <a:srgbClr val="00CC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4" name="円/楕円 64"/>
          <p:cNvSpPr/>
          <p:nvPr userDrawn="1"/>
        </p:nvSpPr>
        <p:spPr>
          <a:xfrm>
            <a:off x="4942419" y="1519238"/>
            <a:ext cx="347133" cy="260350"/>
          </a:xfrm>
          <a:prstGeom prst="ellipse">
            <a:avLst/>
          </a:prstGeom>
          <a:solidFill>
            <a:srgbClr val="33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5" name="円/楕円 65"/>
          <p:cNvSpPr/>
          <p:nvPr userDrawn="1"/>
        </p:nvSpPr>
        <p:spPr>
          <a:xfrm>
            <a:off x="4453468" y="1519238"/>
            <a:ext cx="347133" cy="260350"/>
          </a:xfrm>
          <a:prstGeom prst="ellipse">
            <a:avLst/>
          </a:prstGeom>
          <a:solidFill>
            <a:srgbClr val="00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6" name="円/楕円 66"/>
          <p:cNvSpPr/>
          <p:nvPr userDrawn="1"/>
        </p:nvSpPr>
        <p:spPr>
          <a:xfrm>
            <a:off x="3962400" y="1519238"/>
            <a:ext cx="347133" cy="260350"/>
          </a:xfrm>
          <a:prstGeom prst="ellipse">
            <a:avLst/>
          </a:prstGeom>
          <a:solidFill>
            <a:srgbClr val="0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7" name="円/楕円 67"/>
          <p:cNvSpPr/>
          <p:nvPr userDrawn="1"/>
        </p:nvSpPr>
        <p:spPr>
          <a:xfrm>
            <a:off x="7634820" y="1177925"/>
            <a:ext cx="349249" cy="260350"/>
          </a:xfrm>
          <a:prstGeom prst="ellipse">
            <a:avLst/>
          </a:prstGeom>
          <a:solidFill>
            <a:srgbClr val="33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8" name="円/楕円 68"/>
          <p:cNvSpPr/>
          <p:nvPr userDrawn="1"/>
        </p:nvSpPr>
        <p:spPr>
          <a:xfrm>
            <a:off x="7145868" y="1177925"/>
            <a:ext cx="347133" cy="260350"/>
          </a:xfrm>
          <a:prstGeom prst="ellipse">
            <a:avLst/>
          </a:prstGeom>
          <a:solidFill>
            <a:srgbClr val="3333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59" name="円/楕円 69"/>
          <p:cNvSpPr/>
          <p:nvPr userDrawn="1"/>
        </p:nvSpPr>
        <p:spPr>
          <a:xfrm>
            <a:off x="6656917" y="1177925"/>
            <a:ext cx="347133" cy="260350"/>
          </a:xfrm>
          <a:prstGeom prst="ellipse">
            <a:avLst/>
          </a:prstGeom>
          <a:solidFill>
            <a:srgbClr val="0000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0" name="円/楕円 70"/>
          <p:cNvSpPr/>
          <p:nvPr userDrawn="1"/>
        </p:nvSpPr>
        <p:spPr>
          <a:xfrm>
            <a:off x="6167968" y="1177925"/>
            <a:ext cx="347133" cy="260350"/>
          </a:xfrm>
          <a:prstGeom prst="ellipse">
            <a:avLst/>
          </a:prstGeom>
          <a:solidFill>
            <a:srgbClr val="00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1" name="円/楕円 71"/>
          <p:cNvSpPr/>
          <p:nvPr userDrawn="1"/>
        </p:nvSpPr>
        <p:spPr>
          <a:xfrm>
            <a:off x="5676900" y="1177925"/>
            <a:ext cx="347133" cy="260350"/>
          </a:xfrm>
          <a:prstGeom prst="ellipse">
            <a:avLst/>
          </a:prstGeom>
          <a:solidFill>
            <a:srgbClr val="00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2" name="円/楕円 72"/>
          <p:cNvSpPr/>
          <p:nvPr userDrawn="1"/>
        </p:nvSpPr>
        <p:spPr>
          <a:xfrm>
            <a:off x="5187952" y="1177925"/>
            <a:ext cx="347133" cy="260350"/>
          </a:xfrm>
          <a:prstGeom prst="ellipse">
            <a:avLst/>
          </a:prstGeom>
          <a:solidFill>
            <a:srgbClr val="00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3" name="円/楕円 73"/>
          <p:cNvSpPr/>
          <p:nvPr userDrawn="1"/>
        </p:nvSpPr>
        <p:spPr>
          <a:xfrm>
            <a:off x="4699000" y="1177925"/>
            <a:ext cx="347133" cy="260350"/>
          </a:xfrm>
          <a:prstGeom prst="ellipse">
            <a:avLst/>
          </a:prstGeom>
          <a:solidFill>
            <a:srgbClr val="00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4" name="円/楕円 74"/>
          <p:cNvSpPr/>
          <p:nvPr userDrawn="1"/>
        </p:nvSpPr>
        <p:spPr>
          <a:xfrm>
            <a:off x="4207933" y="1177925"/>
            <a:ext cx="349251" cy="260350"/>
          </a:xfrm>
          <a:prstGeom prst="ellipse">
            <a:avLst/>
          </a:prstGeom>
          <a:solidFill>
            <a:srgbClr val="0066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5" name="円/楕円 75"/>
          <p:cNvSpPr/>
          <p:nvPr userDrawn="1"/>
        </p:nvSpPr>
        <p:spPr>
          <a:xfrm>
            <a:off x="7389286" y="836613"/>
            <a:ext cx="349249" cy="260350"/>
          </a:xfrm>
          <a:prstGeom prst="ellipse">
            <a:avLst/>
          </a:prstGeom>
          <a:solidFill>
            <a:srgbClr val="00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6" name="円/楕円 76"/>
          <p:cNvSpPr/>
          <p:nvPr userDrawn="1"/>
        </p:nvSpPr>
        <p:spPr>
          <a:xfrm>
            <a:off x="6900335" y="836613"/>
            <a:ext cx="347133" cy="260350"/>
          </a:xfrm>
          <a:prstGeom prst="ellipse">
            <a:avLst/>
          </a:prstGeom>
          <a:solidFill>
            <a:srgbClr val="0000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7" name="円/楕円 77"/>
          <p:cNvSpPr/>
          <p:nvPr userDrawn="1"/>
        </p:nvSpPr>
        <p:spPr>
          <a:xfrm>
            <a:off x="6411384" y="836613"/>
            <a:ext cx="347133" cy="260350"/>
          </a:xfrm>
          <a:prstGeom prst="ellipse">
            <a:avLst/>
          </a:prstGeom>
          <a:solidFill>
            <a:srgbClr val="00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8" name="円/楕円 78"/>
          <p:cNvSpPr/>
          <p:nvPr userDrawn="1"/>
        </p:nvSpPr>
        <p:spPr>
          <a:xfrm>
            <a:off x="5920320" y="836613"/>
            <a:ext cx="349249" cy="260350"/>
          </a:xfrm>
          <a:prstGeom prst="ellipse">
            <a:avLst/>
          </a:prstGeom>
          <a:solidFill>
            <a:srgbClr val="00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69" name="円/楕円 79"/>
          <p:cNvSpPr/>
          <p:nvPr userDrawn="1"/>
        </p:nvSpPr>
        <p:spPr>
          <a:xfrm>
            <a:off x="5431368" y="836613"/>
            <a:ext cx="347133" cy="260350"/>
          </a:xfrm>
          <a:prstGeom prst="ellipse">
            <a:avLst/>
          </a:prstGeom>
          <a:solidFill>
            <a:srgbClr val="33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0" name="円/楕円 80"/>
          <p:cNvSpPr/>
          <p:nvPr userDrawn="1"/>
        </p:nvSpPr>
        <p:spPr>
          <a:xfrm>
            <a:off x="4942419" y="836613"/>
            <a:ext cx="347133" cy="260350"/>
          </a:xfrm>
          <a:prstGeom prst="ellipse">
            <a:avLst/>
          </a:prstGeom>
          <a:solidFill>
            <a:srgbClr val="33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1" name="円/楕円 81"/>
          <p:cNvSpPr/>
          <p:nvPr userDrawn="1"/>
        </p:nvSpPr>
        <p:spPr>
          <a:xfrm>
            <a:off x="4453468" y="836613"/>
            <a:ext cx="347133" cy="260350"/>
          </a:xfrm>
          <a:prstGeom prst="ellipse">
            <a:avLst/>
          </a:prstGeom>
          <a:solidFill>
            <a:srgbClr val="00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2" name="円/楕円 82"/>
          <p:cNvSpPr/>
          <p:nvPr userDrawn="1"/>
        </p:nvSpPr>
        <p:spPr>
          <a:xfrm>
            <a:off x="7391400" y="4930775"/>
            <a:ext cx="347133" cy="260350"/>
          </a:xfrm>
          <a:prstGeom prst="ellipse">
            <a:avLst/>
          </a:prstGeom>
          <a:solidFill>
            <a:srgbClr val="A5002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3" name="円/楕円 83"/>
          <p:cNvSpPr/>
          <p:nvPr userDrawn="1"/>
        </p:nvSpPr>
        <p:spPr>
          <a:xfrm>
            <a:off x="6902452" y="4930775"/>
            <a:ext cx="347133" cy="260350"/>
          </a:xfrm>
          <a:prstGeom prst="ellipse">
            <a:avLst/>
          </a:prstGeom>
          <a:solidFill>
            <a:srgbClr val="8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4" name="円/楕円 84"/>
          <p:cNvSpPr/>
          <p:nvPr userDrawn="1"/>
        </p:nvSpPr>
        <p:spPr>
          <a:xfrm>
            <a:off x="6413500" y="4930775"/>
            <a:ext cx="347133" cy="260350"/>
          </a:xfrm>
          <a:prstGeom prst="ellipse">
            <a:avLst/>
          </a:prstGeom>
          <a:solidFill>
            <a:srgbClr val="99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5" name="円/楕円 85"/>
          <p:cNvSpPr/>
          <p:nvPr userDrawn="1"/>
        </p:nvSpPr>
        <p:spPr>
          <a:xfrm>
            <a:off x="5922433" y="4930775"/>
            <a:ext cx="349251" cy="260350"/>
          </a:xfrm>
          <a:prstGeom prst="ellipse">
            <a:avLst/>
          </a:prstGeom>
          <a:solidFill>
            <a:srgbClr val="99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6" name="円/楕円 86"/>
          <p:cNvSpPr/>
          <p:nvPr userDrawn="1"/>
        </p:nvSpPr>
        <p:spPr>
          <a:xfrm>
            <a:off x="5433484" y="4930775"/>
            <a:ext cx="347133" cy="260350"/>
          </a:xfrm>
          <a:prstGeom prst="ellipse">
            <a:avLst/>
          </a:prstGeom>
          <a:solidFill>
            <a:srgbClr val="CC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7" name="円/楕円 87"/>
          <p:cNvSpPr/>
          <p:nvPr userDrawn="1"/>
        </p:nvSpPr>
        <p:spPr>
          <a:xfrm>
            <a:off x="4944535" y="4930775"/>
            <a:ext cx="347133" cy="260350"/>
          </a:xfrm>
          <a:prstGeom prst="ellipse">
            <a:avLst/>
          </a:prstGeom>
          <a:solidFill>
            <a:srgbClr val="99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8" name="円/楕円 88"/>
          <p:cNvSpPr/>
          <p:nvPr userDrawn="1"/>
        </p:nvSpPr>
        <p:spPr>
          <a:xfrm>
            <a:off x="4453468" y="4930775"/>
            <a:ext cx="349251" cy="260350"/>
          </a:xfrm>
          <a:prstGeom prst="ellipse">
            <a:avLst/>
          </a:prstGeom>
          <a:solidFill>
            <a:srgbClr val="66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79" name="円/楕円 89"/>
          <p:cNvSpPr/>
          <p:nvPr userDrawn="1"/>
        </p:nvSpPr>
        <p:spPr>
          <a:xfrm>
            <a:off x="7634820" y="4589463"/>
            <a:ext cx="349249" cy="260350"/>
          </a:xfrm>
          <a:prstGeom prst="ellipse">
            <a:avLst/>
          </a:prstGeom>
          <a:solidFill>
            <a:srgbClr val="99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0" name="円/楕円 90"/>
          <p:cNvSpPr/>
          <p:nvPr userDrawn="1"/>
        </p:nvSpPr>
        <p:spPr>
          <a:xfrm>
            <a:off x="7145868" y="4589463"/>
            <a:ext cx="347133" cy="260350"/>
          </a:xfrm>
          <a:prstGeom prst="ellipse">
            <a:avLst/>
          </a:prstGeom>
          <a:solidFill>
            <a:srgbClr val="CC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1" name="円/楕円 91"/>
          <p:cNvSpPr/>
          <p:nvPr userDrawn="1"/>
        </p:nvSpPr>
        <p:spPr>
          <a:xfrm>
            <a:off x="6656917" y="4589463"/>
            <a:ext cx="347133" cy="260350"/>
          </a:xfrm>
          <a:prstGeom prst="ellipse">
            <a:avLst/>
          </a:prstGeom>
          <a:solidFill>
            <a:srgbClr val="FF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2" name="円/楕円 92"/>
          <p:cNvSpPr/>
          <p:nvPr userDrawn="1"/>
        </p:nvSpPr>
        <p:spPr>
          <a:xfrm>
            <a:off x="6167968" y="4589463"/>
            <a:ext cx="347133" cy="260350"/>
          </a:xfrm>
          <a:prstGeom prst="ellipse">
            <a:avLst/>
          </a:prstGeom>
          <a:solidFill>
            <a:srgbClr val="FF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3" name="円/楕円 93"/>
          <p:cNvSpPr/>
          <p:nvPr userDrawn="1"/>
        </p:nvSpPr>
        <p:spPr>
          <a:xfrm>
            <a:off x="5676900" y="4589463"/>
            <a:ext cx="347133" cy="260350"/>
          </a:xfrm>
          <a:prstGeom prst="ellipse">
            <a:avLst/>
          </a:prstGeom>
          <a:solidFill>
            <a:srgbClr val="CC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4" name="円/楕円 94"/>
          <p:cNvSpPr/>
          <p:nvPr userDrawn="1"/>
        </p:nvSpPr>
        <p:spPr>
          <a:xfrm>
            <a:off x="5187952" y="4589463"/>
            <a:ext cx="347133" cy="260350"/>
          </a:xfrm>
          <a:prstGeom prst="ellipse">
            <a:avLst/>
          </a:prstGeom>
          <a:solidFill>
            <a:srgbClr val="FF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5" name="円/楕円 95"/>
          <p:cNvSpPr/>
          <p:nvPr userDrawn="1"/>
        </p:nvSpPr>
        <p:spPr>
          <a:xfrm>
            <a:off x="4699000" y="4589463"/>
            <a:ext cx="347133" cy="260350"/>
          </a:xfrm>
          <a:prstGeom prst="ellipse">
            <a:avLst/>
          </a:prstGeom>
          <a:solidFill>
            <a:srgbClr val="CC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6" name="円/楕円 96"/>
          <p:cNvSpPr/>
          <p:nvPr userDrawn="1"/>
        </p:nvSpPr>
        <p:spPr>
          <a:xfrm>
            <a:off x="4207933" y="4589463"/>
            <a:ext cx="349251" cy="260350"/>
          </a:xfrm>
          <a:prstGeom prst="ellipse">
            <a:avLst/>
          </a:prstGeom>
          <a:solidFill>
            <a:srgbClr val="99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7" name="円/楕円 97"/>
          <p:cNvSpPr/>
          <p:nvPr userDrawn="1"/>
        </p:nvSpPr>
        <p:spPr>
          <a:xfrm>
            <a:off x="7882468" y="4248150"/>
            <a:ext cx="347133" cy="260350"/>
          </a:xfrm>
          <a:prstGeom prst="ellipse">
            <a:avLst/>
          </a:prstGeom>
          <a:solidFill>
            <a:srgbClr val="6600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8" name="円/楕円 98"/>
          <p:cNvSpPr/>
          <p:nvPr userDrawn="1"/>
        </p:nvSpPr>
        <p:spPr>
          <a:xfrm>
            <a:off x="7391400" y="4248150"/>
            <a:ext cx="347133" cy="260350"/>
          </a:xfrm>
          <a:prstGeom prst="ellipse">
            <a:avLst/>
          </a:prstGeom>
          <a:solidFill>
            <a:srgbClr val="CC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89" name="円/楕円 99"/>
          <p:cNvSpPr/>
          <p:nvPr userDrawn="1"/>
        </p:nvSpPr>
        <p:spPr>
          <a:xfrm>
            <a:off x="6902452" y="4248150"/>
            <a:ext cx="347133" cy="260350"/>
          </a:xfrm>
          <a:prstGeom prst="ellipse">
            <a:avLst/>
          </a:prstGeom>
          <a:solidFill>
            <a:srgbClr val="FF505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0" name="円/楕円 100"/>
          <p:cNvSpPr/>
          <p:nvPr userDrawn="1"/>
        </p:nvSpPr>
        <p:spPr>
          <a:xfrm>
            <a:off x="6413500" y="4248150"/>
            <a:ext cx="347133" cy="260350"/>
          </a:xfrm>
          <a:prstGeom prst="ellipse">
            <a:avLst/>
          </a:prstGeom>
          <a:solidFill>
            <a:srgbClr val="FF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1" name="円/楕円 101"/>
          <p:cNvSpPr/>
          <p:nvPr userDrawn="1"/>
        </p:nvSpPr>
        <p:spPr>
          <a:xfrm>
            <a:off x="5922433" y="4248150"/>
            <a:ext cx="349251" cy="260350"/>
          </a:xfrm>
          <a:prstGeom prst="ellipse">
            <a:avLst/>
          </a:prstGeom>
          <a:solidFill>
            <a:srgbClr val="FF99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2" name="円/楕円 102"/>
          <p:cNvSpPr/>
          <p:nvPr userDrawn="1"/>
        </p:nvSpPr>
        <p:spPr>
          <a:xfrm>
            <a:off x="5433484" y="4248150"/>
            <a:ext cx="347133" cy="260350"/>
          </a:xfrm>
          <a:prstGeom prst="ellipse">
            <a:avLst/>
          </a:prstGeom>
          <a:solidFill>
            <a:srgbClr val="FF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3" name="円/楕円 103"/>
          <p:cNvSpPr/>
          <p:nvPr userDrawn="1"/>
        </p:nvSpPr>
        <p:spPr>
          <a:xfrm>
            <a:off x="4944535" y="4248150"/>
            <a:ext cx="347133" cy="260350"/>
          </a:xfrm>
          <a:prstGeom prst="ellipse">
            <a:avLst/>
          </a:prstGeom>
          <a:solidFill>
            <a:srgbClr val="FFFF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4" name="円/楕円 104"/>
          <p:cNvSpPr/>
          <p:nvPr userDrawn="1"/>
        </p:nvSpPr>
        <p:spPr>
          <a:xfrm>
            <a:off x="4453468" y="4248150"/>
            <a:ext cx="349251" cy="260350"/>
          </a:xfrm>
          <a:prstGeom prst="ellipse">
            <a:avLst/>
          </a:prstGeom>
          <a:solidFill>
            <a:srgbClr val="CC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5" name="円/楕円 105"/>
          <p:cNvSpPr/>
          <p:nvPr userDrawn="1"/>
        </p:nvSpPr>
        <p:spPr>
          <a:xfrm>
            <a:off x="3964519" y="4248150"/>
            <a:ext cx="347133" cy="260350"/>
          </a:xfrm>
          <a:prstGeom prst="ellipse">
            <a:avLst/>
          </a:prstGeom>
          <a:solidFill>
            <a:srgbClr val="808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6" name="円/楕円 106"/>
          <p:cNvSpPr/>
          <p:nvPr userDrawn="1"/>
        </p:nvSpPr>
        <p:spPr>
          <a:xfrm>
            <a:off x="8125884" y="3906838"/>
            <a:ext cx="347133" cy="260350"/>
          </a:xfrm>
          <a:prstGeom prst="ellipse">
            <a:avLst/>
          </a:prstGeom>
          <a:solidFill>
            <a:srgbClr val="9933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7" name="円/楕円 107"/>
          <p:cNvSpPr/>
          <p:nvPr userDrawn="1"/>
        </p:nvSpPr>
        <p:spPr>
          <a:xfrm>
            <a:off x="7634820" y="3906838"/>
            <a:ext cx="349249" cy="260350"/>
          </a:xfrm>
          <a:prstGeom prst="ellipse">
            <a:avLst/>
          </a:prstGeom>
          <a:solidFill>
            <a:srgbClr val="D6009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8" name="円/楕円 108"/>
          <p:cNvSpPr/>
          <p:nvPr userDrawn="1"/>
        </p:nvSpPr>
        <p:spPr>
          <a:xfrm>
            <a:off x="7145868" y="3906838"/>
            <a:ext cx="347133" cy="260350"/>
          </a:xfrm>
          <a:prstGeom prst="ellipse">
            <a:avLst/>
          </a:prstGeom>
          <a:solidFill>
            <a:srgbClr val="FF00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99" name="円/楕円 109"/>
          <p:cNvSpPr/>
          <p:nvPr userDrawn="1"/>
        </p:nvSpPr>
        <p:spPr>
          <a:xfrm>
            <a:off x="6656917" y="3906838"/>
            <a:ext cx="347133" cy="260350"/>
          </a:xfrm>
          <a:prstGeom prst="ellipse">
            <a:avLst/>
          </a:prstGeom>
          <a:solidFill>
            <a:srgbClr val="FF7C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0" name="円/楕円 110"/>
          <p:cNvSpPr/>
          <p:nvPr userDrawn="1"/>
        </p:nvSpPr>
        <p:spPr>
          <a:xfrm>
            <a:off x="6167968" y="3906838"/>
            <a:ext cx="347133" cy="260350"/>
          </a:xfrm>
          <a:prstGeom prst="ellipse">
            <a:avLst/>
          </a:prstGeom>
          <a:solidFill>
            <a:srgbClr val="FF99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1" name="円/楕円 111"/>
          <p:cNvSpPr/>
          <p:nvPr userDrawn="1"/>
        </p:nvSpPr>
        <p:spPr>
          <a:xfrm>
            <a:off x="5676900" y="3906838"/>
            <a:ext cx="347133" cy="260350"/>
          </a:xfrm>
          <a:prstGeom prst="ellipse">
            <a:avLst/>
          </a:prstGeom>
          <a:solidFill>
            <a:srgbClr val="FFCC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2" name="円/楕円 112"/>
          <p:cNvSpPr/>
          <p:nvPr userDrawn="1"/>
        </p:nvSpPr>
        <p:spPr>
          <a:xfrm>
            <a:off x="5187952" y="3906838"/>
            <a:ext cx="347133" cy="260350"/>
          </a:xfrm>
          <a:prstGeom prst="ellipse">
            <a:avLst/>
          </a:prstGeom>
          <a:solidFill>
            <a:srgbClr val="FF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3" name="円/楕円 113"/>
          <p:cNvSpPr/>
          <p:nvPr userDrawn="1"/>
        </p:nvSpPr>
        <p:spPr>
          <a:xfrm>
            <a:off x="4699000" y="3906838"/>
            <a:ext cx="347133" cy="260350"/>
          </a:xfrm>
          <a:prstGeom prst="ellipse">
            <a:avLst/>
          </a:prstGeom>
          <a:solidFill>
            <a:srgbClr val="CC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4" name="円/楕円 114"/>
          <p:cNvSpPr/>
          <p:nvPr userDrawn="1"/>
        </p:nvSpPr>
        <p:spPr>
          <a:xfrm>
            <a:off x="4207933" y="3906838"/>
            <a:ext cx="349251" cy="260350"/>
          </a:xfrm>
          <a:prstGeom prst="ellipse">
            <a:avLst/>
          </a:prstGeom>
          <a:solidFill>
            <a:srgbClr val="99CC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5" name="円/楕円 115"/>
          <p:cNvSpPr/>
          <p:nvPr userDrawn="1"/>
        </p:nvSpPr>
        <p:spPr>
          <a:xfrm>
            <a:off x="3718984" y="3906838"/>
            <a:ext cx="347133" cy="260350"/>
          </a:xfrm>
          <a:prstGeom prst="ellipse">
            <a:avLst/>
          </a:prstGeom>
          <a:solidFill>
            <a:srgbClr val="6666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6" name="円/楕円 116"/>
          <p:cNvSpPr/>
          <p:nvPr userDrawn="1"/>
        </p:nvSpPr>
        <p:spPr>
          <a:xfrm>
            <a:off x="8371419" y="3565525"/>
            <a:ext cx="347133" cy="260350"/>
          </a:xfrm>
          <a:prstGeom prst="ellipse">
            <a:avLst/>
          </a:prstGeom>
          <a:solidFill>
            <a:srgbClr val="99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7" name="円/楕円 117"/>
          <p:cNvSpPr/>
          <p:nvPr userDrawn="1"/>
        </p:nvSpPr>
        <p:spPr>
          <a:xfrm>
            <a:off x="7882468" y="3565525"/>
            <a:ext cx="347133" cy="260350"/>
          </a:xfrm>
          <a:prstGeom prst="ellipse">
            <a:avLst/>
          </a:prstGeom>
          <a:solidFill>
            <a:srgbClr val="CC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8" name="円/楕円 118"/>
          <p:cNvSpPr/>
          <p:nvPr userDrawn="1"/>
        </p:nvSpPr>
        <p:spPr>
          <a:xfrm>
            <a:off x="7391400" y="3565525"/>
            <a:ext cx="347133" cy="260350"/>
          </a:xfrm>
          <a:prstGeom prst="ellipse">
            <a:avLst/>
          </a:prstGeom>
          <a:solidFill>
            <a:srgbClr val="FF33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09" name="円/楕円 119"/>
          <p:cNvSpPr/>
          <p:nvPr userDrawn="1"/>
        </p:nvSpPr>
        <p:spPr>
          <a:xfrm>
            <a:off x="6902452" y="3565525"/>
            <a:ext cx="347133" cy="260350"/>
          </a:xfrm>
          <a:prstGeom prst="ellipse">
            <a:avLst/>
          </a:prstGeom>
          <a:solidFill>
            <a:srgbClr val="FF66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0" name="円/楕円 120"/>
          <p:cNvSpPr/>
          <p:nvPr userDrawn="1"/>
        </p:nvSpPr>
        <p:spPr>
          <a:xfrm>
            <a:off x="6413500" y="3565525"/>
            <a:ext cx="347133" cy="260350"/>
          </a:xfrm>
          <a:prstGeom prst="ellipse">
            <a:avLst/>
          </a:prstGeom>
          <a:solidFill>
            <a:srgbClr val="FF99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1" name="円/楕円 121"/>
          <p:cNvSpPr/>
          <p:nvPr userDrawn="1"/>
        </p:nvSpPr>
        <p:spPr>
          <a:xfrm>
            <a:off x="5922433" y="3565525"/>
            <a:ext cx="349251" cy="260350"/>
          </a:xfrm>
          <a:prstGeom prst="ellipse">
            <a:avLst/>
          </a:prstGeom>
          <a:solidFill>
            <a:srgbClr val="FFCC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2" name="円/楕円 122"/>
          <p:cNvSpPr/>
          <p:nvPr userDrawn="1"/>
        </p:nvSpPr>
        <p:spPr>
          <a:xfrm>
            <a:off x="5433484" y="3565525"/>
            <a:ext cx="347133" cy="260350"/>
          </a:xfrm>
          <a:prstGeom prst="ellipse">
            <a:avLst/>
          </a:prstGeom>
          <a:solidFill>
            <a:srgbClr val="FF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3" name="円/楕円 123"/>
          <p:cNvSpPr/>
          <p:nvPr userDrawn="1"/>
        </p:nvSpPr>
        <p:spPr>
          <a:xfrm>
            <a:off x="4944535" y="3565525"/>
            <a:ext cx="347133" cy="260350"/>
          </a:xfrm>
          <a:prstGeom prst="ellipse">
            <a:avLst/>
          </a:prstGeom>
          <a:solidFill>
            <a:srgbClr val="CC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4" name="円/楕円 124"/>
          <p:cNvSpPr/>
          <p:nvPr userDrawn="1"/>
        </p:nvSpPr>
        <p:spPr>
          <a:xfrm>
            <a:off x="4453468" y="3565525"/>
            <a:ext cx="349251" cy="260350"/>
          </a:xfrm>
          <a:prstGeom prst="ellipse">
            <a:avLst/>
          </a:prstGeom>
          <a:solidFill>
            <a:srgbClr val="99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5" name="円/楕円 125"/>
          <p:cNvSpPr/>
          <p:nvPr userDrawn="1"/>
        </p:nvSpPr>
        <p:spPr>
          <a:xfrm>
            <a:off x="3964519" y="3565525"/>
            <a:ext cx="347133" cy="260350"/>
          </a:xfrm>
          <a:prstGeom prst="ellipse">
            <a:avLst/>
          </a:prstGeom>
          <a:solidFill>
            <a:srgbClr val="66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6" name="円/楕円 126"/>
          <p:cNvSpPr/>
          <p:nvPr userDrawn="1"/>
        </p:nvSpPr>
        <p:spPr>
          <a:xfrm>
            <a:off x="3475568" y="3565525"/>
            <a:ext cx="347133" cy="260350"/>
          </a:xfrm>
          <a:prstGeom prst="ellipse">
            <a:avLst/>
          </a:prstGeom>
          <a:solidFill>
            <a:srgbClr val="3333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7" name="円/楕円 127"/>
          <p:cNvSpPr/>
          <p:nvPr userDrawn="1"/>
        </p:nvSpPr>
        <p:spPr>
          <a:xfrm>
            <a:off x="3230035" y="3224216"/>
            <a:ext cx="347133" cy="261937"/>
          </a:xfrm>
          <a:prstGeom prst="ellipse">
            <a:avLst/>
          </a:prstGeom>
          <a:solidFill>
            <a:srgbClr val="3366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8" name="円/楕円 128"/>
          <p:cNvSpPr/>
          <p:nvPr userDrawn="1"/>
        </p:nvSpPr>
        <p:spPr>
          <a:xfrm>
            <a:off x="8614835" y="3224216"/>
            <a:ext cx="347133" cy="261937"/>
          </a:xfrm>
          <a:prstGeom prst="ellipse">
            <a:avLst/>
          </a:prstGeom>
          <a:solidFill>
            <a:srgbClr val="800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19" name="円/楕円 129"/>
          <p:cNvSpPr/>
          <p:nvPr userDrawn="1"/>
        </p:nvSpPr>
        <p:spPr>
          <a:xfrm>
            <a:off x="8125884" y="3224216"/>
            <a:ext cx="347133" cy="261937"/>
          </a:xfrm>
          <a:prstGeom prst="ellipse">
            <a:avLst/>
          </a:prstGeom>
          <a:solidFill>
            <a:srgbClr val="CC00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0" name="円/楕円 130"/>
          <p:cNvSpPr/>
          <p:nvPr userDrawn="1"/>
        </p:nvSpPr>
        <p:spPr>
          <a:xfrm>
            <a:off x="7634820" y="3224216"/>
            <a:ext cx="349249" cy="261937"/>
          </a:xfrm>
          <a:prstGeom prst="ellipse">
            <a:avLst/>
          </a:prstGeom>
          <a:solidFill>
            <a:srgbClr val="FF33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1" name="円/楕円 131"/>
          <p:cNvSpPr/>
          <p:nvPr userDrawn="1"/>
        </p:nvSpPr>
        <p:spPr>
          <a:xfrm>
            <a:off x="7145868" y="3224216"/>
            <a:ext cx="347133" cy="261937"/>
          </a:xfrm>
          <a:prstGeom prst="ellipse">
            <a:avLst/>
          </a:prstGeom>
          <a:solidFill>
            <a:srgbClr val="FF66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2" name="円/楕円 132"/>
          <p:cNvSpPr/>
          <p:nvPr userDrawn="1"/>
        </p:nvSpPr>
        <p:spPr>
          <a:xfrm>
            <a:off x="6656917" y="3224216"/>
            <a:ext cx="347133" cy="261937"/>
          </a:xfrm>
          <a:prstGeom prst="ellipse">
            <a:avLst/>
          </a:prstGeom>
          <a:solidFill>
            <a:srgbClr val="FF99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3" name="円/楕円 133"/>
          <p:cNvSpPr/>
          <p:nvPr userDrawn="1"/>
        </p:nvSpPr>
        <p:spPr>
          <a:xfrm>
            <a:off x="6167968" y="3224216"/>
            <a:ext cx="347133" cy="261937"/>
          </a:xfrm>
          <a:prstGeom prst="ellipse">
            <a:avLst/>
          </a:prstGeom>
          <a:solidFill>
            <a:srgbClr val="FFCC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4" name="円/楕円 134"/>
          <p:cNvSpPr/>
          <p:nvPr userDrawn="1"/>
        </p:nvSpPr>
        <p:spPr>
          <a:xfrm>
            <a:off x="5676900" y="3224216"/>
            <a:ext cx="347133" cy="261937"/>
          </a:xfrm>
          <a:prstGeom prst="ellipse">
            <a:avLst/>
          </a:prstGeom>
          <a:solidFill>
            <a:srgbClr val="FFFFC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5" name="円/楕円 135"/>
          <p:cNvSpPr/>
          <p:nvPr userDrawn="1"/>
        </p:nvSpPr>
        <p:spPr>
          <a:xfrm>
            <a:off x="5187952" y="3224216"/>
            <a:ext cx="347133" cy="261937"/>
          </a:xfrm>
          <a:prstGeom prst="ellipse">
            <a:avLst/>
          </a:prstGeom>
          <a:solidFill>
            <a:srgbClr val="CCFF9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6" name="円/楕円 136"/>
          <p:cNvSpPr/>
          <p:nvPr userDrawn="1"/>
        </p:nvSpPr>
        <p:spPr>
          <a:xfrm>
            <a:off x="4699000" y="3224216"/>
            <a:ext cx="347133" cy="261937"/>
          </a:xfrm>
          <a:prstGeom prst="ellipse">
            <a:avLst/>
          </a:prstGeom>
          <a:solidFill>
            <a:srgbClr val="99FF6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7" name="円/楕円 137"/>
          <p:cNvSpPr/>
          <p:nvPr userDrawn="1"/>
        </p:nvSpPr>
        <p:spPr>
          <a:xfrm>
            <a:off x="4207933" y="3224216"/>
            <a:ext cx="349251" cy="261937"/>
          </a:xfrm>
          <a:prstGeom prst="ellipse">
            <a:avLst/>
          </a:prstGeom>
          <a:solidFill>
            <a:srgbClr val="66FF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8" name="円/楕円 138"/>
          <p:cNvSpPr/>
          <p:nvPr userDrawn="1"/>
        </p:nvSpPr>
        <p:spPr>
          <a:xfrm>
            <a:off x="3718984" y="3224216"/>
            <a:ext cx="347133" cy="261937"/>
          </a:xfrm>
          <a:prstGeom prst="ellipse">
            <a:avLst/>
          </a:prstGeom>
          <a:solidFill>
            <a:srgbClr val="0099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29" name="円/楕円 139"/>
          <p:cNvSpPr/>
          <p:nvPr userDrawn="1"/>
        </p:nvSpPr>
        <p:spPr>
          <a:xfrm>
            <a:off x="7406219" y="5967416"/>
            <a:ext cx="347133" cy="261937"/>
          </a:xfrm>
          <a:prstGeom prst="ellipse">
            <a:avLst/>
          </a:prstGeom>
          <a:solidFill>
            <a:srgbClr val="111111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0" name="円/楕円 140"/>
          <p:cNvSpPr/>
          <p:nvPr userDrawn="1"/>
        </p:nvSpPr>
        <p:spPr>
          <a:xfrm>
            <a:off x="6915153" y="5967416"/>
            <a:ext cx="349249" cy="261937"/>
          </a:xfrm>
          <a:prstGeom prst="ellipse">
            <a:avLst/>
          </a:prstGeom>
          <a:solidFill>
            <a:srgbClr val="292929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1" name="円/楕円 141"/>
          <p:cNvSpPr/>
          <p:nvPr userDrawn="1"/>
        </p:nvSpPr>
        <p:spPr>
          <a:xfrm>
            <a:off x="6426200" y="5967416"/>
            <a:ext cx="347133" cy="261937"/>
          </a:xfrm>
          <a:prstGeom prst="ellipse">
            <a:avLst/>
          </a:prstGeom>
          <a:solidFill>
            <a:srgbClr val="4D4D4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2" name="円/楕円 142"/>
          <p:cNvSpPr/>
          <p:nvPr userDrawn="1"/>
        </p:nvSpPr>
        <p:spPr>
          <a:xfrm>
            <a:off x="5937252" y="5967416"/>
            <a:ext cx="347133" cy="261937"/>
          </a:xfrm>
          <a:prstGeom prst="ellipse">
            <a:avLst/>
          </a:prstGeom>
          <a:solidFill>
            <a:srgbClr val="777777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3" name="円/楕円 143"/>
          <p:cNvSpPr/>
          <p:nvPr userDrawn="1"/>
        </p:nvSpPr>
        <p:spPr>
          <a:xfrm>
            <a:off x="5446186" y="5967416"/>
            <a:ext cx="349249" cy="261937"/>
          </a:xfrm>
          <a:prstGeom prst="ellipse">
            <a:avLst/>
          </a:prstGeom>
          <a:solidFill>
            <a:srgbClr val="969696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4" name="円/楕円 144"/>
          <p:cNvSpPr/>
          <p:nvPr userDrawn="1"/>
        </p:nvSpPr>
        <p:spPr>
          <a:xfrm>
            <a:off x="4957235" y="5967416"/>
            <a:ext cx="347133" cy="261937"/>
          </a:xfrm>
          <a:prstGeom prst="ellipse">
            <a:avLst/>
          </a:prstGeom>
          <a:solidFill>
            <a:srgbClr val="C0C0C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5" name="円/楕円 145"/>
          <p:cNvSpPr/>
          <p:nvPr userDrawn="1"/>
        </p:nvSpPr>
        <p:spPr>
          <a:xfrm>
            <a:off x="4468284" y="5967416"/>
            <a:ext cx="347133" cy="261937"/>
          </a:xfrm>
          <a:prstGeom prst="ellipse">
            <a:avLst/>
          </a:prstGeom>
          <a:solidFill>
            <a:srgbClr val="EAEAEA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6" name="円/楕円 146"/>
          <p:cNvSpPr/>
          <p:nvPr userDrawn="1"/>
        </p:nvSpPr>
        <p:spPr>
          <a:xfrm>
            <a:off x="7649635" y="5626100"/>
            <a:ext cx="347133" cy="261938"/>
          </a:xfrm>
          <a:prstGeom prst="ellipse">
            <a:avLst/>
          </a:prstGeom>
          <a:solidFill>
            <a:srgbClr val="08080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7" name="円/楕円 147"/>
          <p:cNvSpPr/>
          <p:nvPr userDrawn="1"/>
        </p:nvSpPr>
        <p:spPr>
          <a:xfrm>
            <a:off x="7160684" y="5626100"/>
            <a:ext cx="347133" cy="261938"/>
          </a:xfrm>
          <a:prstGeom prst="ellipse">
            <a:avLst/>
          </a:prstGeom>
          <a:solidFill>
            <a:srgbClr val="1C1C1C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8" name="円/楕円 148"/>
          <p:cNvSpPr/>
          <p:nvPr userDrawn="1"/>
        </p:nvSpPr>
        <p:spPr>
          <a:xfrm>
            <a:off x="6669619" y="5626100"/>
            <a:ext cx="347133" cy="261938"/>
          </a:xfrm>
          <a:prstGeom prst="ellipse">
            <a:avLst/>
          </a:prstGeom>
          <a:solidFill>
            <a:srgbClr val="333333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39" name="円/楕円 149"/>
          <p:cNvSpPr/>
          <p:nvPr userDrawn="1"/>
        </p:nvSpPr>
        <p:spPr>
          <a:xfrm>
            <a:off x="6180667" y="5626100"/>
            <a:ext cx="347133" cy="261938"/>
          </a:xfrm>
          <a:prstGeom prst="ellipse">
            <a:avLst/>
          </a:prstGeom>
          <a:solidFill>
            <a:srgbClr val="5F5F5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0" name="円/楕円 150"/>
          <p:cNvSpPr/>
          <p:nvPr userDrawn="1"/>
        </p:nvSpPr>
        <p:spPr>
          <a:xfrm>
            <a:off x="5691719" y="5626100"/>
            <a:ext cx="347133" cy="261938"/>
          </a:xfrm>
          <a:prstGeom prst="ellipse">
            <a:avLst/>
          </a:prstGeom>
          <a:solidFill>
            <a:srgbClr val="80808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1" name="円/楕円 151"/>
          <p:cNvSpPr/>
          <p:nvPr userDrawn="1"/>
        </p:nvSpPr>
        <p:spPr>
          <a:xfrm>
            <a:off x="5200652" y="5626100"/>
            <a:ext cx="347133" cy="261938"/>
          </a:xfrm>
          <a:prstGeom prst="ellipse">
            <a:avLst/>
          </a:prstGeom>
          <a:solidFill>
            <a:srgbClr val="B2B2B2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2" name="円/楕円 152"/>
          <p:cNvSpPr/>
          <p:nvPr userDrawn="1"/>
        </p:nvSpPr>
        <p:spPr>
          <a:xfrm>
            <a:off x="4711700" y="5626100"/>
            <a:ext cx="347133" cy="261938"/>
          </a:xfrm>
          <a:prstGeom prst="ellipse">
            <a:avLst/>
          </a:prstGeom>
          <a:solidFill>
            <a:srgbClr val="DDDDDD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3" name="円/楕円 153"/>
          <p:cNvSpPr/>
          <p:nvPr userDrawn="1"/>
        </p:nvSpPr>
        <p:spPr>
          <a:xfrm>
            <a:off x="4222752" y="5626100"/>
            <a:ext cx="347133" cy="261938"/>
          </a:xfrm>
          <a:prstGeom prst="ellipse">
            <a:avLst/>
          </a:prstGeom>
          <a:solidFill>
            <a:srgbClr val="F8F8F8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4" name="円/楕円 154"/>
          <p:cNvSpPr>
            <a:spLocks noChangeAspect="1"/>
          </p:cNvSpPr>
          <p:nvPr userDrawn="1"/>
        </p:nvSpPr>
        <p:spPr>
          <a:xfrm>
            <a:off x="8170333" y="5645150"/>
            <a:ext cx="696384" cy="522288"/>
          </a:xfrm>
          <a:prstGeom prst="ellipse">
            <a:avLst/>
          </a:prstGeom>
          <a:solidFill>
            <a:srgbClr val="000000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5" name="円/楕円 155"/>
          <p:cNvSpPr>
            <a:spLocks noChangeAspect="1"/>
          </p:cNvSpPr>
          <p:nvPr userDrawn="1"/>
        </p:nvSpPr>
        <p:spPr>
          <a:xfrm>
            <a:off x="3331633" y="5645150"/>
            <a:ext cx="696384" cy="522288"/>
          </a:xfrm>
          <a:prstGeom prst="ellipse">
            <a:avLst/>
          </a:prstGeom>
          <a:solidFill>
            <a:srgbClr val="FFFFFF"/>
          </a:solidFill>
          <a:ln w="28575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27" tIns="41464" rIns="82927" bIns="41464" anchor="ctr"/>
          <a:lstStyle/>
          <a:p>
            <a:pPr>
              <a:buFont typeface="StarSymbol" charset="0"/>
              <a:buNone/>
              <a:defRPr/>
            </a:pPr>
            <a:endParaRPr kumimoji="1" lang="ja-JP" altLang="en-US" dirty="0"/>
          </a:p>
        </p:txBody>
      </p:sp>
      <p:sp>
        <p:nvSpPr>
          <p:cNvPr id="146" name="テキスト ボックス 156"/>
          <p:cNvSpPr txBox="1"/>
          <p:nvPr userDrawn="1"/>
        </p:nvSpPr>
        <p:spPr>
          <a:xfrm>
            <a:off x="306919" y="254003"/>
            <a:ext cx="1857039" cy="468459"/>
          </a:xfrm>
          <a:prstGeom prst="rect">
            <a:avLst/>
          </a:prstGeom>
          <a:noFill/>
        </p:spPr>
        <p:txBody>
          <a:bodyPr wrap="none" lIns="82927" tIns="41464" rIns="82927" bIns="41464">
            <a:spAutoFit/>
          </a:bodyPr>
          <a:lstStyle/>
          <a:p>
            <a:pPr>
              <a:buFont typeface="StarSymbol" charset="0"/>
              <a:buNone/>
              <a:defRPr/>
            </a:pPr>
            <a:r>
              <a:rPr kumimoji="1" lang="en-US" altLang="ja-JP" sz="2500" baseline="0" dirty="0">
                <a:solidFill>
                  <a:schemeClr val="bg1"/>
                </a:solidFill>
                <a:latin typeface="+mn-lt"/>
                <a:ea typeface="+mn-ea"/>
                <a:cs typeface="Microsoft Sans Serif" pitchFamily="34" charset="0"/>
              </a:rPr>
              <a:t>Color wheel</a:t>
            </a:r>
          </a:p>
        </p:txBody>
      </p:sp>
    </p:spTree>
    <p:extLst>
      <p:ext uri="{BB962C8B-B14F-4D97-AF65-F5344CB8AC3E}">
        <p14:creationId xmlns:p14="http://schemas.microsoft.com/office/powerpoint/2010/main" val="293725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27"/>
          <p:cNvGrpSpPr>
            <a:grpSpLocks/>
          </p:cNvGrpSpPr>
          <p:nvPr userDrawn="1"/>
        </p:nvGrpSpPr>
        <p:grpSpPr bwMode="auto">
          <a:xfrm>
            <a:off x="1642535" y="908053"/>
            <a:ext cx="869951" cy="1395413"/>
            <a:chOff x="1357290" y="1000108"/>
            <a:chExt cx="720000" cy="1540132"/>
          </a:xfrm>
        </p:grpSpPr>
        <p:sp>
          <p:nvSpPr>
            <p:cNvPr id="4" name="円/楕円 13"/>
            <p:cNvSpPr/>
            <p:nvPr userDrawn="1"/>
          </p:nvSpPr>
          <p:spPr>
            <a:xfrm>
              <a:off x="1357290" y="1410109"/>
              <a:ext cx="720000" cy="720130"/>
            </a:xfrm>
            <a:prstGeom prst="ellipse">
              <a:avLst/>
            </a:prstGeom>
            <a:solidFill>
              <a:srgbClr val="FF9933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5" name="円/楕円 14"/>
            <p:cNvSpPr/>
            <p:nvPr userDrawn="1"/>
          </p:nvSpPr>
          <p:spPr>
            <a:xfrm>
              <a:off x="1448385" y="1000108"/>
              <a:ext cx="537810" cy="539659"/>
            </a:xfrm>
            <a:prstGeom prst="ellipse">
              <a:avLst/>
            </a:prstGeom>
            <a:solidFill>
              <a:srgbClr val="FFCC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6" name="円/楕円 15"/>
            <p:cNvSpPr/>
            <p:nvPr userDrawn="1"/>
          </p:nvSpPr>
          <p:spPr>
            <a:xfrm>
              <a:off x="1448385" y="2000581"/>
              <a:ext cx="537810" cy="539659"/>
            </a:xfrm>
            <a:prstGeom prst="ellipse">
              <a:avLst/>
            </a:prstGeom>
            <a:solidFill>
              <a:srgbClr val="9933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3" name="グループ化 31"/>
          <p:cNvGrpSpPr>
            <a:grpSpLocks/>
          </p:cNvGrpSpPr>
          <p:nvPr userDrawn="1"/>
        </p:nvGrpSpPr>
        <p:grpSpPr bwMode="auto">
          <a:xfrm>
            <a:off x="3369733" y="4017963"/>
            <a:ext cx="872067" cy="1397000"/>
            <a:chOff x="2464579" y="1000108"/>
            <a:chExt cx="720000" cy="1540132"/>
          </a:xfrm>
        </p:grpSpPr>
        <p:sp>
          <p:nvSpPr>
            <p:cNvPr id="8" name="円/楕円 17"/>
            <p:cNvSpPr/>
            <p:nvPr userDrawn="1"/>
          </p:nvSpPr>
          <p:spPr>
            <a:xfrm>
              <a:off x="2464579" y="1409643"/>
              <a:ext cx="720000" cy="721062"/>
            </a:xfrm>
            <a:prstGeom prst="ellipse">
              <a:avLst/>
            </a:prstGeom>
            <a:solidFill>
              <a:srgbClr val="00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9" name="円/楕円 18"/>
            <p:cNvSpPr/>
            <p:nvPr userDrawn="1"/>
          </p:nvSpPr>
          <p:spPr>
            <a:xfrm>
              <a:off x="2555453" y="2001194"/>
              <a:ext cx="538252" cy="539046"/>
            </a:xfrm>
            <a:prstGeom prst="ellipse">
              <a:avLst/>
            </a:prstGeom>
            <a:solidFill>
              <a:srgbClr val="0099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0" name="円/楕円 19"/>
            <p:cNvSpPr/>
            <p:nvPr userDrawn="1"/>
          </p:nvSpPr>
          <p:spPr>
            <a:xfrm>
              <a:off x="2555453" y="1000108"/>
              <a:ext cx="538252" cy="539046"/>
            </a:xfrm>
            <a:prstGeom prst="ellipse">
              <a:avLst/>
            </a:prstGeom>
            <a:solidFill>
              <a:srgbClr val="99FF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7" name="グループ化 35"/>
          <p:cNvGrpSpPr>
            <a:grpSpLocks/>
          </p:cNvGrpSpPr>
          <p:nvPr userDrawn="1"/>
        </p:nvGrpSpPr>
        <p:grpSpPr bwMode="auto">
          <a:xfrm>
            <a:off x="5010152" y="4017963"/>
            <a:ext cx="872067" cy="1397000"/>
            <a:chOff x="3643306" y="1000108"/>
            <a:chExt cx="720000" cy="1540132"/>
          </a:xfrm>
        </p:grpSpPr>
        <p:sp>
          <p:nvSpPr>
            <p:cNvPr id="12" name="円/楕円 21"/>
            <p:cNvSpPr/>
            <p:nvPr userDrawn="1"/>
          </p:nvSpPr>
          <p:spPr>
            <a:xfrm>
              <a:off x="3643306" y="1409643"/>
              <a:ext cx="720000" cy="721062"/>
            </a:xfrm>
            <a:prstGeom prst="ellipse">
              <a:avLst/>
            </a:prstGeom>
            <a:solidFill>
              <a:srgbClr val="99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3" name="円/楕円 22"/>
            <p:cNvSpPr/>
            <p:nvPr userDrawn="1"/>
          </p:nvSpPr>
          <p:spPr>
            <a:xfrm>
              <a:off x="3734180" y="2001194"/>
              <a:ext cx="538252" cy="539046"/>
            </a:xfrm>
            <a:prstGeom prst="ellipse">
              <a:avLst/>
            </a:prstGeom>
            <a:solidFill>
              <a:srgbClr val="6600CC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4" name="円/楕円 23"/>
            <p:cNvSpPr/>
            <p:nvPr userDrawn="1"/>
          </p:nvSpPr>
          <p:spPr>
            <a:xfrm>
              <a:off x="3734180" y="1000108"/>
              <a:ext cx="538252" cy="539046"/>
            </a:xfrm>
            <a:prstGeom prst="ellipse">
              <a:avLst/>
            </a:prstGeom>
            <a:solidFill>
              <a:srgbClr val="CC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1" name="グループ化 39"/>
          <p:cNvGrpSpPr>
            <a:grpSpLocks/>
          </p:cNvGrpSpPr>
          <p:nvPr userDrawn="1"/>
        </p:nvGrpSpPr>
        <p:grpSpPr bwMode="auto">
          <a:xfrm>
            <a:off x="1727201" y="4017963"/>
            <a:ext cx="872067" cy="1397000"/>
            <a:chOff x="5214942" y="1000108"/>
            <a:chExt cx="720000" cy="1540132"/>
          </a:xfrm>
        </p:grpSpPr>
        <p:sp>
          <p:nvSpPr>
            <p:cNvPr id="16" name="円/楕円 25"/>
            <p:cNvSpPr/>
            <p:nvPr userDrawn="1"/>
          </p:nvSpPr>
          <p:spPr>
            <a:xfrm>
              <a:off x="5214942" y="1409643"/>
              <a:ext cx="720000" cy="721062"/>
            </a:xfrm>
            <a:prstGeom prst="ellipse">
              <a:avLst/>
            </a:prstGeom>
            <a:solidFill>
              <a:srgbClr val="777777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7" name="円/楕円 26"/>
            <p:cNvSpPr/>
            <p:nvPr userDrawn="1"/>
          </p:nvSpPr>
          <p:spPr>
            <a:xfrm>
              <a:off x="5305816" y="1000108"/>
              <a:ext cx="538252" cy="539046"/>
            </a:xfrm>
            <a:prstGeom prst="ellipse">
              <a:avLst/>
            </a:prstGeom>
            <a:solidFill>
              <a:srgbClr val="C0C0C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18" name="円/楕円 27"/>
            <p:cNvSpPr/>
            <p:nvPr userDrawn="1"/>
          </p:nvSpPr>
          <p:spPr>
            <a:xfrm>
              <a:off x="5305816" y="2001194"/>
              <a:ext cx="538252" cy="539046"/>
            </a:xfrm>
            <a:prstGeom prst="ellipse">
              <a:avLst/>
            </a:prstGeom>
            <a:solidFill>
              <a:srgbClr val="29292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5" name="グループ化 43"/>
          <p:cNvGrpSpPr>
            <a:grpSpLocks/>
          </p:cNvGrpSpPr>
          <p:nvPr userDrawn="1"/>
        </p:nvGrpSpPr>
        <p:grpSpPr bwMode="auto">
          <a:xfrm>
            <a:off x="3109385" y="908053"/>
            <a:ext cx="872067" cy="1395413"/>
            <a:chOff x="6286512" y="1000108"/>
            <a:chExt cx="720000" cy="1540132"/>
          </a:xfrm>
        </p:grpSpPr>
        <p:sp>
          <p:nvSpPr>
            <p:cNvPr id="20" name="円/楕円 29"/>
            <p:cNvSpPr/>
            <p:nvPr userDrawn="1"/>
          </p:nvSpPr>
          <p:spPr>
            <a:xfrm>
              <a:off x="6286512" y="1410109"/>
              <a:ext cx="720000" cy="720130"/>
            </a:xfrm>
            <a:prstGeom prst="ellipse">
              <a:avLst/>
            </a:prstGeom>
            <a:solidFill>
              <a:srgbClr val="3366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1" name="円/楕円 30"/>
            <p:cNvSpPr/>
            <p:nvPr userDrawn="1"/>
          </p:nvSpPr>
          <p:spPr>
            <a:xfrm>
              <a:off x="6377386" y="2000581"/>
              <a:ext cx="538252" cy="539659"/>
            </a:xfrm>
            <a:prstGeom prst="ellipse">
              <a:avLst/>
            </a:prstGeom>
            <a:solidFill>
              <a:srgbClr val="0066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2" name="円/楕円 31"/>
            <p:cNvSpPr/>
            <p:nvPr userDrawn="1"/>
          </p:nvSpPr>
          <p:spPr>
            <a:xfrm>
              <a:off x="6377386" y="1000108"/>
              <a:ext cx="538252" cy="539659"/>
            </a:xfrm>
            <a:prstGeom prst="ellipse">
              <a:avLst/>
            </a:prstGeom>
            <a:solidFill>
              <a:srgbClr val="99CCFF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19" name="グループ化 47"/>
          <p:cNvGrpSpPr>
            <a:grpSpLocks/>
          </p:cNvGrpSpPr>
          <p:nvPr userDrawn="1"/>
        </p:nvGrpSpPr>
        <p:grpSpPr bwMode="auto">
          <a:xfrm>
            <a:off x="4540252" y="901700"/>
            <a:ext cx="872067" cy="1397000"/>
            <a:chOff x="6286512" y="1000108"/>
            <a:chExt cx="720000" cy="1540132"/>
          </a:xfrm>
        </p:grpSpPr>
        <p:sp>
          <p:nvSpPr>
            <p:cNvPr id="24" name="円/楕円 33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66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5" name="円/楕円 34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CC99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26" name="円/楕円 35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FFFF99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grpSp>
        <p:nvGrpSpPr>
          <p:cNvPr id="23" name="グループ化 51"/>
          <p:cNvGrpSpPr>
            <a:grpSpLocks/>
          </p:cNvGrpSpPr>
          <p:nvPr userDrawn="1"/>
        </p:nvGrpSpPr>
        <p:grpSpPr bwMode="auto">
          <a:xfrm>
            <a:off x="6614585" y="4011613"/>
            <a:ext cx="872067" cy="1397000"/>
            <a:chOff x="6286512" y="1000108"/>
            <a:chExt cx="720000" cy="1540132"/>
          </a:xfrm>
        </p:grpSpPr>
        <p:sp>
          <p:nvSpPr>
            <p:cNvPr id="29" name="円/楕円 37"/>
            <p:cNvSpPr/>
            <p:nvPr userDrawn="1"/>
          </p:nvSpPr>
          <p:spPr>
            <a:xfrm>
              <a:off x="6286512" y="1409643"/>
              <a:ext cx="720000" cy="721062"/>
            </a:xfrm>
            <a:prstGeom prst="ellipse">
              <a:avLst/>
            </a:prstGeom>
            <a:solidFill>
              <a:srgbClr val="FF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0" name="円/楕円 38"/>
            <p:cNvSpPr/>
            <p:nvPr userDrawn="1"/>
          </p:nvSpPr>
          <p:spPr>
            <a:xfrm>
              <a:off x="6377386" y="2001194"/>
              <a:ext cx="538252" cy="539046"/>
            </a:xfrm>
            <a:prstGeom prst="ellipse">
              <a:avLst/>
            </a:prstGeom>
            <a:solidFill>
              <a:srgbClr val="FF00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  <p:sp>
          <p:nvSpPr>
            <p:cNvPr id="31" name="円/楕円 39"/>
            <p:cNvSpPr/>
            <p:nvPr userDrawn="1"/>
          </p:nvSpPr>
          <p:spPr>
            <a:xfrm>
              <a:off x="6377386" y="1000108"/>
              <a:ext cx="538252" cy="539046"/>
            </a:xfrm>
            <a:prstGeom prst="ellipse">
              <a:avLst/>
            </a:prstGeom>
            <a:solidFill>
              <a:srgbClr val="00FF00"/>
            </a:solidFill>
            <a:ln w="28575"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>
                <a:buFont typeface="StarSymbol" charset="0"/>
                <a:buNone/>
                <a:defRPr/>
              </a:pPr>
              <a:endParaRPr kumimoji="1" lang="ja-JP" altLang="en-US" dirty="0"/>
            </a:p>
          </p:txBody>
        </p:sp>
      </p:grpSp>
      <p:sp>
        <p:nvSpPr>
          <p:cNvPr id="27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4410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3"/>
          <p:cNvGrpSpPr>
            <a:grpSpLocks/>
          </p:cNvGrpSpPr>
          <p:nvPr userDrawn="1"/>
        </p:nvGrpSpPr>
        <p:grpSpPr bwMode="auto">
          <a:xfrm>
            <a:off x="0" y="0"/>
            <a:ext cx="12192000" cy="6858000"/>
            <a:chOff x="0" y="0"/>
            <a:chExt cx="10080625" cy="7559675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1636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30654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6" name="直線コネクタ 21"/>
            <p:cNvCxnSpPr>
              <a:cxnSpLocks noChangeShapeType="1"/>
            </p:cNvCxnSpPr>
            <p:nvPr userDrawn="1"/>
          </p:nvCxnSpPr>
          <p:spPr bwMode="auto">
            <a:xfrm>
              <a:off x="0" y="44942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7" name="直線コネクタ 22"/>
            <p:cNvCxnSpPr>
              <a:cxnSpLocks noChangeShapeType="1"/>
            </p:cNvCxnSpPr>
            <p:nvPr userDrawn="1"/>
          </p:nvCxnSpPr>
          <p:spPr bwMode="auto">
            <a:xfrm>
              <a:off x="0" y="5922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20796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7351713"/>
              <a:ext cx="10080625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596481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6047581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81794" y="3779044"/>
              <a:ext cx="7559675" cy="1588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832894" y="3779044"/>
              <a:ext cx="7559675" cy="1587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  <p:sp>
        <p:nvSpPr>
          <p:cNvPr id="13" name="テキスト プレースホルダ 1"/>
          <p:cNvSpPr>
            <a:spLocks noGrp="1"/>
          </p:cNvSpPr>
          <p:nvPr>
            <p:ph type="body" sz="quarter" idx="10"/>
          </p:nvPr>
        </p:nvSpPr>
        <p:spPr>
          <a:xfrm>
            <a:off x="0" y="123835"/>
            <a:ext cx="3935984" cy="508161"/>
          </a:xfrm>
          <a:prstGeom prst="rect">
            <a:avLst/>
          </a:prstGeom>
        </p:spPr>
        <p:txBody>
          <a:bodyPr lIns="82927" tIns="41464" rIns="82927" bIns="41464"/>
          <a:lstStyle>
            <a:lvl1pPr>
              <a:buNone/>
              <a:defRPr b="1" baseline="0">
                <a:solidFill>
                  <a:srgbClr val="FFFF99"/>
                </a:solidFill>
                <a:latin typeface="+mn-lt"/>
                <a:ea typeface="+mn-ea"/>
              </a:defRPr>
            </a:lvl1pPr>
          </a:lstStyle>
          <a:p>
            <a:pPr lvl="0"/>
            <a:r>
              <a:rPr lang="ja-JP" altLang="en-US" dirty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316530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cxnSp>
          <p:nvCxnSpPr>
            <p:cNvPr id="4" name="直線コネクタ 19"/>
            <p:cNvCxnSpPr>
              <a:cxnSpLocks noChangeShapeType="1"/>
            </p:cNvCxnSpPr>
            <p:nvPr userDrawn="1"/>
          </p:nvCxnSpPr>
          <p:spPr bwMode="auto">
            <a:xfrm>
              <a:off x="0" y="2348887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5" name="直線コネクタ 20"/>
            <p:cNvCxnSpPr>
              <a:cxnSpLocks noChangeShapeType="1"/>
            </p:cNvCxnSpPr>
            <p:nvPr userDrawn="1"/>
          </p:nvCxnSpPr>
          <p:spPr bwMode="auto">
            <a:xfrm>
              <a:off x="0" y="4509114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8" name="直線コネクタ 26"/>
            <p:cNvCxnSpPr>
              <a:cxnSpLocks noChangeShapeType="1"/>
            </p:cNvCxnSpPr>
            <p:nvPr userDrawn="1"/>
          </p:nvCxnSpPr>
          <p:spPr bwMode="auto">
            <a:xfrm>
              <a:off x="0" y="188660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9" name="直線コネクタ 27"/>
            <p:cNvCxnSpPr>
              <a:cxnSpLocks noChangeShapeType="1"/>
            </p:cNvCxnSpPr>
            <p:nvPr userDrawn="1"/>
          </p:nvCxnSpPr>
          <p:spPr bwMode="auto">
            <a:xfrm>
              <a:off x="0" y="6669341"/>
              <a:ext cx="9144000" cy="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0" name="直線コネクタ 28"/>
            <p:cNvCxnSpPr>
              <a:cxnSpLocks noChangeShapeType="1"/>
            </p:cNvCxnSpPr>
            <p:nvPr userDrawn="1"/>
          </p:nvCxnSpPr>
          <p:spPr bwMode="auto">
            <a:xfrm rot="5400000">
              <a:off x="-3262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1" name="直線コネクタ 32"/>
            <p:cNvCxnSpPr>
              <a:cxnSpLocks noChangeShapeType="1"/>
            </p:cNvCxnSpPr>
            <p:nvPr userDrawn="1"/>
          </p:nvCxnSpPr>
          <p:spPr bwMode="auto">
            <a:xfrm rot="5400000">
              <a:off x="5485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2" name="直線コネクタ 34"/>
            <p:cNvCxnSpPr>
              <a:cxnSpLocks noChangeShapeType="1"/>
            </p:cNvCxnSpPr>
            <p:nvPr userDrawn="1"/>
          </p:nvCxnSpPr>
          <p:spPr bwMode="auto">
            <a:xfrm rot="5400000">
              <a:off x="-34668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  <p:cxnSp>
          <p:nvCxnSpPr>
            <p:cNvPr id="14" name="直線コネクタ 35"/>
            <p:cNvCxnSpPr>
              <a:cxnSpLocks noChangeShapeType="1"/>
            </p:cNvCxnSpPr>
            <p:nvPr userDrawn="1"/>
          </p:nvCxnSpPr>
          <p:spPr bwMode="auto">
            <a:xfrm rot="5400000">
              <a:off x="2569320" y="3428280"/>
              <a:ext cx="6858000" cy="1440"/>
            </a:xfrm>
            <a:prstGeom prst="line">
              <a:avLst/>
            </a:prstGeom>
            <a:noFill/>
            <a:ln w="9525" algn="ctr">
              <a:solidFill>
                <a:srgbClr val="002060"/>
              </a:solidFill>
              <a:round/>
              <a:headEnd/>
              <a:tailEnd/>
            </a:ln>
          </p:spPr>
        </p:cxnSp>
      </p:grpSp>
    </p:spTree>
    <p:extLst>
      <p:ext uri="{BB962C8B-B14F-4D97-AF65-F5344CB8AC3E}">
        <p14:creationId xmlns:p14="http://schemas.microsoft.com/office/powerpoint/2010/main" val="416759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4.jp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rgbClr val="000000"/>
            </a:gs>
            <a:gs pos="100000">
              <a:schemeClr val="accent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3070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</p:sldLayoutIdLst>
  <p:txStyles>
    <p:titleStyle>
      <a:lvl1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2pPr>
      <a:lvl3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3pPr>
      <a:lvl4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4pPr>
      <a:lvl5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5pPr>
      <a:lvl6pPr marL="139365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6pPr>
      <a:lvl7pPr marL="180829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7pPr>
      <a:lvl8pPr marL="222293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8pPr>
      <a:lvl9pPr marL="263757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88938" indent="-292100" algn="l" defTabSz="412750" rtl="0" eaLnBrk="0" fontAlgn="base" hangingPunct="0">
        <a:lnSpc>
          <a:spcPct val="95000"/>
        </a:lnSpc>
        <a:spcBef>
          <a:spcPct val="0"/>
        </a:spcBef>
        <a:spcAft>
          <a:spcPts val="1288"/>
        </a:spcAft>
        <a:buClr>
          <a:srgbClr val="FFFFFF"/>
        </a:buClr>
        <a:buSzPct val="45000"/>
        <a:buFont typeface="StarSymbol"/>
        <a:buChar char="●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81050" indent="-258763" algn="l" defTabSz="412750" rtl="0" eaLnBrk="0" fontAlgn="base" hangingPunct="0">
        <a:lnSpc>
          <a:spcPct val="95000"/>
        </a:lnSpc>
        <a:spcBef>
          <a:spcPct val="0"/>
        </a:spcBef>
        <a:spcAft>
          <a:spcPts val="1038"/>
        </a:spcAft>
        <a:buClr>
          <a:srgbClr val="FFFFFF"/>
        </a:buClr>
        <a:buSzPct val="75000"/>
        <a:buFont typeface="StarSymbol"/>
        <a:buChar char="–"/>
        <a:defRPr sz="2500">
          <a:solidFill>
            <a:srgbClr val="FFFFFF"/>
          </a:solidFill>
          <a:latin typeface="+mn-lt"/>
        </a:defRPr>
      </a:lvl2pPr>
      <a:lvl3pPr marL="1173163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775"/>
        </a:spcAft>
        <a:buClr>
          <a:srgbClr val="FFFFFF"/>
        </a:buClr>
        <a:buSzPct val="45000"/>
        <a:buFont typeface="StarSymbol"/>
        <a:buChar char="●"/>
        <a:defRPr sz="2200">
          <a:solidFill>
            <a:srgbClr val="FFFFFF"/>
          </a:solidFill>
          <a:latin typeface="+mn-lt"/>
        </a:defRPr>
      </a:lvl3pPr>
      <a:lvl4pPr marL="1563688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525"/>
        </a:spcAft>
        <a:buClr>
          <a:srgbClr val="FFFFFF"/>
        </a:buClr>
        <a:buSzPct val="75000"/>
        <a:buFont typeface="StarSymbol"/>
        <a:buChar char="–"/>
        <a:defRPr>
          <a:solidFill>
            <a:srgbClr val="FFFFFF"/>
          </a:solidFill>
          <a:latin typeface="+mn-lt"/>
        </a:defRPr>
      </a:lvl4pPr>
      <a:lvl5pPr marL="1955800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263"/>
        </a:spcAft>
        <a:buClr>
          <a:srgbClr val="FFFFFF"/>
        </a:buClr>
        <a:buSzPct val="45000"/>
        <a:buFont typeface="StarSymbol"/>
        <a:buChar char="●"/>
        <a:defRPr>
          <a:solidFill>
            <a:srgbClr val="FFFFFF"/>
          </a:solidFill>
          <a:latin typeface="+mn-lt"/>
        </a:defRPr>
      </a:lvl5pPr>
      <a:lvl6pPr marL="237266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6pPr>
      <a:lvl7pPr marL="278730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7pPr>
      <a:lvl8pPr marL="320194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8pPr>
      <a:lvl9pPr marL="361658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9pPr>
    </p:bodyStyle>
    <p:otherStyle>
      <a:defPPr>
        <a:defRPr lang="ja-JP"/>
      </a:defPPr>
      <a:lvl1pPr marL="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98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</p:sldLayoutIdLst>
  <p:txStyles>
    <p:titleStyle>
      <a:lvl1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2pPr>
      <a:lvl3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3pPr>
      <a:lvl4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4pPr>
      <a:lvl5pPr marL="976313" indent="-193675" algn="l" defTabSz="412750" rtl="0" eaLnBrk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5pPr>
      <a:lvl6pPr marL="139365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6pPr>
      <a:lvl7pPr marL="180829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7pPr>
      <a:lvl8pPr marL="2222931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8pPr>
      <a:lvl9pPr marL="2637573" indent="-195803" algn="l" defTabSz="414640" rtl="0" fontAlgn="base" hangingPunct="0">
        <a:spcBef>
          <a:spcPct val="0"/>
        </a:spcBef>
        <a:spcAft>
          <a:spcPct val="0"/>
        </a:spcAft>
        <a:buClr>
          <a:srgbClr val="FFFFFF"/>
        </a:buClr>
        <a:buSzPct val="45000"/>
        <a:buFont typeface="StarSymbol" charset="0"/>
        <a:defRPr sz="4000">
          <a:solidFill>
            <a:srgbClr val="000000"/>
          </a:solidFill>
          <a:latin typeface="Times New Roman" pitchFamily="18" charset="0"/>
          <a:ea typeface="ＭＳ Ｐゴシック" pitchFamily="50" charset="-128"/>
        </a:defRPr>
      </a:lvl9pPr>
    </p:titleStyle>
    <p:bodyStyle>
      <a:lvl1pPr marL="388938" indent="-292100" algn="l" defTabSz="412750" rtl="0" eaLnBrk="0" fontAlgn="base" hangingPunct="0">
        <a:lnSpc>
          <a:spcPct val="95000"/>
        </a:lnSpc>
        <a:spcBef>
          <a:spcPct val="0"/>
        </a:spcBef>
        <a:spcAft>
          <a:spcPts val="1288"/>
        </a:spcAft>
        <a:buClr>
          <a:srgbClr val="FFFFFF"/>
        </a:buClr>
        <a:buSzPct val="45000"/>
        <a:buFont typeface="StarSymbol"/>
        <a:buChar char="●"/>
        <a:defRPr sz="2900">
          <a:solidFill>
            <a:srgbClr val="FFFFFF"/>
          </a:solidFill>
          <a:latin typeface="+mn-lt"/>
          <a:ea typeface="+mn-ea"/>
          <a:cs typeface="+mn-cs"/>
        </a:defRPr>
      </a:lvl1pPr>
      <a:lvl2pPr marL="781050" indent="-258763" algn="l" defTabSz="412750" rtl="0" eaLnBrk="0" fontAlgn="base" hangingPunct="0">
        <a:lnSpc>
          <a:spcPct val="95000"/>
        </a:lnSpc>
        <a:spcBef>
          <a:spcPct val="0"/>
        </a:spcBef>
        <a:spcAft>
          <a:spcPts val="1038"/>
        </a:spcAft>
        <a:buClr>
          <a:srgbClr val="FFFFFF"/>
        </a:buClr>
        <a:buSzPct val="75000"/>
        <a:buFont typeface="StarSymbol"/>
        <a:buChar char="–"/>
        <a:defRPr sz="2500">
          <a:solidFill>
            <a:srgbClr val="FFFFFF"/>
          </a:solidFill>
          <a:latin typeface="+mn-lt"/>
        </a:defRPr>
      </a:lvl2pPr>
      <a:lvl3pPr marL="1173163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775"/>
        </a:spcAft>
        <a:buClr>
          <a:srgbClr val="FFFFFF"/>
        </a:buClr>
        <a:buSzPct val="45000"/>
        <a:buFont typeface="StarSymbol"/>
        <a:buChar char="●"/>
        <a:defRPr sz="2200">
          <a:solidFill>
            <a:srgbClr val="FFFFFF"/>
          </a:solidFill>
          <a:latin typeface="+mn-lt"/>
        </a:defRPr>
      </a:lvl3pPr>
      <a:lvl4pPr marL="1563688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525"/>
        </a:spcAft>
        <a:buClr>
          <a:srgbClr val="FFFFFF"/>
        </a:buClr>
        <a:buSzPct val="75000"/>
        <a:buFont typeface="StarSymbol"/>
        <a:buChar char="–"/>
        <a:defRPr>
          <a:solidFill>
            <a:srgbClr val="FFFFFF"/>
          </a:solidFill>
          <a:latin typeface="+mn-lt"/>
        </a:defRPr>
      </a:lvl4pPr>
      <a:lvl5pPr marL="1955800" indent="-193675" algn="l" defTabSz="412750" rtl="0" eaLnBrk="0" fontAlgn="base" hangingPunct="0">
        <a:lnSpc>
          <a:spcPct val="95000"/>
        </a:lnSpc>
        <a:spcBef>
          <a:spcPct val="0"/>
        </a:spcBef>
        <a:spcAft>
          <a:spcPts val="263"/>
        </a:spcAft>
        <a:buClr>
          <a:srgbClr val="FFFFFF"/>
        </a:buClr>
        <a:buSzPct val="45000"/>
        <a:buFont typeface="StarSymbol"/>
        <a:buChar char="●"/>
        <a:defRPr>
          <a:solidFill>
            <a:srgbClr val="FFFFFF"/>
          </a:solidFill>
          <a:latin typeface="+mn-lt"/>
        </a:defRPr>
      </a:lvl5pPr>
      <a:lvl6pPr marL="237266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6pPr>
      <a:lvl7pPr marL="278730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7pPr>
      <a:lvl8pPr marL="320194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8pPr>
      <a:lvl9pPr marL="3616583" indent="-195803" algn="l" defTabSz="414640" rtl="0" fontAlgn="base" hangingPunct="0">
        <a:lnSpc>
          <a:spcPct val="95000"/>
        </a:lnSpc>
        <a:spcBef>
          <a:spcPct val="0"/>
        </a:spcBef>
        <a:spcAft>
          <a:spcPts val="261"/>
        </a:spcAft>
        <a:buClr>
          <a:srgbClr val="FFFFFF"/>
        </a:buClr>
        <a:buSzPct val="45000"/>
        <a:buFont typeface="StarSymbol" charset="0"/>
        <a:buChar char="●"/>
        <a:defRPr sz="1800">
          <a:solidFill>
            <a:srgbClr val="FFFFFF"/>
          </a:solidFill>
          <a:latin typeface="+mn-lt"/>
        </a:defRPr>
      </a:lvl9pPr>
    </p:bodyStyle>
    <p:otherStyle>
      <a:defPPr>
        <a:defRPr lang="ja-JP"/>
      </a:defPPr>
      <a:lvl1pPr marL="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64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28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392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560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20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784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248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121" algn="l" defTabSz="829280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21.png"/><Relationship Id="rId4" Type="http://schemas.openxmlformats.org/officeDocument/2006/relationships/image" Target="../media/image10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96000" y="521253"/>
            <a:ext cx="900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212733"/>
                </a:solidFill>
                <a:cs typeface="Arial" panose="020B0604020202020204" pitchFamily="34" charset="0"/>
              </a:rPr>
              <a:t>Modeling of PS-OCT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56000" y="2990284"/>
            <a:ext cx="831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212733"/>
                </a:solidFill>
                <a:cs typeface="Arial" panose="020B0604020202020204" pitchFamily="34" charset="0"/>
              </a:rPr>
              <a:t>Shuichi Makita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16717" y="4250721"/>
            <a:ext cx="4419600" cy="6869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charset="0"/>
              </a:rPr>
              <a:t>Computational Optics Group,</a:t>
            </a:r>
          </a:p>
          <a:p>
            <a:pPr hangingPunct="0">
              <a:lnSpc>
                <a:spcPct val="93000"/>
              </a:lnSpc>
              <a:buClr>
                <a:srgbClr val="FFFFFF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</a:tabLst>
              <a:defRPr/>
            </a:pPr>
            <a:r>
              <a:rPr kumimoji="0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charset="0"/>
              </a:rPr>
              <a:t>University of Tsukuba</a:t>
            </a:r>
          </a:p>
        </p:txBody>
      </p:sp>
      <p:pic>
        <p:nvPicPr>
          <p:cNvPr id="7" name="Pictur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01865" y="4314517"/>
            <a:ext cx="963612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92B3D0-89B9-463E-B6A2-0A69774522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6852317" cy="507700"/>
          </a:xfrm>
        </p:spPr>
        <p:txBody>
          <a:bodyPr/>
          <a:lstStyle/>
          <a:p>
            <a:r>
              <a:rPr lang="en-US" altLang="ja-JP" dirty="0"/>
              <a:t>Applications of OCT signal </a:t>
            </a:r>
            <a:r>
              <a:rPr lang="en-US" altLang="ja-JP" dirty="0" err="1"/>
              <a:t>simations</a:t>
            </a:r>
            <a:endParaRPr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44F852-7AC4-4FD6-88C2-35E67853C03F}"/>
              </a:ext>
            </a:extLst>
          </p:cNvPr>
          <p:cNvSpPr txBox="1"/>
          <p:nvPr/>
        </p:nvSpPr>
        <p:spPr>
          <a:xfrm>
            <a:off x="1175941" y="1310751"/>
            <a:ext cx="615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Investigate behaviors of OCT signals </a:t>
            </a:r>
            <a:endParaRPr kumimoji="1" lang="ja-JP" altLang="en-US" sz="28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887B43-1144-4F17-8AA3-02DC249B27E9}"/>
              </a:ext>
            </a:extLst>
          </p:cNvPr>
          <p:cNvSpPr txBox="1"/>
          <p:nvPr/>
        </p:nvSpPr>
        <p:spPr>
          <a:xfrm>
            <a:off x="1175941" y="3947051"/>
            <a:ext cx="3674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Emulate OCT signals </a:t>
            </a:r>
            <a:endParaRPr kumimoji="1" lang="ja-JP" altLang="en-US" sz="28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3C5D5-3C09-4869-9926-7F184EAC8592}"/>
              </a:ext>
            </a:extLst>
          </p:cNvPr>
          <p:cNvSpPr txBox="1"/>
          <p:nvPr/>
        </p:nvSpPr>
        <p:spPr>
          <a:xfrm>
            <a:off x="2382817" y="5177917"/>
            <a:ext cx="63354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S. </a:t>
            </a:r>
            <a:r>
              <a:rPr lang="en-US" altLang="ja-JP" dirty="0" err="1">
                <a:solidFill>
                  <a:srgbClr val="FF9900"/>
                </a:solidFill>
                <a:effectLst/>
              </a:rPr>
              <a:t>Ostvar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 et al, </a:t>
            </a:r>
            <a:r>
              <a:rPr lang="en-US" altLang="ja-JP" dirty="0" err="1">
                <a:solidFill>
                  <a:srgbClr val="FF9900"/>
                </a:solidFill>
                <a:effectLst/>
              </a:rPr>
              <a:t>BioRxiv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2020. (10.1101/2020.10.26.355180)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974AB6-5DE8-462D-9175-FF17BE5585F1}"/>
              </a:ext>
            </a:extLst>
          </p:cNvPr>
          <p:cNvSpPr txBox="1"/>
          <p:nvPr/>
        </p:nvSpPr>
        <p:spPr>
          <a:xfrm>
            <a:off x="1829952" y="4716252"/>
            <a:ext cx="5270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Learning DNN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 with simulated dataset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230270-AB13-479B-A2F7-A75183035645}"/>
              </a:ext>
            </a:extLst>
          </p:cNvPr>
          <p:cNvSpPr txBox="1"/>
          <p:nvPr/>
        </p:nvSpPr>
        <p:spPr>
          <a:xfrm>
            <a:off x="1829952" y="2744612"/>
            <a:ext cx="3038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Doppler OCT signals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1AC29-75E3-4FB6-871B-FE35D94BB981}"/>
              </a:ext>
            </a:extLst>
          </p:cNvPr>
          <p:cNvSpPr txBox="1"/>
          <p:nvPr/>
        </p:nvSpPr>
        <p:spPr>
          <a:xfrm>
            <a:off x="4868796" y="2087338"/>
            <a:ext cx="668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9900"/>
                </a:solidFill>
                <a:effectLst/>
              </a:rPr>
              <a:t>G. Yao and L. V. Wang, Phys. Med. Biol.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44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2307–2320 (1999).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5CE653-AA4C-43D9-AA15-8D8CC3A4C8C8}"/>
              </a:ext>
            </a:extLst>
          </p:cNvPr>
          <p:cNvSpPr txBox="1"/>
          <p:nvPr/>
        </p:nvSpPr>
        <p:spPr>
          <a:xfrm>
            <a:off x="1829951" y="1721533"/>
            <a:ext cx="5074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OCT signals with multiple scattering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742783-A192-42BD-8154-9A1267CB238C}"/>
              </a:ext>
            </a:extLst>
          </p:cNvPr>
          <p:cNvSpPr txBox="1"/>
          <p:nvPr/>
        </p:nvSpPr>
        <p:spPr>
          <a:xfrm>
            <a:off x="4868796" y="3174489"/>
            <a:ext cx="611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T. </a:t>
            </a:r>
            <a:r>
              <a:rPr lang="en-US" altLang="ja-JP" dirty="0" err="1">
                <a:solidFill>
                  <a:srgbClr val="FF9900"/>
                </a:solidFill>
                <a:effectLst/>
              </a:rPr>
              <a:t>Lindmo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 et al, Phys. Med. Biol.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43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3045–3064 (1998).</a:t>
            </a:r>
          </a:p>
        </p:txBody>
      </p:sp>
    </p:spTree>
    <p:extLst>
      <p:ext uri="{BB962C8B-B14F-4D97-AF65-F5344CB8AC3E}">
        <p14:creationId xmlns:p14="http://schemas.microsoft.com/office/powerpoint/2010/main" val="8966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0742D-F8D6-4C96-9F75-08BCECF56F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10282743" cy="507700"/>
          </a:xfrm>
        </p:spPr>
        <p:txBody>
          <a:bodyPr/>
          <a:lstStyle/>
          <a:p>
            <a:r>
              <a:rPr lang="en-US" altLang="ja-JP" dirty="0"/>
              <a:t>Modeling of light propagation in inhomogeneous tissues</a:t>
            </a:r>
            <a:endParaRPr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0B2DFD-9DFD-47E8-9381-44DCA309BFCA}"/>
              </a:ext>
            </a:extLst>
          </p:cNvPr>
          <p:cNvSpPr txBox="1"/>
          <p:nvPr/>
        </p:nvSpPr>
        <p:spPr>
          <a:xfrm>
            <a:off x="825090" y="1517204"/>
            <a:ext cx="1418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R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igorous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4F3150-E662-4D1A-85AC-A9C318A7760B}"/>
              </a:ext>
            </a:extLst>
          </p:cNvPr>
          <p:cNvSpPr txBox="1"/>
          <p:nvPr/>
        </p:nvSpPr>
        <p:spPr>
          <a:xfrm>
            <a:off x="6053037" y="1423117"/>
            <a:ext cx="4456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Structures </a:t>
            </a:r>
            <a:r>
              <a:rPr lang="en-US" altLang="ja-JP" sz="2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are larger than wavelength</a:t>
            </a:r>
          </a:p>
          <a:p>
            <a:r>
              <a:rPr kumimoji="1" lang="en-US" altLang="ja-JP" sz="2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Scalar field</a:t>
            </a:r>
            <a:endParaRPr kumimoji="1" lang="ja-JP" altLang="en-US" sz="20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E937F3-2400-488F-BDA8-8DE0E94C23B0}"/>
              </a:ext>
            </a:extLst>
          </p:cNvPr>
          <p:cNvSpPr txBox="1"/>
          <p:nvPr/>
        </p:nvSpPr>
        <p:spPr>
          <a:xfrm>
            <a:off x="6269709" y="4003722"/>
            <a:ext cx="3413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Scalar diffraction theory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704024-9A4D-4981-B130-034D0DF51E27}"/>
              </a:ext>
            </a:extLst>
          </p:cNvPr>
          <p:cNvSpPr txBox="1"/>
          <p:nvPr/>
        </p:nvSpPr>
        <p:spPr>
          <a:xfrm>
            <a:off x="6363415" y="2624594"/>
            <a:ext cx="2531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Huygens-Fresnel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28D759-6CB9-4846-BA17-FC917DB9583F}"/>
              </a:ext>
            </a:extLst>
          </p:cNvPr>
          <p:cNvSpPr txBox="1"/>
          <p:nvPr/>
        </p:nvSpPr>
        <p:spPr>
          <a:xfrm>
            <a:off x="1031453" y="3742591"/>
            <a:ext cx="42378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Finite-differential time-domain</a:t>
            </a:r>
            <a:endParaRPr kumimoji="1" lang="en-US" altLang="ja-JP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Pseudo-spectral time-domain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2401FB-EA97-42C7-9C70-01E1D9544DF3}"/>
              </a:ext>
            </a:extLst>
          </p:cNvPr>
          <p:cNvSpPr txBox="1"/>
          <p:nvPr/>
        </p:nvSpPr>
        <p:spPr>
          <a:xfrm>
            <a:off x="1735609" y="4573588"/>
            <a:ext cx="34370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P. R. T. Munro, Opt. Express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24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27016–27031 (2016).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70BC3E-F92F-40A3-841C-B3E0EB4F246C}"/>
              </a:ext>
            </a:extLst>
          </p:cNvPr>
          <p:cNvSpPr txBox="1"/>
          <p:nvPr/>
        </p:nvSpPr>
        <p:spPr>
          <a:xfrm>
            <a:off x="6538795" y="3086259"/>
            <a:ext cx="39709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L. </a:t>
            </a:r>
            <a:r>
              <a:rPr lang="en-US" altLang="ja-JP" dirty="0" err="1">
                <a:solidFill>
                  <a:srgbClr val="FF9900"/>
                </a:solidFill>
                <a:effectLst/>
              </a:rPr>
              <a:t>Thrane</a:t>
            </a:r>
            <a:r>
              <a:rPr lang="en-US" altLang="ja-JP" dirty="0">
                <a:solidFill>
                  <a:srgbClr val="FF9900"/>
                </a:solidFill>
              </a:rPr>
              <a:t> et al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J. Opt. Soc. Am. A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17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484–490 (2000).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D66A7-5D1D-4A1C-8989-44C93DB42788}"/>
              </a:ext>
            </a:extLst>
          </p:cNvPr>
          <p:cNvSpPr txBox="1"/>
          <p:nvPr/>
        </p:nvSpPr>
        <p:spPr>
          <a:xfrm>
            <a:off x="1173601" y="2074758"/>
            <a:ext cx="27839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Maxwell’s equation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92873F-2CB4-46B7-8489-108DE1263E65}"/>
              </a:ext>
            </a:extLst>
          </p:cNvPr>
          <p:cNvSpPr txBox="1"/>
          <p:nvPr/>
        </p:nvSpPr>
        <p:spPr>
          <a:xfrm>
            <a:off x="1173601" y="2721089"/>
            <a:ext cx="2549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Material equation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1A13A793-61A7-4AA7-87F7-F25C53270548}"/>
              </a:ext>
            </a:extLst>
          </p:cNvPr>
          <p:cNvSpPr/>
          <p:nvPr/>
        </p:nvSpPr>
        <p:spPr bwMode="auto">
          <a:xfrm>
            <a:off x="1031453" y="2132758"/>
            <a:ext cx="128572" cy="930417"/>
          </a:xfrm>
          <a:prstGeom prst="leftBrace">
            <a:avLst>
              <a:gd name="adj1" fmla="val 52783"/>
              <a:gd name="adj2" fmla="val 50000"/>
            </a:avLst>
          </a:prstGeom>
          <a:noFill/>
          <a:ln w="12700" cap="flat" cmpd="sng" algn="ctr">
            <a:solidFill>
              <a:srgbClr val="212733"/>
            </a:solidFill>
            <a:prstDash val="solid"/>
            <a:round/>
            <a:headEnd type="none" w="med" len="med"/>
            <a:tailEnd type="none"/>
          </a:ln>
          <a:effectLst/>
        </p:spPr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A47AAB-0A8E-4050-8258-9D3976E01982}"/>
              </a:ext>
            </a:extLst>
          </p:cNvPr>
          <p:cNvSpPr txBox="1"/>
          <p:nvPr/>
        </p:nvSpPr>
        <p:spPr>
          <a:xfrm>
            <a:off x="6538795" y="4808506"/>
            <a:ext cx="4167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>
                <a:solidFill>
                  <a:srgbClr val="FF9900"/>
                </a:solidFill>
                <a:effectLst/>
              </a:rPr>
              <a:t>B. J. Davis</a:t>
            </a:r>
            <a:r>
              <a:rPr lang="en-US" altLang="ja-JP" dirty="0">
                <a:solidFill>
                  <a:srgbClr val="FF9900"/>
                </a:solidFill>
              </a:rPr>
              <a:t> et al</a:t>
            </a:r>
            <a:r>
              <a:rPr lang="en-US" altLang="ja-JP" sz="1800" dirty="0">
                <a:solidFill>
                  <a:srgbClr val="FF9900"/>
                </a:solidFill>
                <a:effectLst/>
              </a:rPr>
              <a:t>, J. Opt. Soc. Am. A 24, 2527–2542 (2007).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89068B-AB9A-4AAB-9EF3-1D7E8CCD2906}"/>
              </a:ext>
            </a:extLst>
          </p:cNvPr>
          <p:cNvSpPr txBox="1"/>
          <p:nvPr/>
        </p:nvSpPr>
        <p:spPr>
          <a:xfrm>
            <a:off x="8005101" y="4294726"/>
            <a:ext cx="2977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First Born approximation</a:t>
            </a:r>
            <a:endParaRPr kumimoji="1" lang="ja-JP" altLang="en-US" sz="20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71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5BDBA3-C6CC-4FA1-958E-6115D28D0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6603851" cy="507700"/>
          </a:xfrm>
        </p:spPr>
        <p:txBody>
          <a:bodyPr/>
          <a:lstStyle/>
          <a:p>
            <a:r>
              <a:rPr kumimoji="1" lang="en-US" altLang="ja-JP" dirty="0"/>
              <a:t>Model of polarization-sensitive OCT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1BAD1F-AEE8-4635-8A8E-9812D7873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054" y="1412484"/>
            <a:ext cx="5232039" cy="4033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55031C-F5B5-402C-A83E-819C0077B75A}"/>
              </a:ext>
            </a:extLst>
          </p:cNvPr>
          <p:cNvSpPr txBox="1"/>
          <p:nvPr/>
        </p:nvSpPr>
        <p:spPr>
          <a:xfrm>
            <a:off x="5672295" y="5566577"/>
            <a:ext cx="46473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S. Sugiyama</a:t>
            </a:r>
            <a:r>
              <a:rPr lang="en-US" altLang="ja-JP" dirty="0">
                <a:solidFill>
                  <a:srgbClr val="FF9900"/>
                </a:solidFill>
              </a:rPr>
              <a:t> et al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Biomed. Opt. Express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6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4951–4974 (2015).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674EA-7C3A-4E02-9AD2-9C018AFB744A}"/>
              </a:ext>
            </a:extLst>
          </p:cNvPr>
          <p:cNvSpPr txBox="1"/>
          <p:nvPr/>
        </p:nvSpPr>
        <p:spPr>
          <a:xfrm>
            <a:off x="1297935" y="1583306"/>
            <a:ext cx="1880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Pencil beam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7DBBD-42B7-46CE-B490-3F700634A5C1}"/>
              </a:ext>
            </a:extLst>
          </p:cNvPr>
          <p:cNvSpPr txBox="1"/>
          <p:nvPr/>
        </p:nvSpPr>
        <p:spPr>
          <a:xfrm>
            <a:off x="1297935" y="3184041"/>
            <a:ext cx="23246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Stratified media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29FB42-B9AE-4083-8B15-7BA9009A145A}"/>
              </a:ext>
            </a:extLst>
          </p:cNvPr>
          <p:cNvSpPr txBox="1"/>
          <p:nvPr/>
        </p:nvSpPr>
        <p:spPr>
          <a:xfrm>
            <a:off x="598946" y="1204009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Beam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566066-232B-4A4F-9B34-FAEFD6706A6F}"/>
              </a:ext>
            </a:extLst>
          </p:cNvPr>
          <p:cNvSpPr txBox="1"/>
          <p:nvPr/>
        </p:nvSpPr>
        <p:spPr>
          <a:xfrm>
            <a:off x="1297935" y="2149899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Single backscattering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F423C7-1ACD-406C-AF7F-264F28B6D046}"/>
              </a:ext>
            </a:extLst>
          </p:cNvPr>
          <p:cNvSpPr txBox="1"/>
          <p:nvPr/>
        </p:nvSpPr>
        <p:spPr>
          <a:xfrm>
            <a:off x="598946" y="2765912"/>
            <a:ext cx="1234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Tissues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974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0D5FCB-AB07-4CF1-A460-2C7B8E691C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10959210" cy="507700"/>
          </a:xfrm>
        </p:spPr>
        <p:txBody>
          <a:bodyPr/>
          <a:lstStyle/>
          <a:p>
            <a:r>
              <a:rPr kumimoji="1" lang="en-US" altLang="ja-JP" dirty="0"/>
              <a:t>Definitions of polarization vector and transformation matrix</a:t>
            </a:r>
            <a:endParaRPr kumimoji="1" lang="ja-JP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6FFA4-A276-42B4-BC0E-BE52BFB57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3291" y="769257"/>
            <a:ext cx="5952565" cy="4195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E89E3-441C-444B-B474-56EB8F670654}"/>
              </a:ext>
            </a:extLst>
          </p:cNvPr>
          <p:cNvSpPr txBox="1"/>
          <p:nvPr/>
        </p:nvSpPr>
        <p:spPr>
          <a:xfrm>
            <a:off x="6839129" y="4964739"/>
            <a:ext cx="5246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H. Mott, </a:t>
            </a:r>
            <a:r>
              <a:rPr lang="en-US" altLang="ja-JP" i="1" dirty="0">
                <a:solidFill>
                  <a:srgbClr val="FF9900"/>
                </a:solidFill>
                <a:effectLst/>
              </a:rPr>
              <a:t>Remote Sensing with Polarimetric Radar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 (Wiley-IEEE Press, 2006).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E4B90A-A2EB-4306-A3CA-E58D206D5CC9}"/>
              </a:ext>
            </a:extLst>
          </p:cNvPr>
          <p:cNvSpPr txBox="1"/>
          <p:nvPr/>
        </p:nvSpPr>
        <p:spPr>
          <a:xfrm>
            <a:off x="-2" y="2203976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x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y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z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-x</a:t>
            </a:r>
            <a:r>
              <a:rPr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y</a:t>
            </a:r>
            <a:r>
              <a:rPr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z</a:t>
            </a:r>
            <a:r>
              <a:rPr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2</a:t>
            </a:r>
          </a:p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(Wave Co.)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38378F-CCB3-4528-897F-8BF0FD5FA134}"/>
              </a:ext>
            </a:extLst>
          </p:cNvPr>
          <p:cNvSpPr txBox="1"/>
          <p:nvPr/>
        </p:nvSpPr>
        <p:spPr>
          <a:xfrm>
            <a:off x="1847416" y="2191438"/>
            <a:ext cx="21339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Jones vector</a:t>
            </a:r>
          </a:p>
          <a:p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Stokes vector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E4A797-66DB-49A7-8A70-20469B8D4E5B}"/>
              </a:ext>
            </a:extLst>
          </p:cNvPr>
          <p:cNvSpPr txBox="1"/>
          <p:nvPr/>
        </p:nvSpPr>
        <p:spPr>
          <a:xfrm>
            <a:off x="4385602" y="2163339"/>
            <a:ext cx="119616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Jones</a:t>
            </a:r>
          </a:p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Mueller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66F79-5443-4440-96B9-8E971701BA1F}"/>
              </a:ext>
            </a:extLst>
          </p:cNvPr>
          <p:cNvSpPr txBox="1"/>
          <p:nvPr/>
        </p:nvSpPr>
        <p:spPr>
          <a:xfrm>
            <a:off x="2095080" y="120484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Pol. v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ector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D6693A-B7C7-44D0-85D0-DE28D3F303B3}"/>
              </a:ext>
            </a:extLst>
          </p:cNvPr>
          <p:cNvSpPr txBox="1"/>
          <p:nvPr/>
        </p:nvSpPr>
        <p:spPr>
          <a:xfrm>
            <a:off x="3999374" y="1204845"/>
            <a:ext cx="1968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Trans. matrix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09F09-3B66-4EC9-A3A9-F3CB2C19D429}"/>
              </a:ext>
            </a:extLst>
          </p:cNvPr>
          <p:cNvSpPr txBox="1"/>
          <p:nvPr/>
        </p:nvSpPr>
        <p:spPr>
          <a:xfrm>
            <a:off x="-2" y="4607418"/>
            <a:ext cx="18934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x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y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z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1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-x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y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z</a:t>
            </a:r>
            <a:r>
              <a:rPr kumimoji="1" lang="en-US" altLang="ja-JP" sz="2400" baseline="-250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3</a:t>
            </a:r>
          </a:p>
          <a:p>
            <a:pPr algn="ctr"/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(Lab. Co.)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781EC-0E7E-46BD-AE10-A6EF5B302D4C}"/>
              </a:ext>
            </a:extLst>
          </p:cNvPr>
          <p:cNvSpPr txBox="1"/>
          <p:nvPr/>
        </p:nvSpPr>
        <p:spPr>
          <a:xfrm>
            <a:off x="4145953" y="4112236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Sinclair</a:t>
            </a:r>
          </a:p>
          <a:p>
            <a:pPr algn="ctr"/>
            <a:r>
              <a:rPr lang="en-US" altLang="ja-JP" sz="2400" dirty="0" err="1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Kennaugh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 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93B65F-90CD-4882-8602-B82974C92BE6}"/>
              </a:ext>
            </a:extLst>
          </p:cNvPr>
          <p:cNvSpPr txBox="1"/>
          <p:nvPr/>
        </p:nvSpPr>
        <p:spPr>
          <a:xfrm>
            <a:off x="4491772" y="5999718"/>
            <a:ext cx="35418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R. C. Jones, J. Opt. Soc. Am.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31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488–493 (1941).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80582-112C-4C76-8278-CA37728B9E31}"/>
                  </a:ext>
                </a:extLst>
              </p:cNvPr>
              <p:cNvSpPr txBox="1"/>
              <p:nvPr/>
            </p:nvSpPr>
            <p:spPr>
              <a:xfrm>
                <a:off x="4410737" y="5570240"/>
                <a:ext cx="1145890" cy="42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kumimoji="1"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DC80582-112C-4C76-8278-CA37728B9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37" y="5570240"/>
                <a:ext cx="1145890" cy="429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EF1DFE-FAA0-4B61-9E3B-F6B464A285B0}"/>
              </a:ext>
            </a:extLst>
          </p:cNvPr>
          <p:cNvCxnSpPr/>
          <p:nvPr/>
        </p:nvCxnSpPr>
        <p:spPr bwMode="auto">
          <a:xfrm>
            <a:off x="90435" y="1666510"/>
            <a:ext cx="6005565" cy="0"/>
          </a:xfrm>
          <a:prstGeom prst="line">
            <a:avLst/>
          </a:prstGeom>
          <a:noFill/>
          <a:ln w="12700" cap="flat" cmpd="sng" algn="ctr">
            <a:solidFill>
              <a:srgbClr val="212733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C15E617-B09D-4F64-9CE3-44D4C8B7948B}"/>
              </a:ext>
            </a:extLst>
          </p:cNvPr>
          <p:cNvCxnSpPr>
            <a:cxnSpLocks/>
          </p:cNvCxnSpPr>
          <p:nvPr/>
        </p:nvCxnSpPr>
        <p:spPr bwMode="auto">
          <a:xfrm>
            <a:off x="1847416" y="1306286"/>
            <a:ext cx="0" cy="5084466"/>
          </a:xfrm>
          <a:prstGeom prst="line">
            <a:avLst/>
          </a:prstGeom>
          <a:noFill/>
          <a:ln w="12700" cap="flat" cmpd="sng" algn="ctr">
            <a:solidFill>
              <a:srgbClr val="212733"/>
            </a:solidFill>
            <a:prstDash val="solid"/>
            <a:round/>
            <a:headEnd type="none" w="med" len="med"/>
            <a:tailEnd type="none"/>
          </a:ln>
          <a:effectLst/>
        </p:spPr>
      </p:cxnSp>
    </p:spTree>
    <p:extLst>
      <p:ext uri="{BB962C8B-B14F-4D97-AF65-F5344CB8AC3E}">
        <p14:creationId xmlns:p14="http://schemas.microsoft.com/office/powerpoint/2010/main" val="43060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566B69-F131-424F-998E-1BDC509E7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7660230" cy="507700"/>
          </a:xfrm>
        </p:spPr>
        <p:txBody>
          <a:bodyPr/>
          <a:lstStyle/>
          <a:p>
            <a:r>
              <a:rPr kumimoji="1" lang="en-US" altLang="ja-JP" dirty="0"/>
              <a:t>Round-trip propagation (wave coordinate)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0C80BE-375A-48FD-9C4C-E520485939F5}"/>
                  </a:ext>
                </a:extLst>
              </p:cNvPr>
              <p:cNvSpPr txBox="1"/>
              <p:nvPr/>
            </p:nvSpPr>
            <p:spPr>
              <a:xfrm>
                <a:off x="1291575" y="812693"/>
                <a:ext cx="2165465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𝑎𝑙𝑙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0C80BE-375A-48FD-9C4C-E5204859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75" y="812693"/>
                <a:ext cx="2165465" cy="465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D09824-C9F5-44AE-8091-A1E6AD864486}"/>
              </a:ext>
            </a:extLst>
          </p:cNvPr>
          <p:cNvCxnSpPr/>
          <p:nvPr/>
        </p:nvCxnSpPr>
        <p:spPr bwMode="auto">
          <a:xfrm>
            <a:off x="9134180" y="1242176"/>
            <a:ext cx="0" cy="3516923"/>
          </a:xfrm>
          <a:prstGeom prst="line">
            <a:avLst/>
          </a:prstGeom>
          <a:noFill/>
          <a:ln w="12700" cap="flat" cmpd="sng" algn="ctr">
            <a:solidFill>
              <a:srgbClr val="212733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75DE8-5645-4B4A-9F84-0754A2C67BC9}"/>
              </a:ext>
            </a:extLst>
          </p:cNvPr>
          <p:cNvCxnSpPr/>
          <p:nvPr/>
        </p:nvCxnSpPr>
        <p:spPr bwMode="auto">
          <a:xfrm>
            <a:off x="10973028" y="1242176"/>
            <a:ext cx="0" cy="3567165"/>
          </a:xfrm>
          <a:prstGeom prst="line">
            <a:avLst/>
          </a:prstGeom>
          <a:noFill/>
          <a:ln w="12700" cap="flat" cmpd="sng" algn="ctr">
            <a:solidFill>
              <a:srgbClr val="212733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D35D68-19DE-474C-9B49-C7B461E928CB}"/>
              </a:ext>
            </a:extLst>
          </p:cNvPr>
          <p:cNvCxnSpPr/>
          <p:nvPr/>
        </p:nvCxnSpPr>
        <p:spPr bwMode="auto">
          <a:xfrm>
            <a:off x="9134180" y="2307301"/>
            <a:ext cx="183884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B04652-E28E-4700-9E5A-E55F2B453838}"/>
              </a:ext>
            </a:extLst>
          </p:cNvPr>
          <p:cNvCxnSpPr>
            <a:cxnSpLocks/>
          </p:cNvCxnSpPr>
          <p:nvPr/>
        </p:nvCxnSpPr>
        <p:spPr bwMode="auto">
          <a:xfrm flipH="1">
            <a:off x="9134180" y="2791296"/>
            <a:ext cx="1838849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8ABFD-B5B5-48C2-80B7-98823A268194}"/>
                  </a:ext>
                </a:extLst>
              </p:cNvPr>
              <p:cNvSpPr txBox="1"/>
              <p:nvPr/>
            </p:nvSpPr>
            <p:spPr>
              <a:xfrm>
                <a:off x="9868394" y="1817259"/>
                <a:ext cx="37042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8ABFD-B5B5-48C2-80B7-98823A26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394" y="1817259"/>
                <a:ext cx="370421" cy="398955"/>
              </a:xfrm>
              <a:prstGeom prst="rect">
                <a:avLst/>
              </a:prstGeom>
              <a:blipFill>
                <a:blip r:embed="rId3"/>
                <a:stretch>
                  <a:fillRect l="-29508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358A7C-40D4-47FE-9EB7-62E31AF98007}"/>
                  </a:ext>
                </a:extLst>
              </p:cNvPr>
              <p:cNvSpPr txBox="1"/>
              <p:nvPr/>
            </p:nvSpPr>
            <p:spPr>
              <a:xfrm>
                <a:off x="9859063" y="2875330"/>
                <a:ext cx="389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358A7C-40D4-47FE-9EB7-62E31AF98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063" y="2875330"/>
                <a:ext cx="389081" cy="369332"/>
              </a:xfrm>
              <a:prstGeom prst="rect">
                <a:avLst/>
              </a:prstGeom>
              <a:blipFill>
                <a:blip r:embed="rId4"/>
                <a:stretch>
                  <a:fillRect l="-26563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BF5CBB-CA0F-487E-AF51-53F2B9776754}"/>
                  </a:ext>
                </a:extLst>
              </p:cNvPr>
              <p:cNvSpPr txBox="1"/>
              <p:nvPr/>
            </p:nvSpPr>
            <p:spPr>
              <a:xfrm>
                <a:off x="10991208" y="2313159"/>
                <a:ext cx="374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BF5CBB-CA0F-487E-AF51-53F2B9776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208" y="2313159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 l="-27869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159B9-91AD-44BC-9EE3-B26A49F3B515}"/>
                  </a:ext>
                </a:extLst>
              </p:cNvPr>
              <p:cNvSpPr txBox="1"/>
              <p:nvPr/>
            </p:nvSpPr>
            <p:spPr>
              <a:xfrm>
                <a:off x="2047951" y="1417272"/>
                <a:ext cx="353712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bSup>
                        <m:sSubSup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kumimoji="1"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4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4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4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4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159B9-91AD-44BC-9EE3-B26A49F3B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951" y="1417272"/>
                <a:ext cx="3537122" cy="615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C2E9B3-EB8A-4C06-85D8-208D50FC6B5D}"/>
                  </a:ext>
                </a:extLst>
              </p:cNvPr>
              <p:cNvSpPr txBox="1"/>
              <p:nvPr/>
            </p:nvSpPr>
            <p:spPr>
              <a:xfrm>
                <a:off x="2809086" y="4364357"/>
                <a:ext cx="210628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C2E9B3-EB8A-4C06-85D8-208D50FC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086" y="4364357"/>
                <a:ext cx="2106282" cy="615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FDEB56E2-F5B8-4DD4-A85F-84EB720B6D02}"/>
              </a:ext>
            </a:extLst>
          </p:cNvPr>
          <p:cNvSpPr txBox="1"/>
          <p:nvPr/>
        </p:nvSpPr>
        <p:spPr>
          <a:xfrm>
            <a:off x="3666376" y="3782980"/>
            <a:ext cx="42791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J. Li and J. F. de Boer, Opt. Express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22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21382–21392 (2014).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CEC45C9-D7CE-42F7-B315-A5CBCA7A19D4}"/>
              </a:ext>
            </a:extLst>
          </p:cNvPr>
          <p:cNvSpPr txBox="1"/>
          <p:nvPr/>
        </p:nvSpPr>
        <p:spPr>
          <a:xfrm>
            <a:off x="2644183" y="3398998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For small scatters, backscattering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B5BBB5-FDA9-4AB2-AE78-BD857BA13FEE}"/>
                  </a:ext>
                </a:extLst>
              </p:cNvPr>
              <p:cNvSpPr txBox="1"/>
              <p:nvPr/>
            </p:nvSpPr>
            <p:spPr>
              <a:xfrm>
                <a:off x="2820360" y="2532923"/>
                <a:ext cx="213186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B5BBB5-FDA9-4AB2-AE78-BD857BA1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360" y="2532923"/>
                <a:ext cx="2131866" cy="615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0B1D033-B901-48C7-91BC-0E9CB5CE1B00}"/>
              </a:ext>
            </a:extLst>
          </p:cNvPr>
          <p:cNvSpPr txBox="1"/>
          <p:nvPr/>
        </p:nvSpPr>
        <p:spPr>
          <a:xfrm>
            <a:off x="2655457" y="2085823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For back reflection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6EF55E-8424-4D5A-AB2F-1E535B0C709C}"/>
                  </a:ext>
                </a:extLst>
              </p:cNvPr>
              <p:cNvSpPr txBox="1"/>
              <p:nvPr/>
            </p:nvSpPr>
            <p:spPr>
              <a:xfrm>
                <a:off x="1240649" y="5184482"/>
                <a:ext cx="6090642" cy="14369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𝑎𝑙𝑙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∝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bSup>
                        <m:sSubSupPr>
                          <m:ctrlP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ja-JP" sz="2800" dirty="0">
                    <a:solidFill>
                      <a:srgbClr val="212733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=</a:t>
                </a:r>
                <a:r>
                  <a:rPr lang="en-US" altLang="ja-JP" sz="2800" dirty="0">
                    <a:solidFill>
                      <a:srgbClr val="212733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ja-JP" sz="28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ja-JP" sz="2800" i="1">
                                <a:solidFill>
                                  <a:srgbClr val="212733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sSubSup>
                      <m:sSubSupPr>
                        <m:ctrlPr>
                          <a:rPr lang="en-US" altLang="ja-JP" sz="28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ja-JP" sz="28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  <m:sup>
                        <m:r>
                          <a:rPr lang="en-US" altLang="ja-JP" sz="28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ja-JP" sz="280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ja-JP" sz="28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endParaRPr kumimoji="1" lang="ja-JP" altLang="en-US" sz="28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6EF55E-8424-4D5A-AB2F-1E535B0C7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649" y="5184482"/>
                <a:ext cx="6090642" cy="1436932"/>
              </a:xfrm>
              <a:prstGeom prst="rect">
                <a:avLst/>
              </a:prstGeom>
              <a:blipFill>
                <a:blip r:embed="rId9"/>
                <a:stretch>
                  <a:fillRect b="-38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61DD8A-C962-4394-B990-F3AEDBF40269}"/>
                  </a:ext>
                </a:extLst>
              </p:cNvPr>
              <p:cNvSpPr txBox="1"/>
              <p:nvPr/>
            </p:nvSpPr>
            <p:spPr>
              <a:xfrm>
                <a:off x="7331291" y="5135283"/>
                <a:ext cx="4770024" cy="14970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1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ja-JP" sz="16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solidFill>
                      <a:srgbClr val="212733"/>
                    </a:solidFill>
                    <a:latin typeface="Cambria Math" panose="02040503050406030204" pitchFamily="18" charset="0"/>
                    <a:ea typeface="+mn-ea"/>
                    <a:cs typeface="Arial" panose="020B0604020202020204" pitchFamily="34" charset="0"/>
                  </a:rPr>
                  <a:t>:Transfer matrix of entire system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ja-JP" sz="16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ja-JP" sz="1600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:   Transfer matrix of forward propagation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sz="16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𝐓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ja-JP" sz="1600" b="1" i="1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:r>
                  <a:rPr lang="en-US" altLang="ja-JP" sz="1600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 Transfer matrix of backward propagation</a:t>
                </a:r>
                <a:endParaRPr lang="en-US" altLang="ja-JP" sz="1600" b="1" i="1" dirty="0">
                  <a:solidFill>
                    <a:srgbClr val="212733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ja-JP" sz="16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ja-JP" sz="1600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:   Transfer matrix of reverting propagation direction</a:t>
                </a:r>
              </a:p>
              <a:p>
                <a:pPr/>
                <a:r>
                  <a:rPr lang="en-US" altLang="ja-JP" sz="1600" i="1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R</a:t>
                </a:r>
                <a:r>
                  <a:rPr lang="en-US" altLang="ja-JP" sz="1600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:    Reflection coefficient</a:t>
                </a:r>
              </a:p>
              <a:p>
                <a:pPr/>
                <a:r>
                  <a:rPr lang="en-US" altLang="ja-JP" sz="1600" i="1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a</a:t>
                </a:r>
                <a:r>
                  <a:rPr lang="en-US" altLang="ja-JP" sz="1600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:     Backscattering coefficient</a:t>
                </a:r>
                <a:endParaRPr lang="en-US" altLang="ja-JP" sz="1600" i="1" dirty="0">
                  <a:solidFill>
                    <a:srgbClr val="212733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461DD8A-C962-4394-B990-F3AEDBF40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291" y="5135283"/>
                <a:ext cx="4770024" cy="1497076"/>
              </a:xfrm>
              <a:prstGeom prst="rect">
                <a:avLst/>
              </a:prstGeom>
              <a:blipFill>
                <a:blip r:embed="rId10"/>
                <a:stretch>
                  <a:fillRect l="-2685" t="-4472" r="-1535" b="-73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9154CEB-B20C-45B5-80B5-335FAD1B1DE8}"/>
              </a:ext>
            </a:extLst>
          </p:cNvPr>
          <p:cNvGrpSpPr/>
          <p:nvPr/>
        </p:nvGrpSpPr>
        <p:grpSpPr>
          <a:xfrm>
            <a:off x="9171038" y="1929284"/>
            <a:ext cx="425138" cy="585262"/>
            <a:chOff x="7889768" y="2242357"/>
            <a:chExt cx="425138" cy="58526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A0326F5-2EAB-402E-8641-1539562BEF4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89768" y="2618541"/>
              <a:ext cx="42513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7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0043CC2-4781-40E7-8AAD-73743EA280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89768" y="2618541"/>
              <a:ext cx="209078" cy="209078"/>
            </a:xfrm>
            <a:prstGeom prst="straightConnector1">
              <a:avLst/>
            </a:prstGeom>
            <a:noFill/>
            <a:ln w="12700" cap="flat" cmpd="sng" algn="ctr">
              <a:solidFill>
                <a:srgbClr val="2127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9C17A1A-A6C6-4BDB-942A-F2AD9AF6BD4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89768" y="2242357"/>
              <a:ext cx="0" cy="376184"/>
            </a:xfrm>
            <a:prstGeom prst="straightConnector1">
              <a:avLst/>
            </a:prstGeom>
            <a:noFill/>
            <a:ln w="12700" cap="flat" cmpd="sng" algn="ctr">
              <a:solidFill>
                <a:srgbClr val="2127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30EFA46-C712-4DCE-B41C-11B343605DB8}"/>
              </a:ext>
            </a:extLst>
          </p:cNvPr>
          <p:cNvGrpSpPr/>
          <p:nvPr/>
        </p:nvGrpSpPr>
        <p:grpSpPr>
          <a:xfrm flipH="1">
            <a:off x="10238815" y="2495572"/>
            <a:ext cx="453040" cy="314613"/>
            <a:chOff x="7697587" y="2303928"/>
            <a:chExt cx="453040" cy="314613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F11C32E9-9EFB-4E81-9E86-A18FD3BC1E0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89768" y="2618541"/>
              <a:ext cx="260859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7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8776AC4-27AC-44B9-87E2-114F91BA3043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697587" y="2426361"/>
              <a:ext cx="192180" cy="192180"/>
            </a:xfrm>
            <a:prstGeom prst="straightConnector1">
              <a:avLst/>
            </a:prstGeom>
            <a:noFill/>
            <a:ln w="12700" cap="flat" cmpd="sng" algn="ctr">
              <a:solidFill>
                <a:srgbClr val="2127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CD943F9-A954-4C53-B58E-207EAD28D7C6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7889768" y="2303928"/>
              <a:ext cx="0" cy="314613"/>
            </a:xfrm>
            <a:prstGeom prst="straightConnector1">
              <a:avLst/>
            </a:prstGeom>
            <a:noFill/>
            <a:ln w="12700" cap="flat" cmpd="sng" algn="ctr">
              <a:solidFill>
                <a:srgbClr val="2127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9978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0566B69-F131-424F-998E-1BDC509E7E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8715006" cy="507700"/>
          </a:xfrm>
        </p:spPr>
        <p:txBody>
          <a:bodyPr/>
          <a:lstStyle/>
          <a:p>
            <a:r>
              <a:rPr kumimoji="1" lang="en-US" altLang="ja-JP" dirty="0"/>
              <a:t>Round-trip propagation (Laboratory coordinate)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0C80BE-375A-48FD-9C4C-E520485939F5}"/>
                  </a:ext>
                </a:extLst>
              </p:cNvPr>
              <p:cNvSpPr txBox="1"/>
              <p:nvPr/>
            </p:nvSpPr>
            <p:spPr>
              <a:xfrm>
                <a:off x="1291575" y="812693"/>
                <a:ext cx="2165465" cy="4653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𝑎𝑙𝑙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ja-JP" sz="2800" b="1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𝐓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altLang="ja-JP" sz="28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8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90C80BE-375A-48FD-9C4C-E52048593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575" y="812693"/>
                <a:ext cx="2165465" cy="4653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D09824-C9F5-44AE-8091-A1E6AD864486}"/>
              </a:ext>
            </a:extLst>
          </p:cNvPr>
          <p:cNvCxnSpPr/>
          <p:nvPr/>
        </p:nvCxnSpPr>
        <p:spPr bwMode="auto">
          <a:xfrm>
            <a:off x="9134180" y="1242176"/>
            <a:ext cx="0" cy="3516923"/>
          </a:xfrm>
          <a:prstGeom prst="line">
            <a:avLst/>
          </a:prstGeom>
          <a:noFill/>
          <a:ln w="12700" cap="flat" cmpd="sng" algn="ctr">
            <a:solidFill>
              <a:srgbClr val="212733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3E75DE8-5645-4B4A-9F84-0754A2C67BC9}"/>
              </a:ext>
            </a:extLst>
          </p:cNvPr>
          <p:cNvCxnSpPr/>
          <p:nvPr/>
        </p:nvCxnSpPr>
        <p:spPr bwMode="auto">
          <a:xfrm>
            <a:off x="10973028" y="1242176"/>
            <a:ext cx="0" cy="3567165"/>
          </a:xfrm>
          <a:prstGeom prst="line">
            <a:avLst/>
          </a:prstGeom>
          <a:noFill/>
          <a:ln w="12700" cap="flat" cmpd="sng" algn="ctr">
            <a:solidFill>
              <a:srgbClr val="212733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D35D68-19DE-474C-9B49-C7B461E928CB}"/>
              </a:ext>
            </a:extLst>
          </p:cNvPr>
          <p:cNvCxnSpPr/>
          <p:nvPr/>
        </p:nvCxnSpPr>
        <p:spPr bwMode="auto">
          <a:xfrm>
            <a:off x="9134180" y="2307301"/>
            <a:ext cx="1838848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B04652-E28E-4700-9E5A-E55F2B453838}"/>
              </a:ext>
            </a:extLst>
          </p:cNvPr>
          <p:cNvCxnSpPr>
            <a:cxnSpLocks/>
          </p:cNvCxnSpPr>
          <p:nvPr/>
        </p:nvCxnSpPr>
        <p:spPr bwMode="auto">
          <a:xfrm flipH="1">
            <a:off x="9134180" y="2791296"/>
            <a:ext cx="1838849" cy="0"/>
          </a:xfrm>
          <a:prstGeom prst="straightConnector1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8ABFD-B5B5-48C2-80B7-98823A268194}"/>
                  </a:ext>
                </a:extLst>
              </p:cNvPr>
              <p:cNvSpPr txBox="1"/>
              <p:nvPr/>
            </p:nvSpPr>
            <p:spPr>
              <a:xfrm>
                <a:off x="9868394" y="1817259"/>
                <a:ext cx="370421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278ABFD-B5B5-48C2-80B7-98823A2681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8394" y="1817259"/>
                <a:ext cx="370421" cy="398955"/>
              </a:xfrm>
              <a:prstGeom prst="rect">
                <a:avLst/>
              </a:prstGeom>
              <a:blipFill>
                <a:blip r:embed="rId3"/>
                <a:stretch>
                  <a:fillRect l="-29508" b="-257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358A7C-40D4-47FE-9EB7-62E31AF98007}"/>
                  </a:ext>
                </a:extLst>
              </p:cNvPr>
              <p:cNvSpPr txBox="1"/>
              <p:nvPr/>
            </p:nvSpPr>
            <p:spPr>
              <a:xfrm>
                <a:off x="9859063" y="2875330"/>
                <a:ext cx="3890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358A7C-40D4-47FE-9EB7-62E31AF98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063" y="2875330"/>
                <a:ext cx="389081" cy="369332"/>
              </a:xfrm>
              <a:prstGeom prst="rect">
                <a:avLst/>
              </a:prstGeom>
              <a:blipFill>
                <a:blip r:embed="rId4"/>
                <a:stretch>
                  <a:fillRect l="-26563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BF5CBB-CA0F-487E-AF51-53F2B9776754}"/>
                  </a:ext>
                </a:extLst>
              </p:cNvPr>
              <p:cNvSpPr txBox="1"/>
              <p:nvPr/>
            </p:nvSpPr>
            <p:spPr>
              <a:xfrm>
                <a:off x="10991208" y="2313159"/>
                <a:ext cx="3741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BF5CBB-CA0F-487E-AF51-53F2B97767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1208" y="2313159"/>
                <a:ext cx="374141" cy="369332"/>
              </a:xfrm>
              <a:prstGeom prst="rect">
                <a:avLst/>
              </a:prstGeom>
              <a:blipFill>
                <a:blip r:embed="rId5"/>
                <a:stretch>
                  <a:fillRect l="-27869" b="-131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159B9-91AD-44BC-9EE3-B26A49F3B515}"/>
                  </a:ext>
                </a:extLst>
              </p:cNvPr>
              <p:cNvSpPr txBox="1"/>
              <p:nvPr/>
            </p:nvSpPr>
            <p:spPr>
              <a:xfrm>
                <a:off x="2644183" y="1417272"/>
                <a:ext cx="1138260" cy="4294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𝑏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kumimoji="1"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1D159B9-91AD-44BC-9EE3-B26A49F3B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183" y="1417272"/>
                <a:ext cx="1138260" cy="4294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C2E9B3-EB8A-4C06-85D8-208D50FC6B5D}"/>
                  </a:ext>
                </a:extLst>
              </p:cNvPr>
              <p:cNvSpPr txBox="1"/>
              <p:nvPr/>
            </p:nvSpPr>
            <p:spPr>
              <a:xfrm>
                <a:off x="2947767" y="3803023"/>
                <a:ext cx="1877052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𝑎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C2E9B3-EB8A-4C06-85D8-208D50FC6B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767" y="3803023"/>
                <a:ext cx="1877052" cy="6158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CEC45C9-D7CE-42F7-B315-A5CBCA7A19D4}"/>
              </a:ext>
            </a:extLst>
          </p:cNvPr>
          <p:cNvSpPr txBox="1"/>
          <p:nvPr/>
        </p:nvSpPr>
        <p:spPr>
          <a:xfrm>
            <a:off x="2644183" y="3398998"/>
            <a:ext cx="4769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For small scatters, backscattering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B5BBB5-FDA9-4AB2-AE78-BD857BA13FEE}"/>
                  </a:ext>
                </a:extLst>
              </p:cNvPr>
              <p:cNvSpPr txBox="1"/>
              <p:nvPr/>
            </p:nvSpPr>
            <p:spPr>
              <a:xfrm>
                <a:off x="2934975" y="2532923"/>
                <a:ext cx="1902636" cy="615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4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ja-JP" sz="24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𝑟</m:t>
                          </m:r>
                        </m:sub>
                      </m:sSub>
                      <m:r>
                        <a:rPr kumimoji="1" lang="en-US" altLang="ja-JP" sz="24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+mn-ea"/>
                          <a:cs typeface="Arial" panose="020B0604020202020204" pitchFamily="34" charset="0"/>
                        </a:rPr>
                        <m:t>𝑅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4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sz="2400" b="0" i="1" smtClean="0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DB5BBB5-FDA9-4AB2-AE78-BD857BA13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4975" y="2532923"/>
                <a:ext cx="1902636" cy="6158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20B1D033-B901-48C7-91BC-0E9CB5CE1B00}"/>
              </a:ext>
            </a:extLst>
          </p:cNvPr>
          <p:cNvSpPr txBox="1"/>
          <p:nvPr/>
        </p:nvSpPr>
        <p:spPr>
          <a:xfrm>
            <a:off x="2655457" y="2085823"/>
            <a:ext cx="2717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For back reflection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6EF55E-8424-4D5A-AB2F-1E535B0C709C}"/>
                  </a:ext>
                </a:extLst>
              </p:cNvPr>
              <p:cNvSpPr txBox="1"/>
              <p:nvPr/>
            </p:nvSpPr>
            <p:spPr>
              <a:xfrm>
                <a:off x="2778543" y="4830977"/>
                <a:ext cx="2974660" cy="12195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2800" b="1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𝑎𝑙𝑙</m:t>
                          </m:r>
                        </m:sub>
                      </m:sSub>
                      <m:r>
                        <a:rPr kumimoji="1" lang="en-US" altLang="ja-JP" sz="2800" i="1" smtClean="0">
                          <a:solidFill>
                            <a:srgbClr val="21273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∝</m:t>
                      </m:r>
                      <m:sSubSup>
                        <m:sSubSupPr>
                          <m:ctrlP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  <m:sup>
                          <m: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ja-JP" sz="2800" i="1">
                                  <a:solidFill>
                                    <a:srgbClr val="212733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ja-JP" sz="2800" i="1">
                                    <a:solidFill>
                                      <a:srgbClr val="212733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b>
                        <m:sSubPr>
                          <m:ctrlPr>
                            <a:rPr kumimoji="1" lang="en-US" altLang="ja-JP" sz="280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kumimoji="1" lang="en-US" altLang="ja-JP" sz="2800" b="1" i="0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T</m:t>
                          </m:r>
                        </m:e>
                        <m:sub>
                          <m:r>
                            <a:rPr kumimoji="1" lang="en-US" altLang="ja-JP" sz="2800" b="0" i="1" smtClean="0">
                              <a:solidFill>
                                <a:srgbClr val="212733"/>
                              </a:solidFill>
                              <a:latin typeface="Cambria Math" panose="02040503050406030204" pitchFamily="18" charset="0"/>
                              <a:ea typeface="+mn-ea"/>
                              <a:cs typeface="Arial" panose="020B060402020202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kumimoji="1" lang="en-US" altLang="ja-JP" sz="28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  <a:p>
                <a:pPr algn="ctr"/>
                <a:r>
                  <a:rPr kumimoji="1" lang="en-US" altLang="ja-JP" sz="2800" dirty="0">
                    <a:solidFill>
                      <a:srgbClr val="212733"/>
                    </a:solidFill>
                    <a:latin typeface="+mn-lt"/>
                    <a:ea typeface="+mn-ea"/>
                    <a:cs typeface="Arial" panose="020B0604020202020204" pitchFamily="34" charset="0"/>
                  </a:rPr>
                  <a:t>=</a:t>
                </a:r>
                <a:r>
                  <a:rPr lang="en-US" altLang="ja-JP" sz="2800" dirty="0">
                    <a:solidFill>
                      <a:srgbClr val="212733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ja-JP" sz="28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altLang="ja-JP" sz="28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lang="en-US" altLang="ja-JP" sz="28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</m:sub>
                      <m:sup>
                        <m:r>
                          <a:rPr lang="en-US" altLang="ja-JP" sz="28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sup>
                    </m:sSubSup>
                    <m:sSub>
                      <m:sSubPr>
                        <m:ctrlPr>
                          <a:rPr kumimoji="1" lang="en-US" altLang="ja-JP" sz="280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ja-JP" sz="28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kumimoji="1" lang="en-US" altLang="ja-JP" sz="2800" b="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endParaRPr kumimoji="1" lang="ja-JP" altLang="en-US" sz="2800" dirty="0">
                  <a:solidFill>
                    <a:srgbClr val="212733"/>
                  </a:solidFill>
                  <a:latin typeface="+mn-lt"/>
                  <a:ea typeface="+mn-ea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46EF55E-8424-4D5A-AB2F-1E535B0C7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543" y="4830977"/>
                <a:ext cx="2974660" cy="1219501"/>
              </a:xfrm>
              <a:prstGeom prst="rect">
                <a:avLst/>
              </a:prstGeom>
              <a:blipFill>
                <a:blip r:embed="rId9"/>
                <a:stretch>
                  <a:fillRect b="-1194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C9A428-C646-41CF-A733-C9496549128D}"/>
                  </a:ext>
                </a:extLst>
              </p:cNvPr>
              <p:cNvSpPr txBox="1"/>
              <p:nvPr/>
            </p:nvSpPr>
            <p:spPr>
              <a:xfrm>
                <a:off x="7331291" y="5729534"/>
                <a:ext cx="4770024" cy="10046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b="1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kumimoji="1" lang="en-US" altLang="ja-JP" sz="16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𝑎𝑙𝑙</m:t>
                        </m:r>
                      </m:sub>
                    </m:sSub>
                  </m:oMath>
                </a14:m>
                <a:r>
                  <a:rPr kumimoji="1" lang="en-US" altLang="ja-JP" sz="1600" dirty="0">
                    <a:solidFill>
                      <a:srgbClr val="212733"/>
                    </a:solidFill>
                    <a:latin typeface="Cambria Math" panose="02040503050406030204" pitchFamily="18" charset="0"/>
                    <a:ea typeface="+mn-ea"/>
                    <a:cs typeface="Arial" panose="020B0604020202020204" pitchFamily="34" charset="0"/>
                  </a:rPr>
                  <a:t>:Transfer matrix of entire system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ja-JP" sz="16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kumimoji="1" lang="en-US" altLang="ja-JP" sz="1600" b="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ea typeface="+mn-ea"/>
                            <a:cs typeface="Arial" panose="020B060402020202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altLang="ja-JP" sz="1600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:   Transfer matrix of forward propagation</a:t>
                </a: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ja-JP" sz="16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𝐓</m:t>
                        </m:r>
                      </m:e>
                      <m:sub>
                        <m:r>
                          <a:rPr lang="en-US" altLang="ja-JP" sz="1600" i="1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ja-JP" sz="1600" b="1" i="1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:</a:t>
                </a:r>
                <a:r>
                  <a:rPr lang="en-US" altLang="ja-JP" sz="1600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  Transfer matrix of backward propagation</a:t>
                </a:r>
                <a:endParaRPr lang="en-US" altLang="ja-JP" sz="1600" b="1" i="1" dirty="0">
                  <a:solidFill>
                    <a:srgbClr val="212733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1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ja-JP" sz="1600" b="1" i="0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T</m:t>
                        </m:r>
                      </m:e>
                      <m:sub>
                        <m:r>
                          <a:rPr lang="en-US" altLang="ja-JP" sz="1600" b="0" i="1" smtClean="0">
                            <a:solidFill>
                              <a:srgbClr val="212733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altLang="ja-JP" sz="1600" dirty="0">
                    <a:solidFill>
                      <a:srgbClr val="212733"/>
                    </a:solidFill>
                    <a:latin typeface="Cambria Math" panose="02040503050406030204" pitchFamily="18" charset="0"/>
                    <a:cs typeface="Arial" panose="020B0604020202020204" pitchFamily="34" charset="0"/>
                  </a:rPr>
                  <a:t>:   Transfer matrix of reverting propagation direction</a:t>
                </a:r>
                <a:endParaRPr lang="en-US" altLang="ja-JP" sz="1600" b="1" i="1" dirty="0">
                  <a:solidFill>
                    <a:srgbClr val="212733"/>
                  </a:solidFill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C9A428-C646-41CF-A733-C94965491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1291" y="5729534"/>
                <a:ext cx="4770024" cy="1004634"/>
              </a:xfrm>
              <a:prstGeom prst="rect">
                <a:avLst/>
              </a:prstGeom>
              <a:blipFill>
                <a:blip r:embed="rId10"/>
                <a:stretch>
                  <a:fillRect l="-1535" t="-7273" r="-1535" b="-1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398FD62E-93C0-4355-85DB-0C0AECB2B244}"/>
              </a:ext>
            </a:extLst>
          </p:cNvPr>
          <p:cNvGrpSpPr/>
          <p:nvPr/>
        </p:nvGrpSpPr>
        <p:grpSpPr>
          <a:xfrm>
            <a:off x="8484824" y="2240292"/>
            <a:ext cx="425138" cy="585262"/>
            <a:chOff x="7889768" y="2242357"/>
            <a:chExt cx="425138" cy="58526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311CBCF-77FD-4CC7-AFCE-A21C641426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89768" y="2618541"/>
              <a:ext cx="425138" cy="0"/>
            </a:xfrm>
            <a:prstGeom prst="straightConnector1">
              <a:avLst/>
            </a:prstGeom>
            <a:noFill/>
            <a:ln w="12700" cap="flat" cmpd="sng" algn="ctr">
              <a:solidFill>
                <a:srgbClr val="2127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21DAB27-ECB3-4D91-A456-626AAD933CB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89768" y="2618541"/>
              <a:ext cx="209078" cy="209078"/>
            </a:xfrm>
            <a:prstGeom prst="straightConnector1">
              <a:avLst/>
            </a:prstGeom>
            <a:noFill/>
            <a:ln w="12700" cap="flat" cmpd="sng" algn="ctr">
              <a:solidFill>
                <a:srgbClr val="2127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60154D0-5F8D-4D8C-9CE9-4B78A3585AC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889768" y="2242357"/>
              <a:ext cx="0" cy="376184"/>
            </a:xfrm>
            <a:prstGeom prst="straightConnector1">
              <a:avLst/>
            </a:prstGeom>
            <a:noFill/>
            <a:ln w="12700" cap="flat" cmpd="sng" algn="ctr">
              <a:solidFill>
                <a:srgbClr val="212733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906750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326A91-7CDD-4356-98F8-E73E636CB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7264288" cy="507700"/>
          </a:xfrm>
        </p:spPr>
        <p:txBody>
          <a:bodyPr/>
          <a:lstStyle/>
          <a:p>
            <a:r>
              <a:rPr kumimoji="1" lang="en-US" altLang="ja-JP" dirty="0"/>
              <a:t>Toward more realistic model of PS-OCT</a:t>
            </a:r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2E8886-1DB2-4463-A4B6-455E6277F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16" y="2011507"/>
            <a:ext cx="9058275" cy="3619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6B74BA-20FF-4475-8D1D-B3C26EBB60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0116" y="2555557"/>
            <a:ext cx="9115425" cy="333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A578A6-5930-48F0-A726-541DF37A7820}"/>
              </a:ext>
            </a:extLst>
          </p:cNvPr>
          <p:cNvSpPr txBox="1"/>
          <p:nvPr/>
        </p:nvSpPr>
        <p:spPr>
          <a:xfrm>
            <a:off x="400049" y="974926"/>
            <a:ext cx="47954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000" dirty="0">
                <a:solidFill>
                  <a:schemeClr val="bg2"/>
                </a:solidFill>
                <a:latin typeface="+mn-lt"/>
              </a:rPr>
              <a:t>The integro-differential equations of electromagnetic scattering theory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A7CB7-34D6-4761-B940-9EB73121BD9D}"/>
              </a:ext>
            </a:extLst>
          </p:cNvPr>
          <p:cNvSpPr txBox="1"/>
          <p:nvPr/>
        </p:nvSpPr>
        <p:spPr>
          <a:xfrm>
            <a:off x="4945207" y="1249463"/>
            <a:ext cx="53980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9900"/>
                </a:solidFill>
                <a:latin typeface="+mn-lt"/>
              </a:rPr>
              <a:t>Born, Max; Wolf, Emil. Principles of Optics. Cambridge University Press.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C6470F-109A-4147-AA52-028474BBF370}"/>
              </a:ext>
            </a:extLst>
          </p:cNvPr>
          <p:cNvSpPr txBox="1"/>
          <p:nvPr/>
        </p:nvSpPr>
        <p:spPr>
          <a:xfrm>
            <a:off x="496164" y="3340011"/>
            <a:ext cx="4473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bg2"/>
                </a:solidFill>
                <a:latin typeface="+mn-lt"/>
              </a:rPr>
              <a:t>Dielectric constant tensor</a:t>
            </a:r>
            <a:endParaRPr lang="ja-JP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DBAABC-8955-4DA7-B2ED-1A9FFB96BCE7}"/>
              </a:ext>
            </a:extLst>
          </p:cNvPr>
          <p:cNvSpPr txBox="1"/>
          <p:nvPr/>
        </p:nvSpPr>
        <p:spPr>
          <a:xfrm>
            <a:off x="1318435" y="3855834"/>
            <a:ext cx="5945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Intrinsic birefringence + form birefringence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A3E43A-8BCB-4083-9EA0-B8EB88629DCE}"/>
              </a:ext>
            </a:extLst>
          </p:cNvPr>
          <p:cNvSpPr txBox="1"/>
          <p:nvPr/>
        </p:nvSpPr>
        <p:spPr>
          <a:xfrm>
            <a:off x="496164" y="4997210"/>
            <a:ext cx="44732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>
                <a:solidFill>
                  <a:schemeClr val="bg2"/>
                </a:solidFill>
                <a:latin typeface="+mn-lt"/>
              </a:rPr>
              <a:t>Focused beam (vector field)</a:t>
            </a:r>
            <a:endParaRPr lang="ja-JP" altLang="en-US" sz="24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A51F60-84BD-403A-A361-87F52AECCE04}"/>
              </a:ext>
            </a:extLst>
          </p:cNvPr>
          <p:cNvSpPr txBox="1"/>
          <p:nvPr/>
        </p:nvSpPr>
        <p:spPr>
          <a:xfrm>
            <a:off x="2405496" y="5953920"/>
            <a:ext cx="6120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ja-JP" dirty="0">
                <a:solidFill>
                  <a:srgbClr val="FF9900"/>
                </a:solidFill>
                <a:effectLst/>
              </a:rPr>
              <a:t>C. G. Chen et al, J. Opt. Soc. Am. A </a:t>
            </a:r>
            <a:r>
              <a:rPr lang="en-US" altLang="ja-JP" b="1" dirty="0">
                <a:solidFill>
                  <a:srgbClr val="FF9900"/>
                </a:solidFill>
                <a:effectLst/>
              </a:rPr>
              <a:t>19</a:t>
            </a:r>
            <a:r>
              <a:rPr lang="en-US" altLang="ja-JP" dirty="0">
                <a:solidFill>
                  <a:srgbClr val="FF9900"/>
                </a:solidFill>
                <a:effectLst/>
              </a:rPr>
              <a:t>, 404–412 (2002).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F4D615-C39A-4628-9CE4-CA1A72A6C4D6}"/>
              </a:ext>
            </a:extLst>
          </p:cNvPr>
          <p:cNvSpPr txBox="1"/>
          <p:nvPr/>
        </p:nvSpPr>
        <p:spPr>
          <a:xfrm>
            <a:off x="1318435" y="5421409"/>
            <a:ext cx="32999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Vector Gaussian beam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9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A5BE03-2891-4D44-860C-ED02195795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" y="123832"/>
            <a:ext cx="1959952" cy="507700"/>
          </a:xfrm>
        </p:spPr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B602B6-7397-45F1-B333-FF9617A76317}"/>
              </a:ext>
            </a:extLst>
          </p:cNvPr>
          <p:cNvSpPr txBox="1"/>
          <p:nvPr/>
        </p:nvSpPr>
        <p:spPr>
          <a:xfrm>
            <a:off x="738603" y="1895475"/>
            <a:ext cx="9797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Improvements of modeling and simulation of OCT signals will proceed the researches of property estimations and tissue classifications</a:t>
            </a:r>
            <a:r>
              <a:rPr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.</a:t>
            </a:r>
            <a:r>
              <a:rPr kumimoji="1" lang="en-US" altLang="ja-JP" sz="2400" dirty="0">
                <a:solidFill>
                  <a:srgbClr val="212733"/>
                </a:solidFill>
                <a:latin typeface="+mn-lt"/>
                <a:ea typeface="+mn-ea"/>
                <a:cs typeface="Arial" panose="020B0604020202020204" pitchFamily="34" charset="0"/>
              </a:rPr>
              <a:t>	</a:t>
            </a:r>
            <a:endParaRPr kumimoji="1" lang="ja-JP" altLang="en-US" sz="2400" dirty="0">
              <a:solidFill>
                <a:srgbClr val="212733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76005"/>
      </p:ext>
    </p:extLst>
  </p:cSld>
  <p:clrMapOvr>
    <a:masterClrMapping/>
  </p:clrMapOvr>
</p:sld>
</file>

<file path=ppt/theme/theme1.xml><?xml version="1.0" encoding="utf-8"?>
<a:theme xmlns:a="http://schemas.openxmlformats.org/drawingml/2006/main" name="COG_dark">
  <a:themeElements>
    <a:clrScheme name="COGBlue">
      <a:dk1>
        <a:srgbClr val="FFFFFF"/>
      </a:dk1>
      <a:lt1>
        <a:srgbClr val="FFFFFF"/>
      </a:lt1>
      <a:dk2>
        <a:srgbClr val="FFFF00"/>
      </a:dk2>
      <a:lt2>
        <a:srgbClr val="000000"/>
      </a:lt2>
      <a:accent1>
        <a:srgbClr val="000056"/>
      </a:accent1>
      <a:accent2>
        <a:srgbClr val="00FFFF"/>
      </a:accent2>
      <a:accent3>
        <a:srgbClr val="FFFFFF"/>
      </a:accent3>
      <a:accent4>
        <a:srgbClr val="DADADA"/>
      </a:accent4>
      <a:accent5>
        <a:srgbClr val="AAAAB4"/>
      </a:accent5>
      <a:accent6>
        <a:srgbClr val="00E7E7"/>
      </a:accent6>
      <a:hlink>
        <a:srgbClr val="FFFF00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FFFF00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76200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2400" dirty="0" smtClean="0">
            <a:solidFill>
              <a:schemeClr val="tx2">
                <a:lumMod val="20000"/>
                <a:lumOff val="80000"/>
              </a:schemeClr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OG_bright">
  <a:themeElements>
    <a:clrScheme name="COGBlue">
      <a:dk1>
        <a:srgbClr val="FFFFFF"/>
      </a:dk1>
      <a:lt1>
        <a:srgbClr val="FFFFFF"/>
      </a:lt1>
      <a:dk2>
        <a:srgbClr val="FFFF00"/>
      </a:dk2>
      <a:lt2>
        <a:srgbClr val="000000"/>
      </a:lt2>
      <a:accent1>
        <a:srgbClr val="000056"/>
      </a:accent1>
      <a:accent2>
        <a:srgbClr val="00FFFF"/>
      </a:accent2>
      <a:accent3>
        <a:srgbClr val="FFFFFF"/>
      </a:accent3>
      <a:accent4>
        <a:srgbClr val="DADADA"/>
      </a:accent4>
      <a:accent5>
        <a:srgbClr val="AAAAB4"/>
      </a:accent5>
      <a:accent6>
        <a:srgbClr val="00E7E7"/>
      </a:accent6>
      <a:hlink>
        <a:srgbClr val="FFFF00"/>
      </a:hlink>
      <a:folHlink>
        <a:srgbClr val="96969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8575" cap="flat" cmpd="sng" algn="ctr">
          <a:solidFill>
            <a:srgbClr val="212733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/>
      <a:lstStyle>
        <a:defPPr algn="ctr">
          <a:defRPr/>
        </a:defPPr>
      </a:lstStyle>
    </a:spDef>
    <a:lnDef>
      <a:spPr bwMode="auto">
        <a:noFill/>
        <a:ln w="12700" cap="flat" cmpd="sng" algn="ctr">
          <a:solidFill>
            <a:srgbClr val="212733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 algn="ctr">
          <a:defRPr kumimoji="1" sz="2400" dirty="0" smtClean="0">
            <a:solidFill>
              <a:srgbClr val="212733"/>
            </a:solidFill>
            <a:latin typeface="+mn-lt"/>
            <a:ea typeface="+mn-ea"/>
            <a:cs typeface="Arial" panose="020B0604020202020204" pitchFamily="34" charset="0"/>
          </a:defRPr>
        </a:defPPr>
      </a:lstStyle>
    </a:txDef>
  </a:objectDefaults>
  <a:extraClrSchemeLst>
    <a:extraClrScheme>
      <a:clrScheme name="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標準デザイン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標準デザイン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29322</TotalTime>
  <Words>547</Words>
  <Application>Microsoft Office PowerPoint</Application>
  <PresentationFormat>Widescreen</PresentationFormat>
  <Paragraphs>96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StarSymbol</vt:lpstr>
      <vt:lpstr>Arial</vt:lpstr>
      <vt:lpstr>Calibri</vt:lpstr>
      <vt:lpstr>Cambria Math</vt:lpstr>
      <vt:lpstr>Times New Roman</vt:lpstr>
      <vt:lpstr>COG_dark</vt:lpstr>
      <vt:lpstr>COG_bright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yasuno</dc:creator>
  <cp:lastModifiedBy>巻田修一</cp:lastModifiedBy>
  <cp:revision>1594</cp:revision>
  <dcterms:created xsi:type="dcterms:W3CDTF">2006-08-16T00:00:00Z</dcterms:created>
  <dcterms:modified xsi:type="dcterms:W3CDTF">2021-02-19T02:48:29Z</dcterms:modified>
</cp:coreProperties>
</file>