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91" r:id="rId1"/>
    <p:sldMasterId id="2147483802" r:id="rId2"/>
  </p:sldMasterIdLst>
  <p:notesMasterIdLst>
    <p:notesMasterId r:id="rId16"/>
  </p:notesMasterIdLst>
  <p:handoutMasterIdLst>
    <p:handoutMasterId r:id="rId17"/>
  </p:handoutMasterIdLst>
  <p:sldIdLst>
    <p:sldId id="370" r:id="rId3"/>
    <p:sldId id="378" r:id="rId4"/>
    <p:sldId id="477" r:id="rId5"/>
    <p:sldId id="488" r:id="rId6"/>
    <p:sldId id="485" r:id="rId7"/>
    <p:sldId id="479" r:id="rId8"/>
    <p:sldId id="480" r:id="rId9"/>
    <p:sldId id="481" r:id="rId10"/>
    <p:sldId id="482" r:id="rId11"/>
    <p:sldId id="483" r:id="rId12"/>
    <p:sldId id="484" r:id="rId13"/>
    <p:sldId id="486" r:id="rId14"/>
    <p:sldId id="487" r:id="rId15"/>
  </p:sldIdLst>
  <p:sldSz cx="12192000" cy="6858000"/>
  <p:notesSz cx="6735763" cy="9866313"/>
  <p:defaultTextStyle>
    <a:defPPr>
      <a:defRPr lang="en-US"/>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extLst>
    <p:ext uri="{521415D9-36F7-43E2-AB2F-B90AF26B5E84}">
      <p14:sectionLst xmlns:p14="http://schemas.microsoft.com/office/powerpoint/2010/main">
        <p14:section name="Default Section" id="{C34001FC-B894-4E3A-81A6-95360EF17342}">
          <p14:sldIdLst>
            <p14:sldId id="370"/>
            <p14:sldId id="378"/>
            <p14:sldId id="477"/>
            <p14:sldId id="488"/>
            <p14:sldId id="485"/>
            <p14:sldId id="479"/>
            <p14:sldId id="480"/>
            <p14:sldId id="481"/>
            <p14:sldId id="482"/>
            <p14:sldId id="483"/>
            <p14:sldId id="484"/>
            <p14:sldId id="486"/>
            <p14:sldId id="487"/>
          </p14:sldIdLst>
        </p14:section>
        <p14:section name="Untitled Section" id="{BA7D33FC-84E3-454A-BD3E-2FA883B441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kita, S." initials="M" lastIdx="4" clrIdx="0">
    <p:extLst>
      <p:ext uri="{19B8F6BF-5375-455C-9EA6-DF929625EA0E}">
        <p15:presenceInfo xmlns:p15="http://schemas.microsoft.com/office/powerpoint/2012/main" userId="Makita,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DCD9"/>
    <a:srgbClr val="66FF66"/>
    <a:srgbClr val="CCFF33"/>
    <a:srgbClr val="FF9900"/>
    <a:srgbClr val="CC6600"/>
    <a:srgbClr val="CCFF66"/>
    <a:srgbClr val="008000"/>
    <a:srgbClr val="26262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49" autoAdjust="0"/>
    <p:restoredTop sz="95086" autoAdjust="0"/>
  </p:normalViewPr>
  <p:slideViewPr>
    <p:cSldViewPr snapToGrid="0">
      <p:cViewPr varScale="1">
        <p:scale>
          <a:sx n="88" d="100"/>
          <a:sy n="88" d="100"/>
        </p:scale>
        <p:origin x="542" y="62"/>
      </p:cViewPr>
      <p:guideLst>
        <p:guide orient="horz" pos="2160"/>
        <p:guide pos="3840"/>
      </p:guideLst>
    </p:cSldViewPr>
  </p:slideViewPr>
  <p:outlineViewPr>
    <p:cViewPr>
      <p:scale>
        <a:sx n="33" d="100"/>
        <a:sy n="33" d="100"/>
      </p:scale>
      <p:origin x="0" y="-951"/>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57" d="100"/>
          <a:sy n="57" d="100"/>
        </p:scale>
        <p:origin x="-1752" y="-90"/>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691EBB0-2E00-44AB-AB64-51B779E37FFD}" type="datetimeFigureOut">
              <a:rPr lang="ja-JP" altLang="en-US"/>
              <a:pPr>
                <a:defRPr/>
              </a:pPr>
              <a:t>2020/10/5</a:t>
            </a:fld>
            <a:endParaRPr lang="ja-JP" altLang="en-US" dirty="0"/>
          </a:p>
        </p:txBody>
      </p:sp>
      <p:sp>
        <p:nvSpPr>
          <p:cNvPr id="4" name="Footer Placeholder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5" name="Slide Number Placeholder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E3428791-81F4-4DB1-84CA-79C9CF87DA63}" type="slidenum">
              <a:rPr lang="ja-JP" altLang="en-US"/>
              <a:pPr>
                <a:defRPr/>
              </a:pPr>
              <a:t>‹#›</a:t>
            </a:fld>
            <a:endParaRPr lang="ja-JP" altLang="en-US" dirty="0"/>
          </a:p>
        </p:txBody>
      </p:sp>
    </p:spTree>
    <p:extLst>
      <p:ext uri="{BB962C8B-B14F-4D97-AF65-F5344CB8AC3E}">
        <p14:creationId xmlns:p14="http://schemas.microsoft.com/office/powerpoint/2010/main" val="1662094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886F7CB4-2518-44F4-B1E6-DDC90C5797E5}" type="datetimeFigureOut">
              <a:rPr lang="ja-JP" altLang="en-US"/>
              <a:pPr>
                <a:defRPr/>
              </a:pPr>
              <a:t>2020/10/5</a:t>
            </a:fld>
            <a:endParaRPr lang="ja-JP" altLang="en-US" dirty="0"/>
          </a:p>
        </p:txBody>
      </p:sp>
      <p:sp>
        <p:nvSpPr>
          <p:cNvPr id="4" name="Slide Image Placeholder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ja-JP" altLang="en-US" noProof="0"/>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E669289E-AF57-4C22-98B0-356EE1B8D28B}" type="slidenum">
              <a:rPr lang="ja-JP" altLang="en-US"/>
              <a:pPr>
                <a:defRPr/>
              </a:pPr>
              <a:t>‹#›</a:t>
            </a:fld>
            <a:endParaRPr lang="ja-JP" altLang="en-US" dirty="0"/>
          </a:p>
        </p:txBody>
      </p:sp>
    </p:spTree>
    <p:extLst>
      <p:ext uri="{BB962C8B-B14F-4D97-AF65-F5344CB8AC3E}">
        <p14:creationId xmlns:p14="http://schemas.microsoft.com/office/powerpoint/2010/main" val="36152688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79375" y="739775"/>
            <a:ext cx="6577013" cy="3700463"/>
          </a:xfrm>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69289E-AF57-4C22-98B0-356EE1B8D28B}"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9236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69289E-AF57-4C22-98B0-356EE1B8D28B}" type="slidenum">
              <a:rPr lang="ja-JP" altLang="en-US" smtClean="0"/>
              <a:pPr>
                <a:defRPr/>
              </a:pPr>
              <a:t>2</a:t>
            </a:fld>
            <a:endParaRPr lang="ja-JP" altLang="en-US" dirty="0"/>
          </a:p>
        </p:txBody>
      </p:sp>
    </p:spTree>
    <p:extLst>
      <p:ext uri="{BB962C8B-B14F-4D97-AF65-F5344CB8AC3E}">
        <p14:creationId xmlns:p14="http://schemas.microsoft.com/office/powerpoint/2010/main" val="239179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669289E-AF57-4C22-98B0-356EE1B8D28B}" type="slidenum">
              <a:rPr lang="ja-JP" altLang="en-US" smtClean="0"/>
              <a:pPr>
                <a:defRPr/>
              </a:pPr>
              <a:t>3</a:t>
            </a:fld>
            <a:endParaRPr lang="ja-JP" altLang="en-US" dirty="0"/>
          </a:p>
        </p:txBody>
      </p:sp>
    </p:spTree>
    <p:extLst>
      <p:ext uri="{BB962C8B-B14F-4D97-AF65-F5344CB8AC3E}">
        <p14:creationId xmlns:p14="http://schemas.microsoft.com/office/powerpoint/2010/main" val="363422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95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白紙">
    <p:spTree>
      <p:nvGrpSpPr>
        <p:cNvPr id="1" name=""/>
        <p:cNvGrpSpPr/>
        <p:nvPr/>
      </p:nvGrpSpPr>
      <p:grpSpPr>
        <a:xfrm>
          <a:off x="0" y="0"/>
          <a:ext cx="0" cy="0"/>
          <a:chOff x="0" y="0"/>
          <a:chExt cx="0" cy="0"/>
        </a:xfrm>
      </p:grpSpPr>
      <p:grpSp>
        <p:nvGrpSpPr>
          <p:cNvPr id="22" name="Group 21"/>
          <p:cNvGrpSpPr/>
          <p:nvPr userDrawn="1"/>
        </p:nvGrpSpPr>
        <p:grpSpPr>
          <a:xfrm>
            <a:off x="0" y="0"/>
            <a:ext cx="12192000" cy="6858000"/>
            <a:chOff x="0" y="0"/>
            <a:chExt cx="9144000" cy="6858000"/>
          </a:xfrm>
        </p:grpSpPr>
        <p:cxnSp>
          <p:nvCxnSpPr>
            <p:cNvPr id="12" name="直線コネクタ 19"/>
            <p:cNvCxnSpPr>
              <a:cxnSpLocks noChangeShapeType="1"/>
            </p:cNvCxnSpPr>
            <p:nvPr userDrawn="1"/>
          </p:nvCxnSpPr>
          <p:spPr bwMode="auto">
            <a:xfrm>
              <a:off x="0" y="1808830"/>
              <a:ext cx="9144000" cy="0"/>
            </a:xfrm>
            <a:prstGeom prst="line">
              <a:avLst/>
            </a:prstGeom>
            <a:noFill/>
            <a:ln w="9525" algn="ctr">
              <a:solidFill>
                <a:srgbClr val="002060"/>
              </a:solidFill>
              <a:round/>
              <a:headEnd/>
              <a:tailEnd/>
            </a:ln>
          </p:spPr>
        </p:cxnSp>
        <p:cxnSp>
          <p:nvCxnSpPr>
            <p:cNvPr id="13" name="直線コネクタ 20"/>
            <p:cNvCxnSpPr>
              <a:cxnSpLocks noChangeShapeType="1"/>
            </p:cNvCxnSpPr>
            <p:nvPr userDrawn="1"/>
          </p:nvCxnSpPr>
          <p:spPr bwMode="auto">
            <a:xfrm>
              <a:off x="0" y="5049170"/>
              <a:ext cx="9144000" cy="0"/>
            </a:xfrm>
            <a:prstGeom prst="line">
              <a:avLst/>
            </a:prstGeom>
            <a:noFill/>
            <a:ln w="9525" algn="ctr">
              <a:solidFill>
                <a:srgbClr val="002060"/>
              </a:solidFill>
              <a:round/>
              <a:headEnd/>
              <a:tailEnd/>
            </a:ln>
          </p:spPr>
        </p:cxnSp>
        <p:cxnSp>
          <p:nvCxnSpPr>
            <p:cNvPr id="14" name="直線コネクタ 26"/>
            <p:cNvCxnSpPr>
              <a:cxnSpLocks noChangeShapeType="1"/>
            </p:cNvCxnSpPr>
            <p:nvPr userDrawn="1"/>
          </p:nvCxnSpPr>
          <p:spPr bwMode="auto">
            <a:xfrm>
              <a:off x="0" y="188660"/>
              <a:ext cx="9144000" cy="0"/>
            </a:xfrm>
            <a:prstGeom prst="line">
              <a:avLst/>
            </a:prstGeom>
            <a:noFill/>
            <a:ln w="9525" algn="ctr">
              <a:solidFill>
                <a:srgbClr val="002060"/>
              </a:solidFill>
              <a:round/>
              <a:headEnd/>
              <a:tailEnd/>
            </a:ln>
          </p:spPr>
        </p:cxnSp>
        <p:cxnSp>
          <p:nvCxnSpPr>
            <p:cNvPr id="15" name="直線コネクタ 27"/>
            <p:cNvCxnSpPr>
              <a:cxnSpLocks noChangeShapeType="1"/>
            </p:cNvCxnSpPr>
            <p:nvPr userDrawn="1"/>
          </p:nvCxnSpPr>
          <p:spPr bwMode="auto">
            <a:xfrm>
              <a:off x="0" y="6669341"/>
              <a:ext cx="9144000" cy="0"/>
            </a:xfrm>
            <a:prstGeom prst="line">
              <a:avLst/>
            </a:prstGeom>
            <a:noFill/>
            <a:ln w="9525" algn="ctr">
              <a:solidFill>
                <a:srgbClr val="002060"/>
              </a:solidFill>
              <a:round/>
              <a:headEnd/>
              <a:tailEnd/>
            </a:ln>
          </p:spPr>
        </p:cxnSp>
        <p:cxnSp>
          <p:nvCxnSpPr>
            <p:cNvPr id="16" name="直線コネクタ 28"/>
            <p:cNvCxnSpPr>
              <a:cxnSpLocks noChangeShapeType="1"/>
            </p:cNvCxnSpPr>
            <p:nvPr userDrawn="1"/>
          </p:nvCxnSpPr>
          <p:spPr bwMode="auto">
            <a:xfrm rot="5400000">
              <a:off x="-3262680" y="3428280"/>
              <a:ext cx="6858000" cy="1440"/>
            </a:xfrm>
            <a:prstGeom prst="line">
              <a:avLst/>
            </a:prstGeom>
            <a:noFill/>
            <a:ln w="9525" algn="ctr">
              <a:solidFill>
                <a:srgbClr val="002060"/>
              </a:solidFill>
              <a:round/>
              <a:headEnd/>
              <a:tailEnd/>
            </a:ln>
          </p:spPr>
        </p:cxnSp>
        <p:cxnSp>
          <p:nvCxnSpPr>
            <p:cNvPr id="17" name="直線コネクタ 32"/>
            <p:cNvCxnSpPr>
              <a:cxnSpLocks noChangeShapeType="1"/>
            </p:cNvCxnSpPr>
            <p:nvPr userDrawn="1"/>
          </p:nvCxnSpPr>
          <p:spPr bwMode="auto">
            <a:xfrm rot="5400000">
              <a:off x="5485320" y="3428280"/>
              <a:ext cx="6858000" cy="1440"/>
            </a:xfrm>
            <a:prstGeom prst="line">
              <a:avLst/>
            </a:prstGeom>
            <a:noFill/>
            <a:ln w="9525" algn="ctr">
              <a:solidFill>
                <a:srgbClr val="002060"/>
              </a:solidFill>
              <a:round/>
              <a:headEnd/>
              <a:tailEnd/>
            </a:ln>
          </p:spPr>
        </p:cxnSp>
        <p:cxnSp>
          <p:nvCxnSpPr>
            <p:cNvPr id="18" name="直線コネクタ 34"/>
            <p:cNvCxnSpPr>
              <a:cxnSpLocks noChangeShapeType="1"/>
            </p:cNvCxnSpPr>
            <p:nvPr userDrawn="1"/>
          </p:nvCxnSpPr>
          <p:spPr bwMode="auto">
            <a:xfrm rot="5400000">
              <a:off x="-1075680" y="3428280"/>
              <a:ext cx="6858000" cy="1440"/>
            </a:xfrm>
            <a:prstGeom prst="line">
              <a:avLst/>
            </a:prstGeom>
            <a:noFill/>
            <a:ln w="9525" algn="ctr">
              <a:solidFill>
                <a:srgbClr val="002060"/>
              </a:solidFill>
              <a:round/>
              <a:headEnd/>
              <a:tailEnd/>
            </a:ln>
          </p:spPr>
        </p:cxnSp>
        <p:cxnSp>
          <p:nvCxnSpPr>
            <p:cNvPr id="19" name="直線コネクタ 35"/>
            <p:cNvCxnSpPr>
              <a:cxnSpLocks noChangeShapeType="1"/>
            </p:cNvCxnSpPr>
            <p:nvPr userDrawn="1"/>
          </p:nvCxnSpPr>
          <p:spPr bwMode="auto">
            <a:xfrm rot="5400000">
              <a:off x="3298320" y="3428280"/>
              <a:ext cx="6858000" cy="1440"/>
            </a:xfrm>
            <a:prstGeom prst="line">
              <a:avLst/>
            </a:prstGeom>
            <a:noFill/>
            <a:ln w="9525" algn="ctr">
              <a:solidFill>
                <a:srgbClr val="002060"/>
              </a:solidFill>
              <a:round/>
              <a:headEnd/>
              <a:tailEnd/>
            </a:ln>
          </p:spPr>
        </p:cxnSp>
        <p:cxnSp>
          <p:nvCxnSpPr>
            <p:cNvPr id="20" name="直線コネクタ 19"/>
            <p:cNvCxnSpPr>
              <a:cxnSpLocks noChangeShapeType="1"/>
            </p:cNvCxnSpPr>
            <p:nvPr userDrawn="1"/>
          </p:nvCxnSpPr>
          <p:spPr bwMode="auto">
            <a:xfrm>
              <a:off x="0" y="3429000"/>
              <a:ext cx="9144000" cy="0"/>
            </a:xfrm>
            <a:prstGeom prst="line">
              <a:avLst/>
            </a:prstGeom>
            <a:noFill/>
            <a:ln w="9525" algn="ctr">
              <a:solidFill>
                <a:srgbClr val="002060"/>
              </a:solidFill>
              <a:round/>
              <a:headEnd/>
              <a:tailEnd/>
            </a:ln>
          </p:spPr>
        </p:cxnSp>
        <p:cxnSp>
          <p:nvCxnSpPr>
            <p:cNvPr id="21" name="直線コネクタ 34"/>
            <p:cNvCxnSpPr>
              <a:cxnSpLocks noChangeShapeType="1"/>
            </p:cNvCxnSpPr>
            <p:nvPr userDrawn="1"/>
          </p:nvCxnSpPr>
          <p:spPr bwMode="auto">
            <a:xfrm rot="5400000">
              <a:off x="1111320" y="3428280"/>
              <a:ext cx="6858000" cy="1440"/>
            </a:xfrm>
            <a:prstGeom prst="line">
              <a:avLst/>
            </a:prstGeom>
            <a:noFill/>
            <a:ln w="9525" algn="ctr">
              <a:solidFill>
                <a:srgbClr val="002060"/>
              </a:solidFill>
              <a:round/>
              <a:headEnd/>
              <a:tailEnd/>
            </a:ln>
          </p:spPr>
        </p:cxnSp>
      </p:grpSp>
    </p:spTree>
    <p:extLst>
      <p:ext uri="{BB962C8B-B14F-4D97-AF65-F5344CB8AC3E}">
        <p14:creationId xmlns:p14="http://schemas.microsoft.com/office/powerpoint/2010/main" val="158613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104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5" name="タイトル 4"/>
          <p:cNvSpPr>
            <a:spLocks noGrp="1"/>
          </p:cNvSpPr>
          <p:nvPr>
            <p:ph type="title"/>
          </p:nvPr>
        </p:nvSpPr>
        <p:spPr>
          <a:xfrm>
            <a:off x="47957" y="2586513"/>
            <a:ext cx="10972800" cy="1142039"/>
          </a:xfrm>
          <a:prstGeom prst="rect">
            <a:avLst/>
          </a:prstGeom>
        </p:spPr>
        <p:txBody>
          <a:bodyPr lIns="82927" tIns="41464" rIns="82927" bIns="41464" anchor="ctr" anchorCtr="0"/>
          <a:lstStyle>
            <a:lvl1pPr algn="ctr">
              <a:buFontTx/>
              <a:buNone/>
              <a:defRPr sz="4400" baseline="0">
                <a:solidFill>
                  <a:srgbClr val="212733"/>
                </a:solidFill>
                <a:latin typeface="+mj-lt"/>
                <a:ea typeface="+mj-ea"/>
              </a:defRPr>
            </a:lvl1pPr>
          </a:lstStyle>
          <a:p>
            <a:r>
              <a:rPr lang="ja-JP" altLang="en-US"/>
              <a:t>マスタ タイトルの書式設定</a:t>
            </a:r>
            <a:endParaRPr lang="ja-JP" altLang="en-US" dirty="0"/>
          </a:p>
        </p:txBody>
      </p:sp>
    </p:spTree>
    <p:extLst>
      <p:ext uri="{BB962C8B-B14F-4D97-AF65-F5344CB8AC3E}">
        <p14:creationId xmlns:p14="http://schemas.microsoft.com/office/powerpoint/2010/main" val="328213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rmal Standard">
    <p:spTree>
      <p:nvGrpSpPr>
        <p:cNvPr id="1" name=""/>
        <p:cNvGrpSpPr/>
        <p:nvPr/>
      </p:nvGrpSpPr>
      <p:grpSpPr>
        <a:xfrm>
          <a:off x="0" y="0"/>
          <a:ext cx="0" cy="0"/>
          <a:chOff x="0" y="0"/>
          <a:chExt cx="0" cy="0"/>
        </a:xfrm>
      </p:grpSpPr>
      <p:sp>
        <p:nvSpPr>
          <p:cNvPr id="3" name="Freeform 2"/>
          <p:cNvSpPr>
            <a:spLocks noChangeArrowheads="1"/>
          </p:cNvSpPr>
          <p:nvPr userDrawn="1"/>
        </p:nvSpPr>
        <p:spPr bwMode="auto">
          <a:xfrm>
            <a:off x="0" y="361950"/>
            <a:ext cx="12192000" cy="414338"/>
          </a:xfrm>
          <a:custGeom>
            <a:avLst/>
            <a:gdLst/>
            <a:ahLst/>
            <a:cxnLst>
              <a:cxn ang="0">
                <a:pos x="0" y="1270"/>
              </a:cxn>
              <a:cxn ang="0">
                <a:pos x="25400" y="1270"/>
              </a:cxn>
              <a:cxn ang="0">
                <a:pos x="28000" y="0"/>
              </a:cxn>
            </a:cxnLst>
            <a:rect l="0" t="0" r="r" b="b"/>
            <a:pathLst>
              <a:path w="28001" h="1271">
                <a:moveTo>
                  <a:pt x="0" y="1270"/>
                </a:moveTo>
                <a:lnTo>
                  <a:pt x="25400" y="1270"/>
                </a:lnTo>
                <a:lnTo>
                  <a:pt x="28000" y="0"/>
                </a:lnTo>
              </a:path>
            </a:pathLst>
          </a:custGeom>
          <a:noFill/>
          <a:ln w="36720">
            <a:solidFill>
              <a:srgbClr val="DC2300"/>
            </a:solidFill>
            <a:round/>
            <a:headEnd/>
            <a:tailEnd/>
          </a:ln>
        </p:spPr>
        <p:txBody>
          <a:bodyPr lIns="82927" tIns="41464" rIns="82927" bIns="41464"/>
          <a:lstStyle/>
          <a:p>
            <a:pPr>
              <a:buFont typeface="StarSymbol" charset="0"/>
              <a:buNone/>
              <a:defRPr/>
            </a:pPr>
            <a:endParaRPr lang="ja-JP" altLang="en-US" baseline="0" dirty="0">
              <a:latin typeface="Arial" panose="020B0604020202020204" pitchFamily="34" charset="0"/>
              <a:ea typeface="MS PGothic" panose="020B0600070205080204" pitchFamily="34" charset="-128"/>
            </a:endParaRPr>
          </a:p>
        </p:txBody>
      </p:sp>
      <p:sp>
        <p:nvSpPr>
          <p:cNvPr id="9" name="テキスト プレースホルダ 6"/>
          <p:cNvSpPr>
            <a:spLocks noGrp="1"/>
          </p:cNvSpPr>
          <p:nvPr>
            <p:ph type="body" sz="quarter" idx="10"/>
          </p:nvPr>
        </p:nvSpPr>
        <p:spPr>
          <a:xfrm>
            <a:off x="-38440" y="383061"/>
            <a:ext cx="4465445" cy="507700"/>
          </a:xfrm>
          <a:prstGeom prst="rect">
            <a:avLst/>
          </a:prstGeom>
        </p:spPr>
        <p:txBody>
          <a:bodyPr wrap="none" lIns="82927" tIns="41464" rIns="82927" bIns="41464">
            <a:spAutoFit/>
          </a:bodyPr>
          <a:lstStyle>
            <a:lvl1pPr>
              <a:buNone/>
              <a:defRPr b="1" baseline="0">
                <a:solidFill>
                  <a:srgbClr val="212733"/>
                </a:solidFill>
                <a:latin typeface="+mn-lt"/>
                <a:ea typeface="+mj-ea"/>
              </a:defRPr>
            </a:lvl1pPr>
          </a:lstStyle>
          <a:p>
            <a:pPr lvl="0"/>
            <a:r>
              <a:rPr lang="ja-JP" altLang="en-US"/>
              <a:t>マスタ テキストの書式設定</a:t>
            </a:r>
          </a:p>
        </p:txBody>
      </p:sp>
      <p:grpSp>
        <p:nvGrpSpPr>
          <p:cNvPr id="8" name="Group 3">
            <a:extLst>
              <a:ext uri="{FF2B5EF4-FFF2-40B4-BE49-F238E27FC236}">
                <a16:creationId xmlns:a16="http://schemas.microsoft.com/office/drawing/2014/main" id="{64A4C8BA-08C0-4245-8D4D-C2DAFDFD8299}"/>
              </a:ext>
            </a:extLst>
          </p:cNvPr>
          <p:cNvGrpSpPr>
            <a:grpSpLocks/>
          </p:cNvGrpSpPr>
          <p:nvPr userDrawn="1"/>
        </p:nvGrpSpPr>
        <p:grpSpPr bwMode="auto">
          <a:xfrm>
            <a:off x="10849676" y="482600"/>
            <a:ext cx="414337" cy="560388"/>
            <a:chOff x="5617" y="335"/>
            <a:chExt cx="288" cy="389"/>
          </a:xfrm>
        </p:grpSpPr>
        <p:sp>
          <p:nvSpPr>
            <p:cNvPr id="10" name="Oval 4">
              <a:extLst>
                <a:ext uri="{FF2B5EF4-FFF2-40B4-BE49-F238E27FC236}">
                  <a16:creationId xmlns:a16="http://schemas.microsoft.com/office/drawing/2014/main" id="{7A4A892B-DD96-4B8B-A11E-E8E635DB2A94}"/>
                </a:ext>
              </a:extLst>
            </p:cNvPr>
            <p:cNvSpPr>
              <a:spLocks noChangeArrowheads="1"/>
            </p:cNvSpPr>
            <p:nvPr userDrawn="1"/>
          </p:nvSpPr>
          <p:spPr bwMode="auto">
            <a:xfrm rot="1680000">
              <a:off x="5618" y="385"/>
              <a:ext cx="288" cy="291"/>
            </a:xfrm>
            <a:prstGeom prst="ellipse">
              <a:avLst/>
            </a:prstGeom>
            <a:noFill/>
            <a:ln w="36720">
              <a:solidFill>
                <a:srgbClr val="00FF00"/>
              </a:solidFill>
              <a:round/>
              <a:headEnd/>
              <a:tailEnd/>
            </a:ln>
          </p:spPr>
          <p:txBody>
            <a:bodyPr wrap="none" anchor="ctr"/>
            <a:lstStyle/>
            <a:p>
              <a:pPr>
                <a:buFont typeface="StarSymbol" charset="0"/>
                <a:buNone/>
                <a:defRPr/>
              </a:pPr>
              <a:endParaRPr lang="ja-JP" altLang="en-US" baseline="0" dirty="0">
                <a:latin typeface="Arial" panose="020B0604020202020204" pitchFamily="34" charset="0"/>
                <a:ea typeface="MS PGothic" panose="020B0600070205080204" pitchFamily="34" charset="-128"/>
              </a:endParaRPr>
            </a:p>
          </p:txBody>
        </p:sp>
        <p:sp>
          <p:nvSpPr>
            <p:cNvPr id="11" name="Line 5">
              <a:extLst>
                <a:ext uri="{FF2B5EF4-FFF2-40B4-BE49-F238E27FC236}">
                  <a16:creationId xmlns:a16="http://schemas.microsoft.com/office/drawing/2014/main" id="{238A6D9A-79D2-412C-A715-C7D0DE483324}"/>
                </a:ext>
              </a:extLst>
            </p:cNvPr>
            <p:cNvSpPr>
              <a:spLocks noChangeShapeType="1"/>
            </p:cNvSpPr>
            <p:nvPr userDrawn="1"/>
          </p:nvSpPr>
          <p:spPr bwMode="auto">
            <a:xfrm flipH="1" flipV="1">
              <a:off x="5700" y="335"/>
              <a:ext cx="122" cy="391"/>
            </a:xfrm>
            <a:prstGeom prst="line">
              <a:avLst/>
            </a:prstGeom>
            <a:noFill/>
            <a:ln w="36720">
              <a:solidFill>
                <a:srgbClr val="FFFF00"/>
              </a:solidFill>
              <a:round/>
              <a:headEnd/>
              <a:tailEnd/>
            </a:ln>
          </p:spPr>
          <p:txBody>
            <a:bodyPr/>
            <a:lstStyle/>
            <a:p>
              <a:pPr>
                <a:buFont typeface="StarSymbol" charset="0"/>
                <a:buNone/>
                <a:defRPr/>
              </a:pPr>
              <a:endParaRPr lang="ja-JP" altLang="en-US" baseline="0" dirty="0">
                <a:latin typeface="Arial" panose="020B0604020202020204" pitchFamily="34" charset="0"/>
                <a:ea typeface="MS PGothic" panose="020B0600070205080204" pitchFamily="34" charset="-128"/>
              </a:endParaRPr>
            </a:p>
          </p:txBody>
        </p:sp>
      </p:grpSp>
      <p:pic>
        <p:nvPicPr>
          <p:cNvPr id="12" name="Picture 7">
            <a:extLst>
              <a:ext uri="{FF2B5EF4-FFF2-40B4-BE49-F238E27FC236}">
                <a16:creationId xmlns:a16="http://schemas.microsoft.com/office/drawing/2014/main" id="{2C26AB55-EA6F-426A-A368-0C52F9F1503D}"/>
              </a:ext>
            </a:extLst>
          </p:cNvPr>
          <p:cNvPicPr>
            <a:picLocks noChangeAspect="1" noChangeArrowheads="1"/>
          </p:cNvPicPr>
          <p:nvPr userDrawn="1"/>
        </p:nvPicPr>
        <p:blipFill>
          <a:blip r:embed="rId2" cstate="print"/>
          <a:srcRect/>
          <a:stretch>
            <a:fillRect/>
          </a:stretch>
        </p:blipFill>
        <p:spPr bwMode="auto">
          <a:xfrm>
            <a:off x="9990837" y="259092"/>
            <a:ext cx="869951" cy="457200"/>
          </a:xfrm>
          <a:prstGeom prst="rect">
            <a:avLst/>
          </a:prstGeom>
          <a:noFill/>
          <a:ln w="9525">
            <a:noFill/>
            <a:miter lim="800000"/>
            <a:headEnd/>
            <a:tailEnd/>
          </a:ln>
        </p:spPr>
      </p:pic>
    </p:spTree>
    <p:extLst>
      <p:ext uri="{BB962C8B-B14F-4D97-AF65-F5344CB8AC3E}">
        <p14:creationId xmlns:p14="http://schemas.microsoft.com/office/powerpoint/2010/main" val="3374370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9" name="テキスト プレースホルダ 6"/>
          <p:cNvSpPr>
            <a:spLocks noGrp="1"/>
          </p:cNvSpPr>
          <p:nvPr>
            <p:ph type="body" sz="quarter" idx="10"/>
          </p:nvPr>
        </p:nvSpPr>
        <p:spPr>
          <a:xfrm>
            <a:off x="6" y="123832"/>
            <a:ext cx="4465445" cy="507700"/>
          </a:xfrm>
          <a:prstGeom prst="rect">
            <a:avLst/>
          </a:prstGeom>
        </p:spPr>
        <p:txBody>
          <a:bodyPr wrap="none" lIns="82927" tIns="41464" rIns="82927" bIns="41464">
            <a:spAutoFit/>
          </a:bodyPr>
          <a:lstStyle>
            <a:lvl1pPr>
              <a:buNone/>
              <a:defRPr b="1" baseline="0">
                <a:solidFill>
                  <a:srgbClr val="212733"/>
                </a:solidFill>
                <a:latin typeface="+mn-lt"/>
                <a:ea typeface="+mn-ea"/>
              </a:defRPr>
            </a:lvl1pPr>
          </a:lstStyle>
          <a:p>
            <a:pPr lvl="0"/>
            <a:r>
              <a:rPr lang="ja-JP" altLang="en-US" dirty="0"/>
              <a:t>マスタ テキストの書式設定</a:t>
            </a:r>
          </a:p>
        </p:txBody>
      </p:sp>
    </p:spTree>
    <p:extLst>
      <p:ext uri="{BB962C8B-B14F-4D97-AF65-F5344CB8AC3E}">
        <p14:creationId xmlns:p14="http://schemas.microsoft.com/office/powerpoint/2010/main" val="1288967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logo">
    <p:spTree>
      <p:nvGrpSpPr>
        <p:cNvPr id="1" name=""/>
        <p:cNvGrpSpPr/>
        <p:nvPr/>
      </p:nvGrpSpPr>
      <p:grpSpPr>
        <a:xfrm>
          <a:off x="0" y="0"/>
          <a:ext cx="0" cy="0"/>
          <a:chOff x="0" y="0"/>
          <a:chExt cx="0" cy="0"/>
        </a:xfrm>
      </p:grpSpPr>
      <p:sp>
        <p:nvSpPr>
          <p:cNvPr id="9" name="テキスト プレースホルダ 6"/>
          <p:cNvSpPr>
            <a:spLocks noGrp="1"/>
          </p:cNvSpPr>
          <p:nvPr>
            <p:ph type="body" sz="quarter" idx="10"/>
          </p:nvPr>
        </p:nvSpPr>
        <p:spPr>
          <a:xfrm>
            <a:off x="6" y="123832"/>
            <a:ext cx="4465445" cy="507700"/>
          </a:xfrm>
          <a:prstGeom prst="rect">
            <a:avLst/>
          </a:prstGeom>
        </p:spPr>
        <p:txBody>
          <a:bodyPr wrap="none" lIns="82927" tIns="41464" rIns="82927" bIns="41464">
            <a:spAutoFit/>
          </a:bodyPr>
          <a:lstStyle>
            <a:lvl1pPr>
              <a:buNone/>
              <a:defRPr b="1" baseline="0">
                <a:solidFill>
                  <a:srgbClr val="212733"/>
                </a:solidFill>
                <a:latin typeface="+mn-lt"/>
                <a:ea typeface="+mn-ea"/>
              </a:defRPr>
            </a:lvl1pPr>
          </a:lstStyle>
          <a:p>
            <a:pPr lvl="0"/>
            <a:r>
              <a:rPr lang="ja-JP" altLang="en-US" dirty="0"/>
              <a:t>マスタ テキストの書式設定</a:t>
            </a:r>
          </a:p>
        </p:txBody>
      </p:sp>
      <p:pic>
        <p:nvPicPr>
          <p:cNvPr id="4" name="Picture 7">
            <a:extLst>
              <a:ext uri="{FF2B5EF4-FFF2-40B4-BE49-F238E27FC236}">
                <a16:creationId xmlns:a16="http://schemas.microsoft.com/office/drawing/2014/main" id="{5334B93F-736A-4AED-8639-878F2C76FE89}"/>
              </a:ext>
            </a:extLst>
          </p:cNvPr>
          <p:cNvPicPr>
            <a:picLocks noChangeAspect="1" noChangeArrowheads="1"/>
          </p:cNvPicPr>
          <p:nvPr userDrawn="1"/>
        </p:nvPicPr>
        <p:blipFill>
          <a:blip r:embed="rId2" cstate="print"/>
          <a:srcRect/>
          <a:stretch>
            <a:fillRect/>
          </a:stretch>
        </p:blipFill>
        <p:spPr bwMode="auto">
          <a:xfrm>
            <a:off x="11322050" y="6400800"/>
            <a:ext cx="869951" cy="457200"/>
          </a:xfrm>
          <a:prstGeom prst="rect">
            <a:avLst/>
          </a:prstGeom>
          <a:noFill/>
          <a:ln w="9525">
            <a:noFill/>
            <a:miter lim="800000"/>
            <a:headEnd/>
            <a:tailEnd/>
          </a:ln>
        </p:spPr>
      </p:pic>
    </p:spTree>
    <p:extLst>
      <p:ext uri="{BB962C8B-B14F-4D97-AF65-F5344CB8AC3E}">
        <p14:creationId xmlns:p14="http://schemas.microsoft.com/office/powerpoint/2010/main" val="268380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円/楕円 12"/>
          <p:cNvSpPr/>
          <p:nvPr userDrawn="1"/>
        </p:nvSpPr>
        <p:spPr>
          <a:xfrm>
            <a:off x="2984500" y="2882900"/>
            <a:ext cx="347133" cy="261938"/>
          </a:xfrm>
          <a:prstGeom prst="ellipse">
            <a:avLst/>
          </a:prstGeom>
          <a:solidFill>
            <a:srgbClr val="00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 name="円/楕円 13"/>
          <p:cNvSpPr/>
          <p:nvPr userDrawn="1"/>
        </p:nvSpPr>
        <p:spPr>
          <a:xfrm>
            <a:off x="8858252" y="2882900"/>
            <a:ext cx="347133" cy="261938"/>
          </a:xfrm>
          <a:prstGeom prst="ellipse">
            <a:avLst/>
          </a:prstGeom>
          <a:solidFill>
            <a:srgbClr val="66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 name="円/楕円 14"/>
          <p:cNvSpPr/>
          <p:nvPr userDrawn="1"/>
        </p:nvSpPr>
        <p:spPr>
          <a:xfrm>
            <a:off x="8369300" y="2882900"/>
            <a:ext cx="347133" cy="261938"/>
          </a:xfrm>
          <a:prstGeom prst="ellipse">
            <a:avLst/>
          </a:prstGeom>
          <a:solidFill>
            <a:srgbClr val="CC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 name="円/楕円 15"/>
          <p:cNvSpPr/>
          <p:nvPr userDrawn="1"/>
        </p:nvSpPr>
        <p:spPr>
          <a:xfrm>
            <a:off x="7880351" y="2882900"/>
            <a:ext cx="347133" cy="261938"/>
          </a:xfrm>
          <a:prstGeom prst="ellipse">
            <a:avLst/>
          </a:prstGeom>
          <a:solidFill>
            <a:srgbClr val="FF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 name="円/楕円 16"/>
          <p:cNvSpPr/>
          <p:nvPr userDrawn="1"/>
        </p:nvSpPr>
        <p:spPr>
          <a:xfrm>
            <a:off x="7389288" y="2882900"/>
            <a:ext cx="349249" cy="261938"/>
          </a:xfrm>
          <a:prstGeom prst="ellipse">
            <a:avLst/>
          </a:prstGeom>
          <a:solidFill>
            <a:srgbClr val="FF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 name="円/楕円 17"/>
          <p:cNvSpPr/>
          <p:nvPr userDrawn="1"/>
        </p:nvSpPr>
        <p:spPr>
          <a:xfrm>
            <a:off x="6900336" y="2882900"/>
            <a:ext cx="347133" cy="261938"/>
          </a:xfrm>
          <a:prstGeom prst="ellipse">
            <a:avLst/>
          </a:prstGeom>
          <a:solidFill>
            <a:srgbClr val="FF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 name="円/楕円 18"/>
          <p:cNvSpPr/>
          <p:nvPr userDrawn="1"/>
        </p:nvSpPr>
        <p:spPr>
          <a:xfrm>
            <a:off x="6411384" y="2882900"/>
            <a:ext cx="347133" cy="261938"/>
          </a:xfrm>
          <a:prstGeom prst="ellipse">
            <a:avLst/>
          </a:prstGeom>
          <a:solidFill>
            <a:srgbClr val="FF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 name="円/楕円 19"/>
          <p:cNvSpPr/>
          <p:nvPr userDrawn="1"/>
        </p:nvSpPr>
        <p:spPr>
          <a:xfrm>
            <a:off x="5920321" y="2882900"/>
            <a:ext cx="349249" cy="261938"/>
          </a:xfrm>
          <a:prstGeom prst="ellipse">
            <a:avLst/>
          </a:prstGeom>
          <a:solidFill>
            <a:srgbClr val="FF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 name="円/楕円 20"/>
          <p:cNvSpPr/>
          <p:nvPr userDrawn="1"/>
        </p:nvSpPr>
        <p:spPr>
          <a:xfrm>
            <a:off x="5431368" y="2882900"/>
            <a:ext cx="347133" cy="261938"/>
          </a:xfrm>
          <a:prstGeom prst="ellipse">
            <a:avLst/>
          </a:prstGeom>
          <a:solidFill>
            <a:srgbClr val="CC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 name="円/楕円 21"/>
          <p:cNvSpPr/>
          <p:nvPr userDrawn="1"/>
        </p:nvSpPr>
        <p:spPr>
          <a:xfrm>
            <a:off x="4942420" y="2882900"/>
            <a:ext cx="347133" cy="261938"/>
          </a:xfrm>
          <a:prstGeom prst="ellipse">
            <a:avLst/>
          </a:prstGeom>
          <a:solidFill>
            <a:srgbClr val="99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 name="円/楕円 22"/>
          <p:cNvSpPr/>
          <p:nvPr userDrawn="1"/>
        </p:nvSpPr>
        <p:spPr>
          <a:xfrm>
            <a:off x="4453468" y="2882900"/>
            <a:ext cx="347133" cy="261938"/>
          </a:xfrm>
          <a:prstGeom prst="ellipse">
            <a:avLst/>
          </a:prstGeom>
          <a:solidFill>
            <a:srgbClr val="66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 name="円/楕円 23"/>
          <p:cNvSpPr/>
          <p:nvPr userDrawn="1"/>
        </p:nvSpPr>
        <p:spPr>
          <a:xfrm>
            <a:off x="3962400" y="2882900"/>
            <a:ext cx="347133" cy="261938"/>
          </a:xfrm>
          <a:prstGeom prst="ellipse">
            <a:avLst/>
          </a:prstGeom>
          <a:solidFill>
            <a:srgbClr val="33CC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 name="円/楕円 24"/>
          <p:cNvSpPr/>
          <p:nvPr userDrawn="1"/>
        </p:nvSpPr>
        <p:spPr>
          <a:xfrm>
            <a:off x="3473452" y="2882900"/>
            <a:ext cx="347133" cy="261938"/>
          </a:xfrm>
          <a:prstGeom prst="ellipse">
            <a:avLst/>
          </a:prstGeom>
          <a:solidFill>
            <a:srgbClr val="008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5" name="円/楕円 25"/>
          <p:cNvSpPr/>
          <p:nvPr userDrawn="1"/>
        </p:nvSpPr>
        <p:spPr>
          <a:xfrm>
            <a:off x="3230036" y="2541593"/>
            <a:ext cx="347133" cy="261937"/>
          </a:xfrm>
          <a:prstGeom prst="ellipse">
            <a:avLst/>
          </a:prstGeom>
          <a:solidFill>
            <a:srgbClr val="00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6" name="円/楕円 26"/>
          <p:cNvSpPr/>
          <p:nvPr userDrawn="1"/>
        </p:nvSpPr>
        <p:spPr>
          <a:xfrm>
            <a:off x="8614836" y="2541593"/>
            <a:ext cx="347133" cy="261937"/>
          </a:xfrm>
          <a:prstGeom prst="ellipse">
            <a:avLst/>
          </a:prstGeom>
          <a:solidFill>
            <a:srgbClr val="99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7" name="円/楕円 27"/>
          <p:cNvSpPr/>
          <p:nvPr userDrawn="1"/>
        </p:nvSpPr>
        <p:spPr>
          <a:xfrm>
            <a:off x="8125884" y="2541593"/>
            <a:ext cx="347133" cy="261937"/>
          </a:xfrm>
          <a:prstGeom prst="ellipse">
            <a:avLst/>
          </a:prstGeom>
          <a:solidFill>
            <a:srgbClr val="CC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8" name="円/楕円 28"/>
          <p:cNvSpPr/>
          <p:nvPr userDrawn="1"/>
        </p:nvSpPr>
        <p:spPr>
          <a:xfrm>
            <a:off x="7634821" y="2541593"/>
            <a:ext cx="349249" cy="261937"/>
          </a:xfrm>
          <a:prstGeom prst="ellipse">
            <a:avLst/>
          </a:prstGeom>
          <a:solidFill>
            <a:srgbClr val="CC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9" name="円/楕円 29"/>
          <p:cNvSpPr/>
          <p:nvPr userDrawn="1"/>
        </p:nvSpPr>
        <p:spPr>
          <a:xfrm>
            <a:off x="7145868" y="2541593"/>
            <a:ext cx="347133" cy="261937"/>
          </a:xfrm>
          <a:prstGeom prst="ellipse">
            <a:avLst/>
          </a:prstGeom>
          <a:solidFill>
            <a:srgbClr val="CC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0" name="円/楕円 30"/>
          <p:cNvSpPr/>
          <p:nvPr userDrawn="1"/>
        </p:nvSpPr>
        <p:spPr>
          <a:xfrm>
            <a:off x="6656917" y="2541593"/>
            <a:ext cx="347133" cy="261937"/>
          </a:xfrm>
          <a:prstGeom prst="ellipse">
            <a:avLst/>
          </a:prstGeom>
          <a:solidFill>
            <a:srgbClr val="CC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1" name="円/楕円 31"/>
          <p:cNvSpPr/>
          <p:nvPr userDrawn="1"/>
        </p:nvSpPr>
        <p:spPr>
          <a:xfrm>
            <a:off x="6167968" y="2541593"/>
            <a:ext cx="347133" cy="261937"/>
          </a:xfrm>
          <a:prstGeom prst="ellipse">
            <a:avLst/>
          </a:prstGeom>
          <a:solidFill>
            <a:srgbClr val="CCE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2" name="円/楕円 32"/>
          <p:cNvSpPr/>
          <p:nvPr userDrawn="1"/>
        </p:nvSpPr>
        <p:spPr>
          <a:xfrm>
            <a:off x="5676900" y="2541593"/>
            <a:ext cx="347133" cy="261937"/>
          </a:xfrm>
          <a:prstGeom prst="ellipse">
            <a:avLst/>
          </a:prstGeom>
          <a:solidFill>
            <a:srgbClr val="CC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3" name="円/楕円 33"/>
          <p:cNvSpPr/>
          <p:nvPr userDrawn="1"/>
        </p:nvSpPr>
        <p:spPr>
          <a:xfrm>
            <a:off x="5187952" y="2541593"/>
            <a:ext cx="347133" cy="261937"/>
          </a:xfrm>
          <a:prstGeom prst="ellipse">
            <a:avLst/>
          </a:prstGeom>
          <a:solidFill>
            <a:srgbClr val="99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4" name="円/楕円 34"/>
          <p:cNvSpPr/>
          <p:nvPr userDrawn="1"/>
        </p:nvSpPr>
        <p:spPr>
          <a:xfrm>
            <a:off x="4699000" y="2541593"/>
            <a:ext cx="347133" cy="261937"/>
          </a:xfrm>
          <a:prstGeom prst="ellipse">
            <a:avLst/>
          </a:prstGeom>
          <a:solidFill>
            <a:srgbClr val="66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5" name="円/楕円 35"/>
          <p:cNvSpPr/>
          <p:nvPr userDrawn="1"/>
        </p:nvSpPr>
        <p:spPr>
          <a:xfrm>
            <a:off x="4207933" y="2541593"/>
            <a:ext cx="349251" cy="261937"/>
          </a:xfrm>
          <a:prstGeom prst="ellipse">
            <a:avLst/>
          </a:prstGeom>
          <a:solidFill>
            <a:srgbClr val="00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6" name="円/楕円 36"/>
          <p:cNvSpPr/>
          <p:nvPr userDrawn="1"/>
        </p:nvSpPr>
        <p:spPr>
          <a:xfrm>
            <a:off x="3718984" y="2541593"/>
            <a:ext cx="347133" cy="261937"/>
          </a:xfrm>
          <a:prstGeom prst="ellipse">
            <a:avLst/>
          </a:prstGeom>
          <a:solidFill>
            <a:srgbClr val="00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7" name="円/楕円 37"/>
          <p:cNvSpPr/>
          <p:nvPr userDrawn="1"/>
        </p:nvSpPr>
        <p:spPr>
          <a:xfrm>
            <a:off x="8369300" y="2201863"/>
            <a:ext cx="347133" cy="260350"/>
          </a:xfrm>
          <a:prstGeom prst="ellipse">
            <a:avLst/>
          </a:prstGeom>
          <a:solidFill>
            <a:srgbClr val="99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8" name="円/楕円 38"/>
          <p:cNvSpPr/>
          <p:nvPr userDrawn="1"/>
        </p:nvSpPr>
        <p:spPr>
          <a:xfrm>
            <a:off x="7880351" y="2201863"/>
            <a:ext cx="347133" cy="260350"/>
          </a:xfrm>
          <a:prstGeom prst="ellipse">
            <a:avLst/>
          </a:prstGeom>
          <a:solidFill>
            <a:srgbClr val="9933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9" name="円/楕円 39"/>
          <p:cNvSpPr/>
          <p:nvPr userDrawn="1"/>
        </p:nvSpPr>
        <p:spPr>
          <a:xfrm>
            <a:off x="7389288" y="2201863"/>
            <a:ext cx="349249" cy="260350"/>
          </a:xfrm>
          <a:prstGeom prst="ellipse">
            <a:avLst/>
          </a:prstGeom>
          <a:solidFill>
            <a:srgbClr val="99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0" name="円/楕円 40"/>
          <p:cNvSpPr/>
          <p:nvPr userDrawn="1"/>
        </p:nvSpPr>
        <p:spPr>
          <a:xfrm>
            <a:off x="6900336" y="2201863"/>
            <a:ext cx="347133" cy="260350"/>
          </a:xfrm>
          <a:prstGeom prst="ellipse">
            <a:avLst/>
          </a:prstGeom>
          <a:solidFill>
            <a:srgbClr val="99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1" name="円/楕円 41"/>
          <p:cNvSpPr/>
          <p:nvPr userDrawn="1"/>
        </p:nvSpPr>
        <p:spPr>
          <a:xfrm>
            <a:off x="6411384" y="2201863"/>
            <a:ext cx="347133" cy="260350"/>
          </a:xfrm>
          <a:prstGeom prst="ellipse">
            <a:avLst/>
          </a:prstGeom>
          <a:solidFill>
            <a:srgbClr val="99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2" name="円/楕円 42"/>
          <p:cNvSpPr/>
          <p:nvPr userDrawn="1"/>
        </p:nvSpPr>
        <p:spPr>
          <a:xfrm>
            <a:off x="5920321" y="2201863"/>
            <a:ext cx="349249" cy="260350"/>
          </a:xfrm>
          <a:prstGeom prst="ellipse">
            <a:avLst/>
          </a:prstGeom>
          <a:solidFill>
            <a:srgbClr val="66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3" name="円/楕円 43"/>
          <p:cNvSpPr/>
          <p:nvPr userDrawn="1"/>
        </p:nvSpPr>
        <p:spPr>
          <a:xfrm>
            <a:off x="5431368" y="2201863"/>
            <a:ext cx="347133" cy="260350"/>
          </a:xfrm>
          <a:prstGeom prst="ellipse">
            <a:avLst/>
          </a:prstGeom>
          <a:solidFill>
            <a:srgbClr val="66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4" name="円/楕円 44"/>
          <p:cNvSpPr/>
          <p:nvPr userDrawn="1"/>
        </p:nvSpPr>
        <p:spPr>
          <a:xfrm>
            <a:off x="4942420" y="2201863"/>
            <a:ext cx="347133" cy="260350"/>
          </a:xfrm>
          <a:prstGeom prst="ellipse">
            <a:avLst/>
          </a:prstGeom>
          <a:solidFill>
            <a:srgbClr val="66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5" name="円/楕円 45"/>
          <p:cNvSpPr/>
          <p:nvPr userDrawn="1"/>
        </p:nvSpPr>
        <p:spPr>
          <a:xfrm>
            <a:off x="4453468" y="2201863"/>
            <a:ext cx="347133" cy="260350"/>
          </a:xfrm>
          <a:prstGeom prst="ellipse">
            <a:avLst/>
          </a:prstGeom>
          <a:solidFill>
            <a:srgbClr val="00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6" name="円/楕円 46"/>
          <p:cNvSpPr/>
          <p:nvPr userDrawn="1"/>
        </p:nvSpPr>
        <p:spPr>
          <a:xfrm>
            <a:off x="3962400" y="2201863"/>
            <a:ext cx="347133" cy="260350"/>
          </a:xfrm>
          <a:prstGeom prst="ellipse">
            <a:avLst/>
          </a:prstGeom>
          <a:solidFill>
            <a:srgbClr val="00CC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7" name="円/楕円 47"/>
          <p:cNvSpPr/>
          <p:nvPr userDrawn="1"/>
        </p:nvSpPr>
        <p:spPr>
          <a:xfrm>
            <a:off x="3473452" y="2201863"/>
            <a:ext cx="347133" cy="260350"/>
          </a:xfrm>
          <a:prstGeom prst="ellipse">
            <a:avLst/>
          </a:prstGeom>
          <a:solidFill>
            <a:srgbClr val="33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8" name="円/楕円 48"/>
          <p:cNvSpPr/>
          <p:nvPr userDrawn="1"/>
        </p:nvSpPr>
        <p:spPr>
          <a:xfrm>
            <a:off x="8125884" y="1860550"/>
            <a:ext cx="347133" cy="260350"/>
          </a:xfrm>
          <a:prstGeom prst="ellipse">
            <a:avLst/>
          </a:prstGeom>
          <a:solidFill>
            <a:srgbClr val="66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9" name="円/楕円 49"/>
          <p:cNvSpPr/>
          <p:nvPr userDrawn="1"/>
        </p:nvSpPr>
        <p:spPr>
          <a:xfrm>
            <a:off x="7634821" y="1860550"/>
            <a:ext cx="349249" cy="260350"/>
          </a:xfrm>
          <a:prstGeom prst="ellipse">
            <a:avLst/>
          </a:prstGeom>
          <a:solidFill>
            <a:srgbClr val="66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0" name="円/楕円 50"/>
          <p:cNvSpPr/>
          <p:nvPr userDrawn="1"/>
        </p:nvSpPr>
        <p:spPr>
          <a:xfrm>
            <a:off x="7145868" y="1860550"/>
            <a:ext cx="347133" cy="260350"/>
          </a:xfrm>
          <a:prstGeom prst="ellipse">
            <a:avLst/>
          </a:prstGeom>
          <a:solidFill>
            <a:srgbClr val="66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1" name="円/楕円 51"/>
          <p:cNvSpPr/>
          <p:nvPr userDrawn="1"/>
        </p:nvSpPr>
        <p:spPr>
          <a:xfrm>
            <a:off x="6656917" y="1860550"/>
            <a:ext cx="347133" cy="260350"/>
          </a:xfrm>
          <a:prstGeom prst="ellipse">
            <a:avLst/>
          </a:prstGeom>
          <a:solidFill>
            <a:srgbClr val="66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2" name="円/楕円 52"/>
          <p:cNvSpPr/>
          <p:nvPr userDrawn="1"/>
        </p:nvSpPr>
        <p:spPr>
          <a:xfrm>
            <a:off x="6167968" y="1860550"/>
            <a:ext cx="347133" cy="260350"/>
          </a:xfrm>
          <a:prstGeom prst="ellipse">
            <a:avLst/>
          </a:prstGeom>
          <a:solidFill>
            <a:srgbClr val="33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3" name="円/楕円 53"/>
          <p:cNvSpPr/>
          <p:nvPr userDrawn="1"/>
        </p:nvSpPr>
        <p:spPr>
          <a:xfrm>
            <a:off x="5676900" y="1860550"/>
            <a:ext cx="347133" cy="260350"/>
          </a:xfrm>
          <a:prstGeom prst="ellipse">
            <a:avLst/>
          </a:prstGeom>
          <a:solidFill>
            <a:srgbClr val="33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4" name="円/楕円 54"/>
          <p:cNvSpPr/>
          <p:nvPr userDrawn="1"/>
        </p:nvSpPr>
        <p:spPr>
          <a:xfrm>
            <a:off x="5187952" y="1860550"/>
            <a:ext cx="347133" cy="260350"/>
          </a:xfrm>
          <a:prstGeom prst="ellipse">
            <a:avLst/>
          </a:prstGeom>
          <a:solidFill>
            <a:srgbClr val="00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5" name="円/楕円 55"/>
          <p:cNvSpPr/>
          <p:nvPr userDrawn="1"/>
        </p:nvSpPr>
        <p:spPr>
          <a:xfrm>
            <a:off x="4699000" y="1860550"/>
            <a:ext cx="347133" cy="260350"/>
          </a:xfrm>
          <a:prstGeom prst="ellipse">
            <a:avLst/>
          </a:prstGeom>
          <a:solidFill>
            <a:srgbClr val="00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6" name="円/楕円 56"/>
          <p:cNvSpPr/>
          <p:nvPr userDrawn="1"/>
        </p:nvSpPr>
        <p:spPr>
          <a:xfrm>
            <a:off x="4207933" y="1860550"/>
            <a:ext cx="349251" cy="260350"/>
          </a:xfrm>
          <a:prstGeom prst="ellipse">
            <a:avLst/>
          </a:prstGeom>
          <a:solidFill>
            <a:srgbClr val="00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7" name="円/楕円 57"/>
          <p:cNvSpPr/>
          <p:nvPr userDrawn="1"/>
        </p:nvSpPr>
        <p:spPr>
          <a:xfrm>
            <a:off x="3718984" y="1860550"/>
            <a:ext cx="347133" cy="260350"/>
          </a:xfrm>
          <a:prstGeom prst="ellipse">
            <a:avLst/>
          </a:prstGeom>
          <a:solidFill>
            <a:srgbClr val="3399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8" name="円/楕円 58"/>
          <p:cNvSpPr/>
          <p:nvPr userDrawn="1"/>
        </p:nvSpPr>
        <p:spPr>
          <a:xfrm>
            <a:off x="7880351" y="1519238"/>
            <a:ext cx="347133" cy="260350"/>
          </a:xfrm>
          <a:prstGeom prst="ellipse">
            <a:avLst/>
          </a:prstGeom>
          <a:solidFill>
            <a:srgbClr val="66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9" name="円/楕円 59"/>
          <p:cNvSpPr/>
          <p:nvPr userDrawn="1"/>
        </p:nvSpPr>
        <p:spPr>
          <a:xfrm>
            <a:off x="7389288" y="1519238"/>
            <a:ext cx="349249" cy="260350"/>
          </a:xfrm>
          <a:prstGeom prst="ellipse">
            <a:avLst/>
          </a:prstGeom>
          <a:solidFill>
            <a:srgbClr val="33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0" name="円/楕円 60"/>
          <p:cNvSpPr/>
          <p:nvPr userDrawn="1"/>
        </p:nvSpPr>
        <p:spPr>
          <a:xfrm>
            <a:off x="6900336" y="1519238"/>
            <a:ext cx="347133" cy="260350"/>
          </a:xfrm>
          <a:prstGeom prst="ellipse">
            <a:avLst/>
          </a:prstGeom>
          <a:solidFill>
            <a:srgbClr val="33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1" name="円/楕円 61"/>
          <p:cNvSpPr/>
          <p:nvPr userDrawn="1"/>
        </p:nvSpPr>
        <p:spPr>
          <a:xfrm>
            <a:off x="6411384" y="1519238"/>
            <a:ext cx="347133" cy="260350"/>
          </a:xfrm>
          <a:prstGeom prst="ellipse">
            <a:avLst/>
          </a:prstGeom>
          <a:solidFill>
            <a:srgbClr val="00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2" name="円/楕円 62"/>
          <p:cNvSpPr/>
          <p:nvPr userDrawn="1"/>
        </p:nvSpPr>
        <p:spPr>
          <a:xfrm>
            <a:off x="5920321" y="1519238"/>
            <a:ext cx="349249" cy="260350"/>
          </a:xfrm>
          <a:prstGeom prst="ellipse">
            <a:avLst/>
          </a:prstGeom>
          <a:solidFill>
            <a:srgbClr val="00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3" name="円/楕円 63"/>
          <p:cNvSpPr/>
          <p:nvPr userDrawn="1"/>
        </p:nvSpPr>
        <p:spPr>
          <a:xfrm>
            <a:off x="5431368" y="1519238"/>
            <a:ext cx="347133" cy="260350"/>
          </a:xfrm>
          <a:prstGeom prst="ellipse">
            <a:avLst/>
          </a:prstGeom>
          <a:solidFill>
            <a:srgbClr val="00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4" name="円/楕円 64"/>
          <p:cNvSpPr/>
          <p:nvPr userDrawn="1"/>
        </p:nvSpPr>
        <p:spPr>
          <a:xfrm>
            <a:off x="4942420" y="1519238"/>
            <a:ext cx="347133" cy="260350"/>
          </a:xfrm>
          <a:prstGeom prst="ellipse">
            <a:avLst/>
          </a:prstGeom>
          <a:solidFill>
            <a:srgbClr val="33CC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5" name="円/楕円 65"/>
          <p:cNvSpPr/>
          <p:nvPr userDrawn="1"/>
        </p:nvSpPr>
        <p:spPr>
          <a:xfrm>
            <a:off x="4453468" y="1519238"/>
            <a:ext cx="347133" cy="260350"/>
          </a:xfrm>
          <a:prstGeom prst="ellipse">
            <a:avLst/>
          </a:prstGeom>
          <a:solidFill>
            <a:srgbClr val="00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6" name="円/楕円 66"/>
          <p:cNvSpPr/>
          <p:nvPr userDrawn="1"/>
        </p:nvSpPr>
        <p:spPr>
          <a:xfrm>
            <a:off x="3962400" y="1519238"/>
            <a:ext cx="347133" cy="260350"/>
          </a:xfrm>
          <a:prstGeom prst="ellipse">
            <a:avLst/>
          </a:prstGeom>
          <a:solidFill>
            <a:srgbClr val="008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7" name="円/楕円 67"/>
          <p:cNvSpPr/>
          <p:nvPr userDrawn="1"/>
        </p:nvSpPr>
        <p:spPr>
          <a:xfrm>
            <a:off x="7634821" y="1177925"/>
            <a:ext cx="349249" cy="260350"/>
          </a:xfrm>
          <a:prstGeom prst="ellipse">
            <a:avLst/>
          </a:prstGeom>
          <a:solidFill>
            <a:srgbClr val="33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8" name="円/楕円 68"/>
          <p:cNvSpPr/>
          <p:nvPr userDrawn="1"/>
        </p:nvSpPr>
        <p:spPr>
          <a:xfrm>
            <a:off x="7145868" y="1177925"/>
            <a:ext cx="347133" cy="260350"/>
          </a:xfrm>
          <a:prstGeom prst="ellipse">
            <a:avLst/>
          </a:prstGeom>
          <a:solidFill>
            <a:srgbClr val="3333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9" name="円/楕円 69"/>
          <p:cNvSpPr/>
          <p:nvPr userDrawn="1"/>
        </p:nvSpPr>
        <p:spPr>
          <a:xfrm>
            <a:off x="6656917" y="1177925"/>
            <a:ext cx="347133" cy="260350"/>
          </a:xfrm>
          <a:prstGeom prst="ellipse">
            <a:avLst/>
          </a:prstGeom>
          <a:solidFill>
            <a:srgbClr val="00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0" name="円/楕円 70"/>
          <p:cNvSpPr/>
          <p:nvPr userDrawn="1"/>
        </p:nvSpPr>
        <p:spPr>
          <a:xfrm>
            <a:off x="6167968" y="1177925"/>
            <a:ext cx="347133" cy="260350"/>
          </a:xfrm>
          <a:prstGeom prst="ellipse">
            <a:avLst/>
          </a:prstGeom>
          <a:solidFill>
            <a:srgbClr val="00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1" name="円/楕円 71"/>
          <p:cNvSpPr/>
          <p:nvPr userDrawn="1"/>
        </p:nvSpPr>
        <p:spPr>
          <a:xfrm>
            <a:off x="5676900" y="1177925"/>
            <a:ext cx="347133" cy="260350"/>
          </a:xfrm>
          <a:prstGeom prst="ellipse">
            <a:avLst/>
          </a:prstGeom>
          <a:solidFill>
            <a:srgbClr val="00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2" name="円/楕円 72"/>
          <p:cNvSpPr/>
          <p:nvPr userDrawn="1"/>
        </p:nvSpPr>
        <p:spPr>
          <a:xfrm>
            <a:off x="5187952" y="1177925"/>
            <a:ext cx="347133" cy="260350"/>
          </a:xfrm>
          <a:prstGeom prst="ellipse">
            <a:avLst/>
          </a:prstGeom>
          <a:solidFill>
            <a:srgbClr val="0099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3" name="円/楕円 73"/>
          <p:cNvSpPr/>
          <p:nvPr userDrawn="1"/>
        </p:nvSpPr>
        <p:spPr>
          <a:xfrm>
            <a:off x="4699000" y="1177925"/>
            <a:ext cx="347133" cy="260350"/>
          </a:xfrm>
          <a:prstGeom prst="ellipse">
            <a:avLst/>
          </a:prstGeom>
          <a:solidFill>
            <a:srgbClr val="00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4" name="円/楕円 74"/>
          <p:cNvSpPr/>
          <p:nvPr userDrawn="1"/>
        </p:nvSpPr>
        <p:spPr>
          <a:xfrm>
            <a:off x="4207933" y="1177925"/>
            <a:ext cx="349251" cy="260350"/>
          </a:xfrm>
          <a:prstGeom prst="ellipse">
            <a:avLst/>
          </a:prstGeom>
          <a:solidFill>
            <a:srgbClr val="0066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5" name="円/楕円 75"/>
          <p:cNvSpPr/>
          <p:nvPr userDrawn="1"/>
        </p:nvSpPr>
        <p:spPr>
          <a:xfrm>
            <a:off x="7389288" y="836613"/>
            <a:ext cx="349249" cy="260350"/>
          </a:xfrm>
          <a:prstGeom prst="ellipse">
            <a:avLst/>
          </a:prstGeom>
          <a:solidFill>
            <a:srgbClr val="00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6" name="円/楕円 76"/>
          <p:cNvSpPr/>
          <p:nvPr userDrawn="1"/>
        </p:nvSpPr>
        <p:spPr>
          <a:xfrm>
            <a:off x="6900336" y="836613"/>
            <a:ext cx="347133" cy="260350"/>
          </a:xfrm>
          <a:prstGeom prst="ellipse">
            <a:avLst/>
          </a:prstGeom>
          <a:solidFill>
            <a:srgbClr val="00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7" name="円/楕円 77"/>
          <p:cNvSpPr/>
          <p:nvPr userDrawn="1"/>
        </p:nvSpPr>
        <p:spPr>
          <a:xfrm>
            <a:off x="6411384" y="836613"/>
            <a:ext cx="347133" cy="260350"/>
          </a:xfrm>
          <a:prstGeom prst="ellipse">
            <a:avLst/>
          </a:prstGeom>
          <a:solidFill>
            <a:srgbClr val="00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8" name="円/楕円 78"/>
          <p:cNvSpPr/>
          <p:nvPr userDrawn="1"/>
        </p:nvSpPr>
        <p:spPr>
          <a:xfrm>
            <a:off x="5920321" y="836613"/>
            <a:ext cx="349249" cy="260350"/>
          </a:xfrm>
          <a:prstGeom prst="ellipse">
            <a:avLst/>
          </a:prstGeom>
          <a:solidFill>
            <a:srgbClr val="00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9" name="円/楕円 79"/>
          <p:cNvSpPr/>
          <p:nvPr userDrawn="1"/>
        </p:nvSpPr>
        <p:spPr>
          <a:xfrm>
            <a:off x="5431368" y="836613"/>
            <a:ext cx="347133" cy="260350"/>
          </a:xfrm>
          <a:prstGeom prst="ellipse">
            <a:avLst/>
          </a:prstGeom>
          <a:solidFill>
            <a:srgbClr val="33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0" name="円/楕円 80"/>
          <p:cNvSpPr/>
          <p:nvPr userDrawn="1"/>
        </p:nvSpPr>
        <p:spPr>
          <a:xfrm>
            <a:off x="4942420" y="836613"/>
            <a:ext cx="347133" cy="260350"/>
          </a:xfrm>
          <a:prstGeom prst="ellipse">
            <a:avLst/>
          </a:prstGeom>
          <a:solidFill>
            <a:srgbClr val="33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1" name="円/楕円 81"/>
          <p:cNvSpPr/>
          <p:nvPr userDrawn="1"/>
        </p:nvSpPr>
        <p:spPr>
          <a:xfrm>
            <a:off x="4453468" y="836613"/>
            <a:ext cx="347133" cy="260350"/>
          </a:xfrm>
          <a:prstGeom prst="ellipse">
            <a:avLst/>
          </a:prstGeom>
          <a:solidFill>
            <a:srgbClr val="0033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2" name="円/楕円 82"/>
          <p:cNvSpPr/>
          <p:nvPr userDrawn="1"/>
        </p:nvSpPr>
        <p:spPr>
          <a:xfrm>
            <a:off x="7391400" y="4930775"/>
            <a:ext cx="347133" cy="260350"/>
          </a:xfrm>
          <a:prstGeom prst="ellipse">
            <a:avLst/>
          </a:prstGeom>
          <a:solidFill>
            <a:srgbClr val="A50021"/>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3" name="円/楕円 83"/>
          <p:cNvSpPr/>
          <p:nvPr userDrawn="1"/>
        </p:nvSpPr>
        <p:spPr>
          <a:xfrm>
            <a:off x="6902452" y="4930775"/>
            <a:ext cx="347133" cy="260350"/>
          </a:xfrm>
          <a:prstGeom prst="ellipse">
            <a:avLst/>
          </a:prstGeom>
          <a:solidFill>
            <a:srgbClr val="80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4" name="円/楕円 84"/>
          <p:cNvSpPr/>
          <p:nvPr userDrawn="1"/>
        </p:nvSpPr>
        <p:spPr>
          <a:xfrm>
            <a:off x="6413500" y="4930775"/>
            <a:ext cx="347133" cy="260350"/>
          </a:xfrm>
          <a:prstGeom prst="ellipse">
            <a:avLst/>
          </a:prstGeom>
          <a:solidFill>
            <a:srgbClr val="99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5" name="円/楕円 85"/>
          <p:cNvSpPr/>
          <p:nvPr userDrawn="1"/>
        </p:nvSpPr>
        <p:spPr>
          <a:xfrm>
            <a:off x="5922433" y="4930775"/>
            <a:ext cx="349251" cy="260350"/>
          </a:xfrm>
          <a:prstGeom prst="ellipse">
            <a:avLst/>
          </a:prstGeom>
          <a:solidFill>
            <a:srgbClr val="99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6" name="円/楕円 86"/>
          <p:cNvSpPr/>
          <p:nvPr userDrawn="1"/>
        </p:nvSpPr>
        <p:spPr>
          <a:xfrm>
            <a:off x="5433484" y="4930775"/>
            <a:ext cx="347133" cy="260350"/>
          </a:xfrm>
          <a:prstGeom prst="ellipse">
            <a:avLst/>
          </a:prstGeom>
          <a:solidFill>
            <a:srgbClr val="CC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7" name="円/楕円 87"/>
          <p:cNvSpPr/>
          <p:nvPr userDrawn="1"/>
        </p:nvSpPr>
        <p:spPr>
          <a:xfrm>
            <a:off x="4944536" y="4930775"/>
            <a:ext cx="347133" cy="260350"/>
          </a:xfrm>
          <a:prstGeom prst="ellipse">
            <a:avLst/>
          </a:prstGeom>
          <a:solidFill>
            <a:srgbClr val="99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8" name="円/楕円 88"/>
          <p:cNvSpPr/>
          <p:nvPr userDrawn="1"/>
        </p:nvSpPr>
        <p:spPr>
          <a:xfrm>
            <a:off x="4453469" y="4930775"/>
            <a:ext cx="349251" cy="260350"/>
          </a:xfrm>
          <a:prstGeom prst="ellipse">
            <a:avLst/>
          </a:prstGeom>
          <a:solidFill>
            <a:srgbClr val="66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9" name="円/楕円 89"/>
          <p:cNvSpPr/>
          <p:nvPr userDrawn="1"/>
        </p:nvSpPr>
        <p:spPr>
          <a:xfrm>
            <a:off x="7634821" y="4589463"/>
            <a:ext cx="349249" cy="260350"/>
          </a:xfrm>
          <a:prstGeom prst="ellipse">
            <a:avLst/>
          </a:prstGeom>
          <a:solidFill>
            <a:srgbClr val="9900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0" name="円/楕円 90"/>
          <p:cNvSpPr/>
          <p:nvPr userDrawn="1"/>
        </p:nvSpPr>
        <p:spPr>
          <a:xfrm>
            <a:off x="7145868" y="4589463"/>
            <a:ext cx="347133" cy="260350"/>
          </a:xfrm>
          <a:prstGeom prst="ellipse">
            <a:avLst/>
          </a:prstGeom>
          <a:solidFill>
            <a:srgbClr val="CC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1" name="円/楕円 91"/>
          <p:cNvSpPr/>
          <p:nvPr userDrawn="1"/>
        </p:nvSpPr>
        <p:spPr>
          <a:xfrm>
            <a:off x="6656917" y="4589463"/>
            <a:ext cx="347133" cy="260350"/>
          </a:xfrm>
          <a:prstGeom prst="ellipse">
            <a:avLst/>
          </a:prstGeom>
          <a:solidFill>
            <a:srgbClr val="FF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2" name="円/楕円 92"/>
          <p:cNvSpPr/>
          <p:nvPr userDrawn="1"/>
        </p:nvSpPr>
        <p:spPr>
          <a:xfrm>
            <a:off x="6167968" y="4589463"/>
            <a:ext cx="347133" cy="260350"/>
          </a:xfrm>
          <a:prstGeom prst="ellipse">
            <a:avLst/>
          </a:prstGeom>
          <a:solidFill>
            <a:srgbClr val="FF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3" name="円/楕円 93"/>
          <p:cNvSpPr/>
          <p:nvPr userDrawn="1"/>
        </p:nvSpPr>
        <p:spPr>
          <a:xfrm>
            <a:off x="5676900" y="4589463"/>
            <a:ext cx="347133" cy="260350"/>
          </a:xfrm>
          <a:prstGeom prst="ellipse">
            <a:avLst/>
          </a:prstGeom>
          <a:solidFill>
            <a:srgbClr val="CC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4" name="円/楕円 94"/>
          <p:cNvSpPr/>
          <p:nvPr userDrawn="1"/>
        </p:nvSpPr>
        <p:spPr>
          <a:xfrm>
            <a:off x="5187952" y="4589463"/>
            <a:ext cx="347133" cy="260350"/>
          </a:xfrm>
          <a:prstGeom prst="ellipse">
            <a:avLst/>
          </a:prstGeom>
          <a:solidFill>
            <a:srgbClr val="FF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5" name="円/楕円 95"/>
          <p:cNvSpPr/>
          <p:nvPr userDrawn="1"/>
        </p:nvSpPr>
        <p:spPr>
          <a:xfrm>
            <a:off x="4699000" y="4589463"/>
            <a:ext cx="347133" cy="260350"/>
          </a:xfrm>
          <a:prstGeom prst="ellipse">
            <a:avLst/>
          </a:prstGeom>
          <a:solidFill>
            <a:srgbClr val="CC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6" name="円/楕円 96"/>
          <p:cNvSpPr/>
          <p:nvPr userDrawn="1"/>
        </p:nvSpPr>
        <p:spPr>
          <a:xfrm>
            <a:off x="4207933" y="4589463"/>
            <a:ext cx="349251" cy="260350"/>
          </a:xfrm>
          <a:prstGeom prst="ellipse">
            <a:avLst/>
          </a:prstGeom>
          <a:solidFill>
            <a:srgbClr val="9966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7" name="円/楕円 97"/>
          <p:cNvSpPr/>
          <p:nvPr userDrawn="1"/>
        </p:nvSpPr>
        <p:spPr>
          <a:xfrm>
            <a:off x="7882468" y="4248150"/>
            <a:ext cx="347133" cy="260350"/>
          </a:xfrm>
          <a:prstGeom prst="ellipse">
            <a:avLst/>
          </a:prstGeom>
          <a:solidFill>
            <a:srgbClr val="6600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8" name="円/楕円 98"/>
          <p:cNvSpPr/>
          <p:nvPr userDrawn="1"/>
        </p:nvSpPr>
        <p:spPr>
          <a:xfrm>
            <a:off x="7391400" y="4248150"/>
            <a:ext cx="347133" cy="260350"/>
          </a:xfrm>
          <a:prstGeom prst="ellipse">
            <a:avLst/>
          </a:prstGeom>
          <a:solidFill>
            <a:srgbClr val="CC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9" name="円/楕円 99"/>
          <p:cNvSpPr/>
          <p:nvPr userDrawn="1"/>
        </p:nvSpPr>
        <p:spPr>
          <a:xfrm>
            <a:off x="6902452" y="4248150"/>
            <a:ext cx="347133" cy="260350"/>
          </a:xfrm>
          <a:prstGeom prst="ellipse">
            <a:avLst/>
          </a:prstGeom>
          <a:solidFill>
            <a:srgbClr val="FF505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0" name="円/楕円 100"/>
          <p:cNvSpPr/>
          <p:nvPr userDrawn="1"/>
        </p:nvSpPr>
        <p:spPr>
          <a:xfrm>
            <a:off x="6413500" y="4248150"/>
            <a:ext cx="347133" cy="260350"/>
          </a:xfrm>
          <a:prstGeom prst="ellipse">
            <a:avLst/>
          </a:prstGeom>
          <a:solidFill>
            <a:srgbClr val="FF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1" name="円/楕円 101"/>
          <p:cNvSpPr/>
          <p:nvPr userDrawn="1"/>
        </p:nvSpPr>
        <p:spPr>
          <a:xfrm>
            <a:off x="5922433" y="4248150"/>
            <a:ext cx="349251" cy="260350"/>
          </a:xfrm>
          <a:prstGeom prst="ellipse">
            <a:avLst/>
          </a:prstGeom>
          <a:solidFill>
            <a:srgbClr val="FF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2" name="円/楕円 102"/>
          <p:cNvSpPr/>
          <p:nvPr userDrawn="1"/>
        </p:nvSpPr>
        <p:spPr>
          <a:xfrm>
            <a:off x="5433484" y="4248150"/>
            <a:ext cx="347133" cy="260350"/>
          </a:xfrm>
          <a:prstGeom prst="ellipse">
            <a:avLst/>
          </a:prstGeom>
          <a:solidFill>
            <a:srgbClr val="FF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3" name="円/楕円 103"/>
          <p:cNvSpPr/>
          <p:nvPr userDrawn="1"/>
        </p:nvSpPr>
        <p:spPr>
          <a:xfrm>
            <a:off x="4944536" y="4248150"/>
            <a:ext cx="347133" cy="260350"/>
          </a:xfrm>
          <a:prstGeom prst="ellipse">
            <a:avLst/>
          </a:prstGeom>
          <a:solidFill>
            <a:srgbClr val="FF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4" name="円/楕円 104"/>
          <p:cNvSpPr/>
          <p:nvPr userDrawn="1"/>
        </p:nvSpPr>
        <p:spPr>
          <a:xfrm>
            <a:off x="4453469" y="4248150"/>
            <a:ext cx="349251" cy="260350"/>
          </a:xfrm>
          <a:prstGeom prst="ellipse">
            <a:avLst/>
          </a:prstGeom>
          <a:solidFill>
            <a:srgbClr val="CC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5" name="円/楕円 105"/>
          <p:cNvSpPr/>
          <p:nvPr userDrawn="1"/>
        </p:nvSpPr>
        <p:spPr>
          <a:xfrm>
            <a:off x="3964520" y="4248150"/>
            <a:ext cx="347133" cy="260350"/>
          </a:xfrm>
          <a:prstGeom prst="ellipse">
            <a:avLst/>
          </a:prstGeom>
          <a:solidFill>
            <a:srgbClr val="808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6" name="円/楕円 106"/>
          <p:cNvSpPr/>
          <p:nvPr userDrawn="1"/>
        </p:nvSpPr>
        <p:spPr>
          <a:xfrm>
            <a:off x="8125884" y="3906838"/>
            <a:ext cx="347133" cy="260350"/>
          </a:xfrm>
          <a:prstGeom prst="ellipse">
            <a:avLst/>
          </a:prstGeom>
          <a:solidFill>
            <a:srgbClr val="9933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7" name="円/楕円 107"/>
          <p:cNvSpPr/>
          <p:nvPr userDrawn="1"/>
        </p:nvSpPr>
        <p:spPr>
          <a:xfrm>
            <a:off x="7634821" y="3906838"/>
            <a:ext cx="349249" cy="260350"/>
          </a:xfrm>
          <a:prstGeom prst="ellipse">
            <a:avLst/>
          </a:prstGeom>
          <a:solidFill>
            <a:srgbClr val="D6009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8" name="円/楕円 108"/>
          <p:cNvSpPr/>
          <p:nvPr userDrawn="1"/>
        </p:nvSpPr>
        <p:spPr>
          <a:xfrm>
            <a:off x="7145868" y="3906838"/>
            <a:ext cx="347133" cy="260350"/>
          </a:xfrm>
          <a:prstGeom prst="ellipse">
            <a:avLst/>
          </a:prstGeom>
          <a:solidFill>
            <a:srgbClr val="FF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9" name="円/楕円 109"/>
          <p:cNvSpPr/>
          <p:nvPr userDrawn="1"/>
        </p:nvSpPr>
        <p:spPr>
          <a:xfrm>
            <a:off x="6656917" y="3906838"/>
            <a:ext cx="347133" cy="260350"/>
          </a:xfrm>
          <a:prstGeom prst="ellipse">
            <a:avLst/>
          </a:prstGeom>
          <a:solidFill>
            <a:srgbClr val="FF7C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0" name="円/楕円 110"/>
          <p:cNvSpPr/>
          <p:nvPr userDrawn="1"/>
        </p:nvSpPr>
        <p:spPr>
          <a:xfrm>
            <a:off x="6167968" y="3906838"/>
            <a:ext cx="347133" cy="260350"/>
          </a:xfrm>
          <a:prstGeom prst="ellipse">
            <a:avLst/>
          </a:prstGeom>
          <a:solidFill>
            <a:srgbClr val="FF99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1" name="円/楕円 111"/>
          <p:cNvSpPr/>
          <p:nvPr userDrawn="1"/>
        </p:nvSpPr>
        <p:spPr>
          <a:xfrm>
            <a:off x="5676900" y="3906838"/>
            <a:ext cx="347133" cy="260350"/>
          </a:xfrm>
          <a:prstGeom prst="ellipse">
            <a:avLst/>
          </a:prstGeom>
          <a:solidFill>
            <a:srgbClr val="FFCC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2" name="円/楕円 112"/>
          <p:cNvSpPr/>
          <p:nvPr userDrawn="1"/>
        </p:nvSpPr>
        <p:spPr>
          <a:xfrm>
            <a:off x="5187952" y="3906838"/>
            <a:ext cx="347133" cy="260350"/>
          </a:xfrm>
          <a:prstGeom prst="ellipse">
            <a:avLst/>
          </a:prstGeom>
          <a:solidFill>
            <a:srgbClr val="FF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3" name="円/楕円 113"/>
          <p:cNvSpPr/>
          <p:nvPr userDrawn="1"/>
        </p:nvSpPr>
        <p:spPr>
          <a:xfrm>
            <a:off x="4699000" y="3906838"/>
            <a:ext cx="347133" cy="260350"/>
          </a:xfrm>
          <a:prstGeom prst="ellipse">
            <a:avLst/>
          </a:prstGeom>
          <a:solidFill>
            <a:srgbClr val="CC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4" name="円/楕円 114"/>
          <p:cNvSpPr/>
          <p:nvPr userDrawn="1"/>
        </p:nvSpPr>
        <p:spPr>
          <a:xfrm>
            <a:off x="4207933" y="3906838"/>
            <a:ext cx="349251" cy="260350"/>
          </a:xfrm>
          <a:prstGeom prst="ellipse">
            <a:avLst/>
          </a:prstGeom>
          <a:solidFill>
            <a:srgbClr val="99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5" name="円/楕円 115"/>
          <p:cNvSpPr/>
          <p:nvPr userDrawn="1"/>
        </p:nvSpPr>
        <p:spPr>
          <a:xfrm>
            <a:off x="3718984" y="3906838"/>
            <a:ext cx="347133" cy="260350"/>
          </a:xfrm>
          <a:prstGeom prst="ellipse">
            <a:avLst/>
          </a:prstGeom>
          <a:solidFill>
            <a:srgbClr val="6666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6" name="円/楕円 116"/>
          <p:cNvSpPr/>
          <p:nvPr userDrawn="1"/>
        </p:nvSpPr>
        <p:spPr>
          <a:xfrm>
            <a:off x="8371420" y="3565525"/>
            <a:ext cx="347133" cy="260350"/>
          </a:xfrm>
          <a:prstGeom prst="ellipse">
            <a:avLst/>
          </a:prstGeom>
          <a:solidFill>
            <a:srgbClr val="99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7" name="円/楕円 117"/>
          <p:cNvSpPr/>
          <p:nvPr userDrawn="1"/>
        </p:nvSpPr>
        <p:spPr>
          <a:xfrm>
            <a:off x="7882468" y="3565525"/>
            <a:ext cx="347133" cy="260350"/>
          </a:xfrm>
          <a:prstGeom prst="ellipse">
            <a:avLst/>
          </a:prstGeom>
          <a:solidFill>
            <a:srgbClr val="CC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8" name="円/楕円 118"/>
          <p:cNvSpPr/>
          <p:nvPr userDrawn="1"/>
        </p:nvSpPr>
        <p:spPr>
          <a:xfrm>
            <a:off x="7391400" y="3565525"/>
            <a:ext cx="347133" cy="260350"/>
          </a:xfrm>
          <a:prstGeom prst="ellipse">
            <a:avLst/>
          </a:prstGeom>
          <a:solidFill>
            <a:srgbClr val="FF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9" name="円/楕円 119"/>
          <p:cNvSpPr/>
          <p:nvPr userDrawn="1"/>
        </p:nvSpPr>
        <p:spPr>
          <a:xfrm>
            <a:off x="6902452" y="3565525"/>
            <a:ext cx="347133" cy="260350"/>
          </a:xfrm>
          <a:prstGeom prst="ellipse">
            <a:avLst/>
          </a:prstGeom>
          <a:solidFill>
            <a:srgbClr val="FF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0" name="円/楕円 120"/>
          <p:cNvSpPr/>
          <p:nvPr userDrawn="1"/>
        </p:nvSpPr>
        <p:spPr>
          <a:xfrm>
            <a:off x="6413500" y="3565525"/>
            <a:ext cx="347133" cy="260350"/>
          </a:xfrm>
          <a:prstGeom prst="ellipse">
            <a:avLst/>
          </a:prstGeom>
          <a:solidFill>
            <a:srgbClr val="FF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1" name="円/楕円 121"/>
          <p:cNvSpPr/>
          <p:nvPr userDrawn="1"/>
        </p:nvSpPr>
        <p:spPr>
          <a:xfrm>
            <a:off x="5922433" y="3565525"/>
            <a:ext cx="349251" cy="260350"/>
          </a:xfrm>
          <a:prstGeom prst="ellipse">
            <a:avLst/>
          </a:prstGeom>
          <a:solidFill>
            <a:srgbClr val="FF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2" name="円/楕円 122"/>
          <p:cNvSpPr/>
          <p:nvPr userDrawn="1"/>
        </p:nvSpPr>
        <p:spPr>
          <a:xfrm>
            <a:off x="5433484" y="3565525"/>
            <a:ext cx="347133" cy="260350"/>
          </a:xfrm>
          <a:prstGeom prst="ellipse">
            <a:avLst/>
          </a:prstGeom>
          <a:solidFill>
            <a:srgbClr val="FF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3" name="円/楕円 123"/>
          <p:cNvSpPr/>
          <p:nvPr userDrawn="1"/>
        </p:nvSpPr>
        <p:spPr>
          <a:xfrm>
            <a:off x="4944536" y="3565525"/>
            <a:ext cx="347133" cy="260350"/>
          </a:xfrm>
          <a:prstGeom prst="ellipse">
            <a:avLst/>
          </a:prstGeom>
          <a:solidFill>
            <a:srgbClr val="CC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4" name="円/楕円 124"/>
          <p:cNvSpPr/>
          <p:nvPr userDrawn="1"/>
        </p:nvSpPr>
        <p:spPr>
          <a:xfrm>
            <a:off x="4453469" y="3565525"/>
            <a:ext cx="349251" cy="260350"/>
          </a:xfrm>
          <a:prstGeom prst="ellipse">
            <a:avLst/>
          </a:prstGeom>
          <a:solidFill>
            <a:srgbClr val="99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5" name="円/楕円 125"/>
          <p:cNvSpPr/>
          <p:nvPr userDrawn="1"/>
        </p:nvSpPr>
        <p:spPr>
          <a:xfrm>
            <a:off x="3964520" y="3565525"/>
            <a:ext cx="347133" cy="260350"/>
          </a:xfrm>
          <a:prstGeom prst="ellipse">
            <a:avLst/>
          </a:prstGeom>
          <a:solidFill>
            <a:srgbClr val="66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6" name="円/楕円 126"/>
          <p:cNvSpPr/>
          <p:nvPr userDrawn="1"/>
        </p:nvSpPr>
        <p:spPr>
          <a:xfrm>
            <a:off x="3475568" y="3565525"/>
            <a:ext cx="347133" cy="260350"/>
          </a:xfrm>
          <a:prstGeom prst="ellipse">
            <a:avLst/>
          </a:prstGeom>
          <a:solidFill>
            <a:srgbClr val="33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7" name="円/楕円 127"/>
          <p:cNvSpPr/>
          <p:nvPr userDrawn="1"/>
        </p:nvSpPr>
        <p:spPr>
          <a:xfrm>
            <a:off x="3230036" y="3224218"/>
            <a:ext cx="347133" cy="261937"/>
          </a:xfrm>
          <a:prstGeom prst="ellipse">
            <a:avLst/>
          </a:prstGeom>
          <a:solidFill>
            <a:srgbClr val="33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8" name="円/楕円 128"/>
          <p:cNvSpPr/>
          <p:nvPr userDrawn="1"/>
        </p:nvSpPr>
        <p:spPr>
          <a:xfrm>
            <a:off x="8614836" y="3224218"/>
            <a:ext cx="347133" cy="261937"/>
          </a:xfrm>
          <a:prstGeom prst="ellipse">
            <a:avLst/>
          </a:prstGeom>
          <a:solidFill>
            <a:srgbClr val="800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9" name="円/楕円 129"/>
          <p:cNvSpPr/>
          <p:nvPr userDrawn="1"/>
        </p:nvSpPr>
        <p:spPr>
          <a:xfrm>
            <a:off x="8125884" y="3224218"/>
            <a:ext cx="347133" cy="261937"/>
          </a:xfrm>
          <a:prstGeom prst="ellipse">
            <a:avLst/>
          </a:prstGeom>
          <a:solidFill>
            <a:srgbClr val="CC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0" name="円/楕円 130"/>
          <p:cNvSpPr/>
          <p:nvPr userDrawn="1"/>
        </p:nvSpPr>
        <p:spPr>
          <a:xfrm>
            <a:off x="7634821" y="3224218"/>
            <a:ext cx="349249" cy="261937"/>
          </a:xfrm>
          <a:prstGeom prst="ellipse">
            <a:avLst/>
          </a:prstGeom>
          <a:solidFill>
            <a:srgbClr val="FF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1" name="円/楕円 131"/>
          <p:cNvSpPr/>
          <p:nvPr userDrawn="1"/>
        </p:nvSpPr>
        <p:spPr>
          <a:xfrm>
            <a:off x="7145868" y="3224218"/>
            <a:ext cx="347133" cy="261937"/>
          </a:xfrm>
          <a:prstGeom prst="ellipse">
            <a:avLst/>
          </a:prstGeom>
          <a:solidFill>
            <a:srgbClr val="FF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2" name="円/楕円 132"/>
          <p:cNvSpPr/>
          <p:nvPr userDrawn="1"/>
        </p:nvSpPr>
        <p:spPr>
          <a:xfrm>
            <a:off x="6656917" y="3224218"/>
            <a:ext cx="347133" cy="261937"/>
          </a:xfrm>
          <a:prstGeom prst="ellipse">
            <a:avLst/>
          </a:prstGeom>
          <a:solidFill>
            <a:srgbClr val="FF99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3" name="円/楕円 133"/>
          <p:cNvSpPr/>
          <p:nvPr userDrawn="1"/>
        </p:nvSpPr>
        <p:spPr>
          <a:xfrm>
            <a:off x="6167968" y="3224218"/>
            <a:ext cx="347133" cy="261937"/>
          </a:xfrm>
          <a:prstGeom prst="ellipse">
            <a:avLst/>
          </a:prstGeom>
          <a:solidFill>
            <a:srgbClr val="FFCC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4" name="円/楕円 134"/>
          <p:cNvSpPr/>
          <p:nvPr userDrawn="1"/>
        </p:nvSpPr>
        <p:spPr>
          <a:xfrm>
            <a:off x="5676900" y="3224218"/>
            <a:ext cx="347133" cy="261937"/>
          </a:xfrm>
          <a:prstGeom prst="ellipse">
            <a:avLst/>
          </a:prstGeom>
          <a:solidFill>
            <a:srgbClr val="FF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5" name="円/楕円 135"/>
          <p:cNvSpPr/>
          <p:nvPr userDrawn="1"/>
        </p:nvSpPr>
        <p:spPr>
          <a:xfrm>
            <a:off x="5187952" y="3224218"/>
            <a:ext cx="347133" cy="261937"/>
          </a:xfrm>
          <a:prstGeom prst="ellipse">
            <a:avLst/>
          </a:prstGeom>
          <a:solidFill>
            <a:srgbClr val="CC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6" name="円/楕円 136"/>
          <p:cNvSpPr/>
          <p:nvPr userDrawn="1"/>
        </p:nvSpPr>
        <p:spPr>
          <a:xfrm>
            <a:off x="4699000" y="3224218"/>
            <a:ext cx="347133" cy="261937"/>
          </a:xfrm>
          <a:prstGeom prst="ellipse">
            <a:avLst/>
          </a:prstGeom>
          <a:solidFill>
            <a:srgbClr val="99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7" name="円/楕円 137"/>
          <p:cNvSpPr/>
          <p:nvPr userDrawn="1"/>
        </p:nvSpPr>
        <p:spPr>
          <a:xfrm>
            <a:off x="4207933" y="3224218"/>
            <a:ext cx="349251" cy="261937"/>
          </a:xfrm>
          <a:prstGeom prst="ellipse">
            <a:avLst/>
          </a:prstGeom>
          <a:solidFill>
            <a:srgbClr val="66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8" name="円/楕円 138"/>
          <p:cNvSpPr/>
          <p:nvPr userDrawn="1"/>
        </p:nvSpPr>
        <p:spPr>
          <a:xfrm>
            <a:off x="3718984" y="3224218"/>
            <a:ext cx="347133" cy="261937"/>
          </a:xfrm>
          <a:prstGeom prst="ellipse">
            <a:avLst/>
          </a:prstGeom>
          <a:solidFill>
            <a:srgbClr val="00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9" name="円/楕円 139"/>
          <p:cNvSpPr/>
          <p:nvPr userDrawn="1"/>
        </p:nvSpPr>
        <p:spPr>
          <a:xfrm>
            <a:off x="7406220" y="5967418"/>
            <a:ext cx="347133" cy="261937"/>
          </a:xfrm>
          <a:prstGeom prst="ellipse">
            <a:avLst/>
          </a:prstGeom>
          <a:solidFill>
            <a:srgbClr val="111111"/>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0" name="円/楕円 140"/>
          <p:cNvSpPr/>
          <p:nvPr userDrawn="1"/>
        </p:nvSpPr>
        <p:spPr>
          <a:xfrm>
            <a:off x="6915154" y="5967418"/>
            <a:ext cx="349249" cy="261937"/>
          </a:xfrm>
          <a:prstGeom prst="ellipse">
            <a:avLst/>
          </a:prstGeom>
          <a:solidFill>
            <a:srgbClr val="29292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1" name="円/楕円 141"/>
          <p:cNvSpPr/>
          <p:nvPr userDrawn="1"/>
        </p:nvSpPr>
        <p:spPr>
          <a:xfrm>
            <a:off x="6426200" y="5967418"/>
            <a:ext cx="347133" cy="261937"/>
          </a:xfrm>
          <a:prstGeom prst="ellipse">
            <a:avLst/>
          </a:prstGeom>
          <a:solidFill>
            <a:srgbClr val="4D4D4D"/>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2" name="円/楕円 142"/>
          <p:cNvSpPr/>
          <p:nvPr userDrawn="1"/>
        </p:nvSpPr>
        <p:spPr>
          <a:xfrm>
            <a:off x="5937252" y="5967418"/>
            <a:ext cx="347133" cy="261937"/>
          </a:xfrm>
          <a:prstGeom prst="ellipse">
            <a:avLst/>
          </a:prstGeom>
          <a:solidFill>
            <a:srgbClr val="777777"/>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3" name="円/楕円 143"/>
          <p:cNvSpPr/>
          <p:nvPr userDrawn="1"/>
        </p:nvSpPr>
        <p:spPr>
          <a:xfrm>
            <a:off x="5446188" y="5967418"/>
            <a:ext cx="349249" cy="261937"/>
          </a:xfrm>
          <a:prstGeom prst="ellipse">
            <a:avLst/>
          </a:prstGeom>
          <a:solidFill>
            <a:srgbClr val="96969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4" name="円/楕円 144"/>
          <p:cNvSpPr/>
          <p:nvPr userDrawn="1"/>
        </p:nvSpPr>
        <p:spPr>
          <a:xfrm>
            <a:off x="4957236" y="5967418"/>
            <a:ext cx="347133" cy="261937"/>
          </a:xfrm>
          <a:prstGeom prst="ellipse">
            <a:avLst/>
          </a:prstGeom>
          <a:solidFill>
            <a:srgbClr val="C0C0C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5" name="円/楕円 145"/>
          <p:cNvSpPr/>
          <p:nvPr userDrawn="1"/>
        </p:nvSpPr>
        <p:spPr>
          <a:xfrm>
            <a:off x="4468284" y="5967418"/>
            <a:ext cx="347133" cy="261937"/>
          </a:xfrm>
          <a:prstGeom prst="ellipse">
            <a:avLst/>
          </a:prstGeom>
          <a:solidFill>
            <a:srgbClr val="EAEAEA"/>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6" name="円/楕円 146"/>
          <p:cNvSpPr/>
          <p:nvPr userDrawn="1"/>
        </p:nvSpPr>
        <p:spPr>
          <a:xfrm>
            <a:off x="7649636" y="5626100"/>
            <a:ext cx="347133" cy="261938"/>
          </a:xfrm>
          <a:prstGeom prst="ellipse">
            <a:avLst/>
          </a:prstGeom>
          <a:solidFill>
            <a:srgbClr val="080808"/>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7" name="円/楕円 147"/>
          <p:cNvSpPr/>
          <p:nvPr userDrawn="1"/>
        </p:nvSpPr>
        <p:spPr>
          <a:xfrm>
            <a:off x="7160684" y="5626100"/>
            <a:ext cx="347133" cy="261938"/>
          </a:xfrm>
          <a:prstGeom prst="ellipse">
            <a:avLst/>
          </a:prstGeom>
          <a:solidFill>
            <a:srgbClr val="1C1C1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8" name="円/楕円 148"/>
          <p:cNvSpPr/>
          <p:nvPr userDrawn="1"/>
        </p:nvSpPr>
        <p:spPr>
          <a:xfrm>
            <a:off x="6669620" y="5626100"/>
            <a:ext cx="347133" cy="261938"/>
          </a:xfrm>
          <a:prstGeom prst="ellipse">
            <a:avLst/>
          </a:prstGeom>
          <a:solidFill>
            <a:srgbClr val="3333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9" name="円/楕円 149"/>
          <p:cNvSpPr/>
          <p:nvPr userDrawn="1"/>
        </p:nvSpPr>
        <p:spPr>
          <a:xfrm>
            <a:off x="6180667" y="5626100"/>
            <a:ext cx="347133" cy="261938"/>
          </a:xfrm>
          <a:prstGeom prst="ellipse">
            <a:avLst/>
          </a:prstGeom>
          <a:solidFill>
            <a:srgbClr val="5F5F5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0" name="円/楕円 150"/>
          <p:cNvSpPr/>
          <p:nvPr userDrawn="1"/>
        </p:nvSpPr>
        <p:spPr>
          <a:xfrm>
            <a:off x="5691720" y="5626100"/>
            <a:ext cx="347133" cy="261938"/>
          </a:xfrm>
          <a:prstGeom prst="ellipse">
            <a:avLst/>
          </a:prstGeom>
          <a:solidFill>
            <a:srgbClr val="808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1" name="円/楕円 151"/>
          <p:cNvSpPr/>
          <p:nvPr userDrawn="1"/>
        </p:nvSpPr>
        <p:spPr>
          <a:xfrm>
            <a:off x="5200652" y="5626100"/>
            <a:ext cx="347133" cy="261938"/>
          </a:xfrm>
          <a:prstGeom prst="ellipse">
            <a:avLst/>
          </a:prstGeom>
          <a:solidFill>
            <a:srgbClr val="B2B2B2"/>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2" name="円/楕円 152"/>
          <p:cNvSpPr/>
          <p:nvPr userDrawn="1"/>
        </p:nvSpPr>
        <p:spPr>
          <a:xfrm>
            <a:off x="4711700" y="5626100"/>
            <a:ext cx="347133" cy="261938"/>
          </a:xfrm>
          <a:prstGeom prst="ellipse">
            <a:avLst/>
          </a:prstGeom>
          <a:solidFill>
            <a:srgbClr val="DDDDDD"/>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3" name="円/楕円 153"/>
          <p:cNvSpPr/>
          <p:nvPr userDrawn="1"/>
        </p:nvSpPr>
        <p:spPr>
          <a:xfrm>
            <a:off x="4222752" y="5626100"/>
            <a:ext cx="347133" cy="261938"/>
          </a:xfrm>
          <a:prstGeom prst="ellipse">
            <a:avLst/>
          </a:prstGeom>
          <a:solidFill>
            <a:srgbClr val="F8F8F8"/>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4" name="円/楕円 154"/>
          <p:cNvSpPr>
            <a:spLocks noChangeAspect="1"/>
          </p:cNvSpPr>
          <p:nvPr userDrawn="1"/>
        </p:nvSpPr>
        <p:spPr>
          <a:xfrm>
            <a:off x="8170333" y="5645150"/>
            <a:ext cx="696384" cy="522288"/>
          </a:xfrm>
          <a:prstGeom prst="ellipse">
            <a:avLst/>
          </a:prstGeom>
          <a:solidFill>
            <a:srgbClr val="00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5" name="円/楕円 155"/>
          <p:cNvSpPr>
            <a:spLocks noChangeAspect="1"/>
          </p:cNvSpPr>
          <p:nvPr userDrawn="1"/>
        </p:nvSpPr>
        <p:spPr>
          <a:xfrm>
            <a:off x="3331633" y="5645150"/>
            <a:ext cx="696384" cy="522288"/>
          </a:xfrm>
          <a:prstGeom prst="ellipse">
            <a:avLst/>
          </a:prstGeom>
          <a:solidFill>
            <a:srgbClr val="FF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6" name="テキスト ボックス 156"/>
          <p:cNvSpPr txBox="1"/>
          <p:nvPr userDrawn="1"/>
        </p:nvSpPr>
        <p:spPr>
          <a:xfrm>
            <a:off x="306921" y="254004"/>
            <a:ext cx="1857039" cy="468459"/>
          </a:xfrm>
          <a:prstGeom prst="rect">
            <a:avLst/>
          </a:prstGeom>
          <a:noFill/>
        </p:spPr>
        <p:txBody>
          <a:bodyPr wrap="none" lIns="82927" tIns="41464" rIns="82927" bIns="41464">
            <a:spAutoFit/>
          </a:bodyPr>
          <a:lstStyle/>
          <a:p>
            <a:pPr>
              <a:buFont typeface="StarSymbol" charset="0"/>
              <a:buNone/>
              <a:defRPr/>
            </a:pPr>
            <a:r>
              <a:rPr kumimoji="1" lang="en-US" altLang="ja-JP" sz="2500" baseline="0" dirty="0">
                <a:solidFill>
                  <a:schemeClr val="bg2"/>
                </a:solidFill>
                <a:latin typeface="+mn-lt"/>
                <a:ea typeface="+mn-ea"/>
                <a:cs typeface="Microsoft Sans Serif" pitchFamily="34" charset="0"/>
              </a:rPr>
              <a:t>Color wheel</a:t>
            </a:r>
          </a:p>
        </p:txBody>
      </p:sp>
    </p:spTree>
    <p:extLst>
      <p:ext uri="{BB962C8B-B14F-4D97-AF65-F5344CB8AC3E}">
        <p14:creationId xmlns:p14="http://schemas.microsoft.com/office/powerpoint/2010/main" val="248114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pSp>
        <p:nvGrpSpPr>
          <p:cNvPr id="2" name="グループ化 27"/>
          <p:cNvGrpSpPr>
            <a:grpSpLocks/>
          </p:cNvGrpSpPr>
          <p:nvPr userDrawn="1"/>
        </p:nvGrpSpPr>
        <p:grpSpPr bwMode="auto">
          <a:xfrm>
            <a:off x="1642537" y="908055"/>
            <a:ext cx="869951" cy="1395413"/>
            <a:chOff x="1357290" y="1000108"/>
            <a:chExt cx="720000" cy="1540132"/>
          </a:xfrm>
        </p:grpSpPr>
        <p:sp>
          <p:nvSpPr>
            <p:cNvPr id="4" name="円/楕円 13"/>
            <p:cNvSpPr/>
            <p:nvPr userDrawn="1"/>
          </p:nvSpPr>
          <p:spPr>
            <a:xfrm>
              <a:off x="1357290" y="1410109"/>
              <a:ext cx="720000" cy="720130"/>
            </a:xfrm>
            <a:prstGeom prst="ellipse">
              <a:avLst/>
            </a:prstGeom>
            <a:solidFill>
              <a:srgbClr val="FF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5" name="円/楕円 14"/>
            <p:cNvSpPr/>
            <p:nvPr userDrawn="1"/>
          </p:nvSpPr>
          <p:spPr>
            <a:xfrm>
              <a:off x="1448385" y="1000108"/>
              <a:ext cx="537810" cy="539659"/>
            </a:xfrm>
            <a:prstGeom prst="ellipse">
              <a:avLst/>
            </a:prstGeom>
            <a:solidFill>
              <a:srgbClr val="FF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6" name="円/楕円 15"/>
            <p:cNvSpPr/>
            <p:nvPr userDrawn="1"/>
          </p:nvSpPr>
          <p:spPr>
            <a:xfrm>
              <a:off x="1448385" y="2000581"/>
              <a:ext cx="537810" cy="539659"/>
            </a:xfrm>
            <a:prstGeom prst="ellipse">
              <a:avLst/>
            </a:prstGeom>
            <a:solidFill>
              <a:srgbClr val="99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3" name="グループ化 31"/>
          <p:cNvGrpSpPr>
            <a:grpSpLocks/>
          </p:cNvGrpSpPr>
          <p:nvPr userDrawn="1"/>
        </p:nvGrpSpPr>
        <p:grpSpPr bwMode="auto">
          <a:xfrm>
            <a:off x="3369733" y="4017963"/>
            <a:ext cx="872067" cy="1397000"/>
            <a:chOff x="2464579" y="1000108"/>
            <a:chExt cx="720000" cy="1540132"/>
          </a:xfrm>
        </p:grpSpPr>
        <p:sp>
          <p:nvSpPr>
            <p:cNvPr id="8" name="円/楕円 17"/>
            <p:cNvSpPr/>
            <p:nvPr userDrawn="1"/>
          </p:nvSpPr>
          <p:spPr>
            <a:xfrm>
              <a:off x="2464579" y="1409643"/>
              <a:ext cx="720000" cy="721062"/>
            </a:xfrm>
            <a:prstGeom prst="ellipse">
              <a:avLst/>
            </a:prstGeom>
            <a:solidFill>
              <a:srgbClr val="00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9" name="円/楕円 18"/>
            <p:cNvSpPr/>
            <p:nvPr userDrawn="1"/>
          </p:nvSpPr>
          <p:spPr>
            <a:xfrm>
              <a:off x="2555453" y="2001194"/>
              <a:ext cx="538252" cy="539046"/>
            </a:xfrm>
            <a:prstGeom prst="ellipse">
              <a:avLst/>
            </a:prstGeom>
            <a:solidFill>
              <a:srgbClr val="00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0" name="円/楕円 19"/>
            <p:cNvSpPr/>
            <p:nvPr userDrawn="1"/>
          </p:nvSpPr>
          <p:spPr>
            <a:xfrm>
              <a:off x="2555453" y="1000108"/>
              <a:ext cx="538252" cy="539046"/>
            </a:xfrm>
            <a:prstGeom prst="ellipse">
              <a:avLst/>
            </a:prstGeom>
            <a:solidFill>
              <a:srgbClr val="99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7" name="グループ化 35"/>
          <p:cNvGrpSpPr>
            <a:grpSpLocks/>
          </p:cNvGrpSpPr>
          <p:nvPr userDrawn="1"/>
        </p:nvGrpSpPr>
        <p:grpSpPr bwMode="auto">
          <a:xfrm>
            <a:off x="5010153" y="4017963"/>
            <a:ext cx="872067" cy="1397000"/>
            <a:chOff x="3643306" y="1000108"/>
            <a:chExt cx="720000" cy="1540132"/>
          </a:xfrm>
        </p:grpSpPr>
        <p:sp>
          <p:nvSpPr>
            <p:cNvPr id="12" name="円/楕円 21"/>
            <p:cNvSpPr/>
            <p:nvPr userDrawn="1"/>
          </p:nvSpPr>
          <p:spPr>
            <a:xfrm>
              <a:off x="3643306" y="1409643"/>
              <a:ext cx="720000" cy="721062"/>
            </a:xfrm>
            <a:prstGeom prst="ellipse">
              <a:avLst/>
            </a:prstGeom>
            <a:solidFill>
              <a:srgbClr val="99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3" name="円/楕円 22"/>
            <p:cNvSpPr/>
            <p:nvPr userDrawn="1"/>
          </p:nvSpPr>
          <p:spPr>
            <a:xfrm>
              <a:off x="3734180" y="2001194"/>
              <a:ext cx="538252" cy="539046"/>
            </a:xfrm>
            <a:prstGeom prst="ellipse">
              <a:avLst/>
            </a:prstGeom>
            <a:solidFill>
              <a:srgbClr val="66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4" name="円/楕円 23"/>
            <p:cNvSpPr/>
            <p:nvPr userDrawn="1"/>
          </p:nvSpPr>
          <p:spPr>
            <a:xfrm>
              <a:off x="3734180" y="1000108"/>
              <a:ext cx="538252" cy="539046"/>
            </a:xfrm>
            <a:prstGeom prst="ellipse">
              <a:avLst/>
            </a:prstGeom>
            <a:solidFill>
              <a:srgbClr val="CC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11" name="グループ化 39"/>
          <p:cNvGrpSpPr>
            <a:grpSpLocks/>
          </p:cNvGrpSpPr>
          <p:nvPr userDrawn="1"/>
        </p:nvGrpSpPr>
        <p:grpSpPr bwMode="auto">
          <a:xfrm>
            <a:off x="1727201" y="4017963"/>
            <a:ext cx="872067" cy="1397000"/>
            <a:chOff x="5214942" y="1000108"/>
            <a:chExt cx="720000" cy="1540132"/>
          </a:xfrm>
        </p:grpSpPr>
        <p:sp>
          <p:nvSpPr>
            <p:cNvPr id="16" name="円/楕円 25"/>
            <p:cNvSpPr/>
            <p:nvPr userDrawn="1"/>
          </p:nvSpPr>
          <p:spPr>
            <a:xfrm>
              <a:off x="5214942" y="1409643"/>
              <a:ext cx="720000" cy="721062"/>
            </a:xfrm>
            <a:prstGeom prst="ellipse">
              <a:avLst/>
            </a:prstGeom>
            <a:solidFill>
              <a:srgbClr val="777777"/>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7" name="円/楕円 26"/>
            <p:cNvSpPr/>
            <p:nvPr userDrawn="1"/>
          </p:nvSpPr>
          <p:spPr>
            <a:xfrm>
              <a:off x="5305816" y="1000108"/>
              <a:ext cx="538252" cy="539046"/>
            </a:xfrm>
            <a:prstGeom prst="ellipse">
              <a:avLst/>
            </a:prstGeom>
            <a:solidFill>
              <a:srgbClr val="C0C0C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8" name="円/楕円 27"/>
            <p:cNvSpPr/>
            <p:nvPr userDrawn="1"/>
          </p:nvSpPr>
          <p:spPr>
            <a:xfrm>
              <a:off x="5305816" y="2001194"/>
              <a:ext cx="538252" cy="539046"/>
            </a:xfrm>
            <a:prstGeom prst="ellipse">
              <a:avLst/>
            </a:prstGeom>
            <a:solidFill>
              <a:srgbClr val="29292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15" name="グループ化 43"/>
          <p:cNvGrpSpPr>
            <a:grpSpLocks/>
          </p:cNvGrpSpPr>
          <p:nvPr userDrawn="1"/>
        </p:nvGrpSpPr>
        <p:grpSpPr bwMode="auto">
          <a:xfrm>
            <a:off x="3109385" y="908055"/>
            <a:ext cx="872067" cy="1395413"/>
            <a:chOff x="6286512" y="1000108"/>
            <a:chExt cx="720000" cy="1540132"/>
          </a:xfrm>
        </p:grpSpPr>
        <p:sp>
          <p:nvSpPr>
            <p:cNvPr id="20" name="円/楕円 29"/>
            <p:cNvSpPr/>
            <p:nvPr userDrawn="1"/>
          </p:nvSpPr>
          <p:spPr>
            <a:xfrm>
              <a:off x="6286512" y="1410109"/>
              <a:ext cx="720000" cy="720130"/>
            </a:xfrm>
            <a:prstGeom prst="ellipse">
              <a:avLst/>
            </a:prstGeom>
            <a:solidFill>
              <a:srgbClr val="33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1" name="円/楕円 30"/>
            <p:cNvSpPr/>
            <p:nvPr userDrawn="1"/>
          </p:nvSpPr>
          <p:spPr>
            <a:xfrm>
              <a:off x="6377386" y="2000581"/>
              <a:ext cx="538252" cy="539659"/>
            </a:xfrm>
            <a:prstGeom prst="ellipse">
              <a:avLst/>
            </a:prstGeom>
            <a:solidFill>
              <a:srgbClr val="00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2" name="円/楕円 31"/>
            <p:cNvSpPr/>
            <p:nvPr userDrawn="1"/>
          </p:nvSpPr>
          <p:spPr>
            <a:xfrm>
              <a:off x="6377386" y="1000108"/>
              <a:ext cx="538252" cy="539659"/>
            </a:xfrm>
            <a:prstGeom prst="ellipse">
              <a:avLst/>
            </a:prstGeom>
            <a:solidFill>
              <a:srgbClr val="99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19" name="グループ化 47"/>
          <p:cNvGrpSpPr>
            <a:grpSpLocks/>
          </p:cNvGrpSpPr>
          <p:nvPr userDrawn="1"/>
        </p:nvGrpSpPr>
        <p:grpSpPr bwMode="auto">
          <a:xfrm>
            <a:off x="4540253" y="901700"/>
            <a:ext cx="872067" cy="1397000"/>
            <a:chOff x="6286512" y="1000108"/>
            <a:chExt cx="720000" cy="1540132"/>
          </a:xfrm>
        </p:grpSpPr>
        <p:sp>
          <p:nvSpPr>
            <p:cNvPr id="24" name="円/楕円 33"/>
            <p:cNvSpPr/>
            <p:nvPr userDrawn="1"/>
          </p:nvSpPr>
          <p:spPr>
            <a:xfrm>
              <a:off x="6286512" y="1409643"/>
              <a:ext cx="720000" cy="721062"/>
            </a:xfrm>
            <a:prstGeom prst="ellipse">
              <a:avLst/>
            </a:prstGeom>
            <a:solidFill>
              <a:srgbClr val="FF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5" name="円/楕円 34"/>
            <p:cNvSpPr/>
            <p:nvPr userDrawn="1"/>
          </p:nvSpPr>
          <p:spPr>
            <a:xfrm>
              <a:off x="6377386" y="2001194"/>
              <a:ext cx="538252" cy="539046"/>
            </a:xfrm>
            <a:prstGeom prst="ellipse">
              <a:avLst/>
            </a:prstGeom>
            <a:solidFill>
              <a:srgbClr val="CC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6" name="円/楕円 35"/>
            <p:cNvSpPr/>
            <p:nvPr userDrawn="1"/>
          </p:nvSpPr>
          <p:spPr>
            <a:xfrm>
              <a:off x="6377386" y="1000108"/>
              <a:ext cx="538252" cy="539046"/>
            </a:xfrm>
            <a:prstGeom prst="ellipse">
              <a:avLst/>
            </a:prstGeom>
            <a:solidFill>
              <a:srgbClr val="FF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23" name="グループ化 51"/>
          <p:cNvGrpSpPr>
            <a:grpSpLocks/>
          </p:cNvGrpSpPr>
          <p:nvPr userDrawn="1"/>
        </p:nvGrpSpPr>
        <p:grpSpPr bwMode="auto">
          <a:xfrm>
            <a:off x="6614585" y="4011613"/>
            <a:ext cx="872067" cy="1397000"/>
            <a:chOff x="6286512" y="1000108"/>
            <a:chExt cx="720000" cy="1540132"/>
          </a:xfrm>
        </p:grpSpPr>
        <p:sp>
          <p:nvSpPr>
            <p:cNvPr id="29" name="円/楕円 37"/>
            <p:cNvSpPr/>
            <p:nvPr userDrawn="1"/>
          </p:nvSpPr>
          <p:spPr>
            <a:xfrm>
              <a:off x="6286512" y="1409643"/>
              <a:ext cx="720000" cy="721062"/>
            </a:xfrm>
            <a:prstGeom prst="ellipse">
              <a:avLst/>
            </a:prstGeom>
            <a:solidFill>
              <a:srgbClr val="FF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30" name="円/楕円 38"/>
            <p:cNvSpPr/>
            <p:nvPr userDrawn="1"/>
          </p:nvSpPr>
          <p:spPr>
            <a:xfrm>
              <a:off x="6377386" y="2001194"/>
              <a:ext cx="538252" cy="539046"/>
            </a:xfrm>
            <a:prstGeom prst="ellipse">
              <a:avLst/>
            </a:prstGeom>
            <a:solidFill>
              <a:srgbClr val="FF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31" name="円/楕円 39"/>
            <p:cNvSpPr/>
            <p:nvPr userDrawn="1"/>
          </p:nvSpPr>
          <p:spPr>
            <a:xfrm>
              <a:off x="6377386" y="1000108"/>
              <a:ext cx="538252" cy="539046"/>
            </a:xfrm>
            <a:prstGeom prst="ellipse">
              <a:avLst/>
            </a:prstGeom>
            <a:solidFill>
              <a:srgbClr val="00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sp>
        <p:nvSpPr>
          <p:cNvPr id="27" name="テキスト プレースホルダ 1"/>
          <p:cNvSpPr>
            <a:spLocks noGrp="1"/>
          </p:cNvSpPr>
          <p:nvPr>
            <p:ph type="body" sz="quarter" idx="10"/>
          </p:nvPr>
        </p:nvSpPr>
        <p:spPr>
          <a:xfrm>
            <a:off x="0" y="123837"/>
            <a:ext cx="3935984" cy="508161"/>
          </a:xfrm>
          <a:prstGeom prst="rect">
            <a:avLst/>
          </a:prstGeom>
        </p:spPr>
        <p:txBody>
          <a:bodyPr lIns="82927" tIns="41464" rIns="82927" bIns="41464"/>
          <a:lstStyle>
            <a:lvl1pPr>
              <a:buNone/>
              <a:defRPr b="1" baseline="0">
                <a:solidFill>
                  <a:srgbClr val="212733"/>
                </a:solidFill>
                <a:latin typeface="+mn-lt"/>
              </a:defRPr>
            </a:lvl1pPr>
          </a:lstStyle>
          <a:p>
            <a:pPr lvl="0"/>
            <a:r>
              <a:rPr lang="ja-JP" altLang="en-US" dirty="0"/>
              <a:t>マスタ テキストの書式設定</a:t>
            </a:r>
          </a:p>
        </p:txBody>
      </p:sp>
    </p:spTree>
    <p:extLst>
      <p:ext uri="{BB962C8B-B14F-4D97-AF65-F5344CB8AC3E}">
        <p14:creationId xmlns:p14="http://schemas.microsoft.com/office/powerpoint/2010/main" val="2757961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pSp>
        <p:nvGrpSpPr>
          <p:cNvPr id="2" name="グループ化 13"/>
          <p:cNvGrpSpPr>
            <a:grpSpLocks/>
          </p:cNvGrpSpPr>
          <p:nvPr userDrawn="1"/>
        </p:nvGrpSpPr>
        <p:grpSpPr bwMode="auto">
          <a:xfrm>
            <a:off x="0" y="0"/>
            <a:ext cx="12192000" cy="6858000"/>
            <a:chOff x="0" y="0"/>
            <a:chExt cx="10080625" cy="7559675"/>
          </a:xfrm>
        </p:grpSpPr>
        <p:cxnSp>
          <p:nvCxnSpPr>
            <p:cNvPr id="4" name="直線コネクタ 19"/>
            <p:cNvCxnSpPr>
              <a:cxnSpLocks noChangeShapeType="1"/>
            </p:cNvCxnSpPr>
            <p:nvPr userDrawn="1"/>
          </p:nvCxnSpPr>
          <p:spPr bwMode="auto">
            <a:xfrm>
              <a:off x="0" y="1636713"/>
              <a:ext cx="10080625" cy="0"/>
            </a:xfrm>
            <a:prstGeom prst="line">
              <a:avLst/>
            </a:prstGeom>
            <a:noFill/>
            <a:ln w="9525" algn="ctr">
              <a:solidFill>
                <a:srgbClr val="002060"/>
              </a:solidFill>
              <a:round/>
              <a:headEnd/>
              <a:tailEnd/>
            </a:ln>
          </p:spPr>
        </p:cxnSp>
        <p:cxnSp>
          <p:nvCxnSpPr>
            <p:cNvPr id="5" name="直線コネクタ 20"/>
            <p:cNvCxnSpPr>
              <a:cxnSpLocks noChangeShapeType="1"/>
            </p:cNvCxnSpPr>
            <p:nvPr userDrawn="1"/>
          </p:nvCxnSpPr>
          <p:spPr bwMode="auto">
            <a:xfrm>
              <a:off x="0" y="3065463"/>
              <a:ext cx="10080625" cy="0"/>
            </a:xfrm>
            <a:prstGeom prst="line">
              <a:avLst/>
            </a:prstGeom>
            <a:noFill/>
            <a:ln w="9525" algn="ctr">
              <a:solidFill>
                <a:srgbClr val="002060"/>
              </a:solidFill>
              <a:round/>
              <a:headEnd/>
              <a:tailEnd/>
            </a:ln>
          </p:spPr>
        </p:cxnSp>
        <p:cxnSp>
          <p:nvCxnSpPr>
            <p:cNvPr id="6" name="直線コネクタ 21"/>
            <p:cNvCxnSpPr>
              <a:cxnSpLocks noChangeShapeType="1"/>
            </p:cNvCxnSpPr>
            <p:nvPr userDrawn="1"/>
          </p:nvCxnSpPr>
          <p:spPr bwMode="auto">
            <a:xfrm>
              <a:off x="0" y="4494213"/>
              <a:ext cx="10080625" cy="0"/>
            </a:xfrm>
            <a:prstGeom prst="line">
              <a:avLst/>
            </a:prstGeom>
            <a:noFill/>
            <a:ln w="9525" algn="ctr">
              <a:solidFill>
                <a:srgbClr val="002060"/>
              </a:solidFill>
              <a:round/>
              <a:headEnd/>
              <a:tailEnd/>
            </a:ln>
          </p:spPr>
        </p:cxnSp>
        <p:cxnSp>
          <p:nvCxnSpPr>
            <p:cNvPr id="7" name="直線コネクタ 22"/>
            <p:cNvCxnSpPr>
              <a:cxnSpLocks noChangeShapeType="1"/>
            </p:cNvCxnSpPr>
            <p:nvPr userDrawn="1"/>
          </p:nvCxnSpPr>
          <p:spPr bwMode="auto">
            <a:xfrm>
              <a:off x="0" y="5922963"/>
              <a:ext cx="10080625" cy="0"/>
            </a:xfrm>
            <a:prstGeom prst="line">
              <a:avLst/>
            </a:prstGeom>
            <a:noFill/>
            <a:ln w="9525" algn="ctr">
              <a:solidFill>
                <a:srgbClr val="002060"/>
              </a:solidFill>
              <a:round/>
              <a:headEnd/>
              <a:tailEnd/>
            </a:ln>
          </p:spPr>
        </p:cxnSp>
        <p:cxnSp>
          <p:nvCxnSpPr>
            <p:cNvPr id="8" name="直線コネクタ 26"/>
            <p:cNvCxnSpPr>
              <a:cxnSpLocks noChangeShapeType="1"/>
            </p:cNvCxnSpPr>
            <p:nvPr userDrawn="1"/>
          </p:nvCxnSpPr>
          <p:spPr bwMode="auto">
            <a:xfrm>
              <a:off x="0" y="207963"/>
              <a:ext cx="10080625" cy="0"/>
            </a:xfrm>
            <a:prstGeom prst="line">
              <a:avLst/>
            </a:prstGeom>
            <a:noFill/>
            <a:ln w="9525" algn="ctr">
              <a:solidFill>
                <a:srgbClr val="002060"/>
              </a:solidFill>
              <a:round/>
              <a:headEnd/>
              <a:tailEnd/>
            </a:ln>
          </p:spPr>
        </p:cxnSp>
        <p:cxnSp>
          <p:nvCxnSpPr>
            <p:cNvPr id="9" name="直線コネクタ 27"/>
            <p:cNvCxnSpPr>
              <a:cxnSpLocks noChangeShapeType="1"/>
            </p:cNvCxnSpPr>
            <p:nvPr userDrawn="1"/>
          </p:nvCxnSpPr>
          <p:spPr bwMode="auto">
            <a:xfrm>
              <a:off x="0" y="7351713"/>
              <a:ext cx="10080625" cy="0"/>
            </a:xfrm>
            <a:prstGeom prst="line">
              <a:avLst/>
            </a:prstGeom>
            <a:noFill/>
            <a:ln w="9525" algn="ctr">
              <a:solidFill>
                <a:srgbClr val="002060"/>
              </a:solidFill>
              <a:round/>
              <a:headEnd/>
              <a:tailEnd/>
            </a:ln>
          </p:spPr>
        </p:cxnSp>
        <p:cxnSp>
          <p:nvCxnSpPr>
            <p:cNvPr id="10" name="直線コネクタ 28"/>
            <p:cNvCxnSpPr>
              <a:cxnSpLocks noChangeShapeType="1"/>
            </p:cNvCxnSpPr>
            <p:nvPr userDrawn="1"/>
          </p:nvCxnSpPr>
          <p:spPr bwMode="auto">
            <a:xfrm rot="5400000">
              <a:off x="-3596481" y="3779044"/>
              <a:ext cx="7559675" cy="1587"/>
            </a:xfrm>
            <a:prstGeom prst="line">
              <a:avLst/>
            </a:prstGeom>
            <a:noFill/>
            <a:ln w="9525" algn="ctr">
              <a:solidFill>
                <a:srgbClr val="002060"/>
              </a:solidFill>
              <a:round/>
              <a:headEnd/>
              <a:tailEnd/>
            </a:ln>
          </p:spPr>
        </p:cxnSp>
        <p:cxnSp>
          <p:nvCxnSpPr>
            <p:cNvPr id="11" name="直線コネクタ 32"/>
            <p:cNvCxnSpPr>
              <a:cxnSpLocks noChangeShapeType="1"/>
            </p:cNvCxnSpPr>
            <p:nvPr userDrawn="1"/>
          </p:nvCxnSpPr>
          <p:spPr bwMode="auto">
            <a:xfrm rot="5400000">
              <a:off x="6047581" y="3779044"/>
              <a:ext cx="7559675" cy="1588"/>
            </a:xfrm>
            <a:prstGeom prst="line">
              <a:avLst/>
            </a:prstGeom>
            <a:noFill/>
            <a:ln w="9525" algn="ctr">
              <a:solidFill>
                <a:srgbClr val="002060"/>
              </a:solidFill>
              <a:round/>
              <a:headEnd/>
              <a:tailEnd/>
            </a:ln>
          </p:spPr>
        </p:cxnSp>
        <p:cxnSp>
          <p:nvCxnSpPr>
            <p:cNvPr id="12" name="直線コネクタ 34"/>
            <p:cNvCxnSpPr>
              <a:cxnSpLocks noChangeShapeType="1"/>
            </p:cNvCxnSpPr>
            <p:nvPr userDrawn="1"/>
          </p:nvCxnSpPr>
          <p:spPr bwMode="auto">
            <a:xfrm rot="5400000">
              <a:off x="-381794" y="3779044"/>
              <a:ext cx="7559675" cy="1588"/>
            </a:xfrm>
            <a:prstGeom prst="line">
              <a:avLst/>
            </a:prstGeom>
            <a:noFill/>
            <a:ln w="9525" algn="ctr">
              <a:solidFill>
                <a:srgbClr val="002060"/>
              </a:solidFill>
              <a:round/>
              <a:headEnd/>
              <a:tailEnd/>
            </a:ln>
          </p:spPr>
        </p:cxnSp>
        <p:cxnSp>
          <p:nvCxnSpPr>
            <p:cNvPr id="14" name="直線コネクタ 35"/>
            <p:cNvCxnSpPr>
              <a:cxnSpLocks noChangeShapeType="1"/>
            </p:cNvCxnSpPr>
            <p:nvPr userDrawn="1"/>
          </p:nvCxnSpPr>
          <p:spPr bwMode="auto">
            <a:xfrm rot="5400000">
              <a:off x="2832894" y="3779044"/>
              <a:ext cx="7559675" cy="1587"/>
            </a:xfrm>
            <a:prstGeom prst="line">
              <a:avLst/>
            </a:prstGeom>
            <a:noFill/>
            <a:ln w="9525" algn="ctr">
              <a:solidFill>
                <a:srgbClr val="002060"/>
              </a:solidFill>
              <a:round/>
              <a:headEnd/>
              <a:tailEnd/>
            </a:ln>
          </p:spPr>
        </p:cxnSp>
      </p:grpSp>
      <p:sp>
        <p:nvSpPr>
          <p:cNvPr id="13" name="テキスト プレースホルダ 1"/>
          <p:cNvSpPr>
            <a:spLocks noGrp="1"/>
          </p:cNvSpPr>
          <p:nvPr>
            <p:ph type="body" sz="quarter" idx="10"/>
          </p:nvPr>
        </p:nvSpPr>
        <p:spPr>
          <a:xfrm>
            <a:off x="0" y="123837"/>
            <a:ext cx="3935984" cy="508161"/>
          </a:xfrm>
          <a:prstGeom prst="rect">
            <a:avLst/>
          </a:prstGeom>
        </p:spPr>
        <p:txBody>
          <a:bodyPr lIns="82927" tIns="41464" rIns="82927" bIns="41464"/>
          <a:lstStyle>
            <a:lvl1pPr>
              <a:buNone/>
              <a:defRPr b="1" baseline="0">
                <a:solidFill>
                  <a:srgbClr val="212733"/>
                </a:solidFill>
                <a:latin typeface="+mn-lt"/>
                <a:ea typeface="+mn-ea"/>
              </a:defRPr>
            </a:lvl1pPr>
          </a:lstStyle>
          <a:p>
            <a:pPr lvl="0"/>
            <a:r>
              <a:rPr lang="ja-JP" altLang="en-US" dirty="0"/>
              <a:t>マスタ テキストの書式設定</a:t>
            </a:r>
          </a:p>
        </p:txBody>
      </p:sp>
    </p:spTree>
    <p:extLst>
      <p:ext uri="{BB962C8B-B14F-4D97-AF65-F5344CB8AC3E}">
        <p14:creationId xmlns:p14="http://schemas.microsoft.com/office/powerpoint/2010/main" val="1630904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9144000" cy="6858000"/>
          </a:xfrm>
        </p:grpSpPr>
        <p:cxnSp>
          <p:nvCxnSpPr>
            <p:cNvPr id="4" name="直線コネクタ 19"/>
            <p:cNvCxnSpPr>
              <a:cxnSpLocks noChangeShapeType="1"/>
            </p:cNvCxnSpPr>
            <p:nvPr userDrawn="1"/>
          </p:nvCxnSpPr>
          <p:spPr bwMode="auto">
            <a:xfrm>
              <a:off x="0" y="2348887"/>
              <a:ext cx="9144000" cy="0"/>
            </a:xfrm>
            <a:prstGeom prst="line">
              <a:avLst/>
            </a:prstGeom>
            <a:noFill/>
            <a:ln w="9525" algn="ctr">
              <a:solidFill>
                <a:srgbClr val="002060"/>
              </a:solidFill>
              <a:round/>
              <a:headEnd/>
              <a:tailEnd/>
            </a:ln>
          </p:spPr>
        </p:cxnSp>
        <p:cxnSp>
          <p:nvCxnSpPr>
            <p:cNvPr id="5" name="直線コネクタ 20"/>
            <p:cNvCxnSpPr>
              <a:cxnSpLocks noChangeShapeType="1"/>
            </p:cNvCxnSpPr>
            <p:nvPr userDrawn="1"/>
          </p:nvCxnSpPr>
          <p:spPr bwMode="auto">
            <a:xfrm>
              <a:off x="0" y="4509114"/>
              <a:ext cx="9144000" cy="0"/>
            </a:xfrm>
            <a:prstGeom prst="line">
              <a:avLst/>
            </a:prstGeom>
            <a:noFill/>
            <a:ln w="9525" algn="ctr">
              <a:solidFill>
                <a:srgbClr val="002060"/>
              </a:solidFill>
              <a:round/>
              <a:headEnd/>
              <a:tailEnd/>
            </a:ln>
          </p:spPr>
        </p:cxnSp>
        <p:cxnSp>
          <p:nvCxnSpPr>
            <p:cNvPr id="8" name="直線コネクタ 26"/>
            <p:cNvCxnSpPr>
              <a:cxnSpLocks noChangeShapeType="1"/>
            </p:cNvCxnSpPr>
            <p:nvPr userDrawn="1"/>
          </p:nvCxnSpPr>
          <p:spPr bwMode="auto">
            <a:xfrm>
              <a:off x="0" y="188660"/>
              <a:ext cx="9144000" cy="0"/>
            </a:xfrm>
            <a:prstGeom prst="line">
              <a:avLst/>
            </a:prstGeom>
            <a:noFill/>
            <a:ln w="9525" algn="ctr">
              <a:solidFill>
                <a:srgbClr val="002060"/>
              </a:solidFill>
              <a:round/>
              <a:headEnd/>
              <a:tailEnd/>
            </a:ln>
          </p:spPr>
        </p:cxnSp>
        <p:cxnSp>
          <p:nvCxnSpPr>
            <p:cNvPr id="9" name="直線コネクタ 27"/>
            <p:cNvCxnSpPr>
              <a:cxnSpLocks noChangeShapeType="1"/>
            </p:cNvCxnSpPr>
            <p:nvPr userDrawn="1"/>
          </p:nvCxnSpPr>
          <p:spPr bwMode="auto">
            <a:xfrm>
              <a:off x="0" y="6669341"/>
              <a:ext cx="9144000" cy="0"/>
            </a:xfrm>
            <a:prstGeom prst="line">
              <a:avLst/>
            </a:prstGeom>
            <a:noFill/>
            <a:ln w="9525" algn="ctr">
              <a:solidFill>
                <a:srgbClr val="002060"/>
              </a:solidFill>
              <a:round/>
              <a:headEnd/>
              <a:tailEnd/>
            </a:ln>
          </p:spPr>
        </p:cxnSp>
        <p:cxnSp>
          <p:nvCxnSpPr>
            <p:cNvPr id="10" name="直線コネクタ 28"/>
            <p:cNvCxnSpPr>
              <a:cxnSpLocks noChangeShapeType="1"/>
            </p:cNvCxnSpPr>
            <p:nvPr userDrawn="1"/>
          </p:nvCxnSpPr>
          <p:spPr bwMode="auto">
            <a:xfrm rot="5400000">
              <a:off x="-3262680" y="3428280"/>
              <a:ext cx="6858000" cy="1440"/>
            </a:xfrm>
            <a:prstGeom prst="line">
              <a:avLst/>
            </a:prstGeom>
            <a:noFill/>
            <a:ln w="9525" algn="ctr">
              <a:solidFill>
                <a:srgbClr val="002060"/>
              </a:solidFill>
              <a:round/>
              <a:headEnd/>
              <a:tailEnd/>
            </a:ln>
          </p:spPr>
        </p:cxnSp>
        <p:cxnSp>
          <p:nvCxnSpPr>
            <p:cNvPr id="11" name="直線コネクタ 32"/>
            <p:cNvCxnSpPr>
              <a:cxnSpLocks noChangeShapeType="1"/>
            </p:cNvCxnSpPr>
            <p:nvPr userDrawn="1"/>
          </p:nvCxnSpPr>
          <p:spPr bwMode="auto">
            <a:xfrm rot="5400000">
              <a:off x="5485320" y="3428280"/>
              <a:ext cx="6858000" cy="1440"/>
            </a:xfrm>
            <a:prstGeom prst="line">
              <a:avLst/>
            </a:prstGeom>
            <a:noFill/>
            <a:ln w="9525" algn="ctr">
              <a:solidFill>
                <a:srgbClr val="002060"/>
              </a:solidFill>
              <a:round/>
              <a:headEnd/>
              <a:tailEnd/>
            </a:ln>
          </p:spPr>
        </p:cxnSp>
        <p:cxnSp>
          <p:nvCxnSpPr>
            <p:cNvPr id="12" name="直線コネクタ 34"/>
            <p:cNvCxnSpPr>
              <a:cxnSpLocks noChangeShapeType="1"/>
            </p:cNvCxnSpPr>
            <p:nvPr userDrawn="1"/>
          </p:nvCxnSpPr>
          <p:spPr bwMode="auto">
            <a:xfrm rot="5400000">
              <a:off x="-346680" y="3428280"/>
              <a:ext cx="6858000" cy="1440"/>
            </a:xfrm>
            <a:prstGeom prst="line">
              <a:avLst/>
            </a:prstGeom>
            <a:noFill/>
            <a:ln w="9525" algn="ctr">
              <a:solidFill>
                <a:srgbClr val="002060"/>
              </a:solidFill>
              <a:round/>
              <a:headEnd/>
              <a:tailEnd/>
            </a:ln>
          </p:spPr>
        </p:cxnSp>
        <p:cxnSp>
          <p:nvCxnSpPr>
            <p:cNvPr id="14" name="直線コネクタ 35"/>
            <p:cNvCxnSpPr>
              <a:cxnSpLocks noChangeShapeType="1"/>
            </p:cNvCxnSpPr>
            <p:nvPr userDrawn="1"/>
          </p:nvCxnSpPr>
          <p:spPr bwMode="auto">
            <a:xfrm rot="5400000">
              <a:off x="2569320" y="3428280"/>
              <a:ext cx="6858000" cy="1440"/>
            </a:xfrm>
            <a:prstGeom prst="line">
              <a:avLst/>
            </a:prstGeom>
            <a:noFill/>
            <a:ln w="9525" algn="ctr">
              <a:solidFill>
                <a:srgbClr val="002060"/>
              </a:solidFill>
              <a:round/>
              <a:headEnd/>
              <a:tailEnd/>
            </a:ln>
          </p:spPr>
        </p:cxnSp>
      </p:grpSp>
    </p:spTree>
    <p:extLst>
      <p:ext uri="{BB962C8B-B14F-4D97-AF65-F5344CB8AC3E}">
        <p14:creationId xmlns:p14="http://schemas.microsoft.com/office/powerpoint/2010/main" val="231487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5" name="タイトル 4"/>
          <p:cNvSpPr>
            <a:spLocks noGrp="1"/>
          </p:cNvSpPr>
          <p:nvPr>
            <p:ph type="title"/>
          </p:nvPr>
        </p:nvSpPr>
        <p:spPr>
          <a:xfrm>
            <a:off x="47957" y="2586513"/>
            <a:ext cx="10972800" cy="1142039"/>
          </a:xfrm>
          <a:prstGeom prst="rect">
            <a:avLst/>
          </a:prstGeom>
        </p:spPr>
        <p:txBody>
          <a:bodyPr lIns="82927" tIns="41464" rIns="82927" bIns="41464" anchor="ctr" anchorCtr="0"/>
          <a:lstStyle>
            <a:lvl1pPr algn="ctr">
              <a:buFontTx/>
              <a:buNone/>
              <a:defRPr sz="4400" baseline="0">
                <a:solidFill>
                  <a:srgbClr val="FFFF99"/>
                </a:solidFill>
                <a:latin typeface="+mj-lt"/>
                <a:ea typeface="+mj-ea"/>
              </a:defRPr>
            </a:lvl1pPr>
          </a:lstStyle>
          <a:p>
            <a:r>
              <a:rPr lang="ja-JP" altLang="en-US"/>
              <a:t>マスタ タイトルの書式設定</a:t>
            </a:r>
            <a:endParaRPr lang="ja-JP" altLang="en-US" dirty="0"/>
          </a:p>
        </p:txBody>
      </p:sp>
    </p:spTree>
    <p:extLst>
      <p:ext uri="{BB962C8B-B14F-4D97-AF65-F5344CB8AC3E}">
        <p14:creationId xmlns:p14="http://schemas.microsoft.com/office/powerpoint/2010/main" val="101741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3_白紙">
    <p:spTree>
      <p:nvGrpSpPr>
        <p:cNvPr id="1" name=""/>
        <p:cNvGrpSpPr/>
        <p:nvPr/>
      </p:nvGrpSpPr>
      <p:grpSpPr>
        <a:xfrm>
          <a:off x="0" y="0"/>
          <a:ext cx="0" cy="0"/>
          <a:chOff x="0" y="0"/>
          <a:chExt cx="0" cy="0"/>
        </a:xfrm>
      </p:grpSpPr>
      <p:grpSp>
        <p:nvGrpSpPr>
          <p:cNvPr id="22" name="Group 21"/>
          <p:cNvGrpSpPr/>
          <p:nvPr userDrawn="1"/>
        </p:nvGrpSpPr>
        <p:grpSpPr>
          <a:xfrm>
            <a:off x="0" y="0"/>
            <a:ext cx="12192000" cy="6858000"/>
            <a:chOff x="0" y="0"/>
            <a:chExt cx="9144000" cy="6858000"/>
          </a:xfrm>
        </p:grpSpPr>
        <p:cxnSp>
          <p:nvCxnSpPr>
            <p:cNvPr id="12" name="直線コネクタ 19"/>
            <p:cNvCxnSpPr>
              <a:cxnSpLocks noChangeShapeType="1"/>
            </p:cNvCxnSpPr>
            <p:nvPr userDrawn="1"/>
          </p:nvCxnSpPr>
          <p:spPr bwMode="auto">
            <a:xfrm>
              <a:off x="0" y="1808830"/>
              <a:ext cx="9144000" cy="0"/>
            </a:xfrm>
            <a:prstGeom prst="line">
              <a:avLst/>
            </a:prstGeom>
            <a:noFill/>
            <a:ln w="9525" algn="ctr">
              <a:solidFill>
                <a:srgbClr val="002060"/>
              </a:solidFill>
              <a:round/>
              <a:headEnd/>
              <a:tailEnd/>
            </a:ln>
          </p:spPr>
        </p:cxnSp>
        <p:cxnSp>
          <p:nvCxnSpPr>
            <p:cNvPr id="13" name="直線コネクタ 20"/>
            <p:cNvCxnSpPr>
              <a:cxnSpLocks noChangeShapeType="1"/>
            </p:cNvCxnSpPr>
            <p:nvPr userDrawn="1"/>
          </p:nvCxnSpPr>
          <p:spPr bwMode="auto">
            <a:xfrm>
              <a:off x="0" y="5049170"/>
              <a:ext cx="9144000" cy="0"/>
            </a:xfrm>
            <a:prstGeom prst="line">
              <a:avLst/>
            </a:prstGeom>
            <a:noFill/>
            <a:ln w="9525" algn="ctr">
              <a:solidFill>
                <a:srgbClr val="002060"/>
              </a:solidFill>
              <a:round/>
              <a:headEnd/>
              <a:tailEnd/>
            </a:ln>
          </p:spPr>
        </p:cxnSp>
        <p:cxnSp>
          <p:nvCxnSpPr>
            <p:cNvPr id="14" name="直線コネクタ 26"/>
            <p:cNvCxnSpPr>
              <a:cxnSpLocks noChangeShapeType="1"/>
            </p:cNvCxnSpPr>
            <p:nvPr userDrawn="1"/>
          </p:nvCxnSpPr>
          <p:spPr bwMode="auto">
            <a:xfrm>
              <a:off x="0" y="188660"/>
              <a:ext cx="9144000" cy="0"/>
            </a:xfrm>
            <a:prstGeom prst="line">
              <a:avLst/>
            </a:prstGeom>
            <a:noFill/>
            <a:ln w="9525" algn="ctr">
              <a:solidFill>
                <a:srgbClr val="002060"/>
              </a:solidFill>
              <a:round/>
              <a:headEnd/>
              <a:tailEnd/>
            </a:ln>
          </p:spPr>
        </p:cxnSp>
        <p:cxnSp>
          <p:nvCxnSpPr>
            <p:cNvPr id="15" name="直線コネクタ 27"/>
            <p:cNvCxnSpPr>
              <a:cxnSpLocks noChangeShapeType="1"/>
            </p:cNvCxnSpPr>
            <p:nvPr userDrawn="1"/>
          </p:nvCxnSpPr>
          <p:spPr bwMode="auto">
            <a:xfrm>
              <a:off x="0" y="6669341"/>
              <a:ext cx="9144000" cy="0"/>
            </a:xfrm>
            <a:prstGeom prst="line">
              <a:avLst/>
            </a:prstGeom>
            <a:noFill/>
            <a:ln w="9525" algn="ctr">
              <a:solidFill>
                <a:srgbClr val="002060"/>
              </a:solidFill>
              <a:round/>
              <a:headEnd/>
              <a:tailEnd/>
            </a:ln>
          </p:spPr>
        </p:cxnSp>
        <p:cxnSp>
          <p:nvCxnSpPr>
            <p:cNvPr id="16" name="直線コネクタ 28"/>
            <p:cNvCxnSpPr>
              <a:cxnSpLocks noChangeShapeType="1"/>
            </p:cNvCxnSpPr>
            <p:nvPr userDrawn="1"/>
          </p:nvCxnSpPr>
          <p:spPr bwMode="auto">
            <a:xfrm rot="5400000">
              <a:off x="-3262680" y="3428280"/>
              <a:ext cx="6858000" cy="1440"/>
            </a:xfrm>
            <a:prstGeom prst="line">
              <a:avLst/>
            </a:prstGeom>
            <a:noFill/>
            <a:ln w="9525" algn="ctr">
              <a:solidFill>
                <a:srgbClr val="002060"/>
              </a:solidFill>
              <a:round/>
              <a:headEnd/>
              <a:tailEnd/>
            </a:ln>
          </p:spPr>
        </p:cxnSp>
        <p:cxnSp>
          <p:nvCxnSpPr>
            <p:cNvPr id="17" name="直線コネクタ 32"/>
            <p:cNvCxnSpPr>
              <a:cxnSpLocks noChangeShapeType="1"/>
            </p:cNvCxnSpPr>
            <p:nvPr userDrawn="1"/>
          </p:nvCxnSpPr>
          <p:spPr bwMode="auto">
            <a:xfrm rot="5400000">
              <a:off x="5485320" y="3428280"/>
              <a:ext cx="6858000" cy="1440"/>
            </a:xfrm>
            <a:prstGeom prst="line">
              <a:avLst/>
            </a:prstGeom>
            <a:noFill/>
            <a:ln w="9525" algn="ctr">
              <a:solidFill>
                <a:srgbClr val="002060"/>
              </a:solidFill>
              <a:round/>
              <a:headEnd/>
              <a:tailEnd/>
            </a:ln>
          </p:spPr>
        </p:cxnSp>
        <p:cxnSp>
          <p:nvCxnSpPr>
            <p:cNvPr id="18" name="直線コネクタ 34"/>
            <p:cNvCxnSpPr>
              <a:cxnSpLocks noChangeShapeType="1"/>
            </p:cNvCxnSpPr>
            <p:nvPr userDrawn="1"/>
          </p:nvCxnSpPr>
          <p:spPr bwMode="auto">
            <a:xfrm rot="5400000">
              <a:off x="-1075680" y="3428280"/>
              <a:ext cx="6858000" cy="1440"/>
            </a:xfrm>
            <a:prstGeom prst="line">
              <a:avLst/>
            </a:prstGeom>
            <a:noFill/>
            <a:ln w="9525" algn="ctr">
              <a:solidFill>
                <a:srgbClr val="002060"/>
              </a:solidFill>
              <a:round/>
              <a:headEnd/>
              <a:tailEnd/>
            </a:ln>
          </p:spPr>
        </p:cxnSp>
        <p:cxnSp>
          <p:nvCxnSpPr>
            <p:cNvPr id="19" name="直線コネクタ 35"/>
            <p:cNvCxnSpPr>
              <a:cxnSpLocks noChangeShapeType="1"/>
            </p:cNvCxnSpPr>
            <p:nvPr userDrawn="1"/>
          </p:nvCxnSpPr>
          <p:spPr bwMode="auto">
            <a:xfrm rot="5400000">
              <a:off x="3298320" y="3428280"/>
              <a:ext cx="6858000" cy="1440"/>
            </a:xfrm>
            <a:prstGeom prst="line">
              <a:avLst/>
            </a:prstGeom>
            <a:noFill/>
            <a:ln w="9525" algn="ctr">
              <a:solidFill>
                <a:srgbClr val="002060"/>
              </a:solidFill>
              <a:round/>
              <a:headEnd/>
              <a:tailEnd/>
            </a:ln>
          </p:spPr>
        </p:cxnSp>
        <p:cxnSp>
          <p:nvCxnSpPr>
            <p:cNvPr id="20" name="直線コネクタ 19"/>
            <p:cNvCxnSpPr>
              <a:cxnSpLocks noChangeShapeType="1"/>
            </p:cNvCxnSpPr>
            <p:nvPr userDrawn="1"/>
          </p:nvCxnSpPr>
          <p:spPr bwMode="auto">
            <a:xfrm>
              <a:off x="0" y="3429000"/>
              <a:ext cx="9144000" cy="0"/>
            </a:xfrm>
            <a:prstGeom prst="line">
              <a:avLst/>
            </a:prstGeom>
            <a:noFill/>
            <a:ln w="9525" algn="ctr">
              <a:solidFill>
                <a:srgbClr val="002060"/>
              </a:solidFill>
              <a:round/>
              <a:headEnd/>
              <a:tailEnd/>
            </a:ln>
          </p:spPr>
        </p:cxnSp>
        <p:cxnSp>
          <p:nvCxnSpPr>
            <p:cNvPr id="21" name="直線コネクタ 34"/>
            <p:cNvCxnSpPr>
              <a:cxnSpLocks noChangeShapeType="1"/>
            </p:cNvCxnSpPr>
            <p:nvPr userDrawn="1"/>
          </p:nvCxnSpPr>
          <p:spPr bwMode="auto">
            <a:xfrm rot="5400000">
              <a:off x="1111320" y="3428280"/>
              <a:ext cx="6858000" cy="1440"/>
            </a:xfrm>
            <a:prstGeom prst="line">
              <a:avLst/>
            </a:prstGeom>
            <a:noFill/>
            <a:ln w="9525" algn="ctr">
              <a:solidFill>
                <a:srgbClr val="002060"/>
              </a:solidFill>
              <a:round/>
              <a:headEnd/>
              <a:tailEnd/>
            </a:ln>
          </p:spPr>
        </p:cxnSp>
      </p:grpSp>
    </p:spTree>
    <p:extLst>
      <p:ext uri="{BB962C8B-B14F-4D97-AF65-F5344CB8AC3E}">
        <p14:creationId xmlns:p14="http://schemas.microsoft.com/office/powerpoint/2010/main" val="328404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mal Standard">
    <p:spTree>
      <p:nvGrpSpPr>
        <p:cNvPr id="1" name=""/>
        <p:cNvGrpSpPr/>
        <p:nvPr/>
      </p:nvGrpSpPr>
      <p:grpSpPr>
        <a:xfrm>
          <a:off x="0" y="0"/>
          <a:ext cx="0" cy="0"/>
          <a:chOff x="0" y="0"/>
          <a:chExt cx="0" cy="0"/>
        </a:xfrm>
      </p:grpSpPr>
      <p:sp>
        <p:nvSpPr>
          <p:cNvPr id="3" name="Freeform 2"/>
          <p:cNvSpPr>
            <a:spLocks noChangeArrowheads="1"/>
          </p:cNvSpPr>
          <p:nvPr userDrawn="1"/>
        </p:nvSpPr>
        <p:spPr bwMode="auto">
          <a:xfrm>
            <a:off x="0" y="361950"/>
            <a:ext cx="12192000" cy="414338"/>
          </a:xfrm>
          <a:custGeom>
            <a:avLst/>
            <a:gdLst/>
            <a:ahLst/>
            <a:cxnLst>
              <a:cxn ang="0">
                <a:pos x="0" y="1270"/>
              </a:cxn>
              <a:cxn ang="0">
                <a:pos x="25400" y="1270"/>
              </a:cxn>
              <a:cxn ang="0">
                <a:pos x="28000" y="0"/>
              </a:cxn>
            </a:cxnLst>
            <a:rect l="0" t="0" r="r" b="b"/>
            <a:pathLst>
              <a:path w="28001" h="1271">
                <a:moveTo>
                  <a:pt x="0" y="1270"/>
                </a:moveTo>
                <a:lnTo>
                  <a:pt x="25400" y="1270"/>
                </a:lnTo>
                <a:lnTo>
                  <a:pt x="28000" y="0"/>
                </a:lnTo>
              </a:path>
            </a:pathLst>
          </a:custGeom>
          <a:noFill/>
          <a:ln w="36720">
            <a:solidFill>
              <a:srgbClr val="DC2300"/>
            </a:solidFill>
            <a:round/>
            <a:headEnd/>
            <a:tailEnd/>
          </a:ln>
        </p:spPr>
        <p:txBody>
          <a:bodyPr lIns="82927" tIns="41464" rIns="82927" bIns="41464"/>
          <a:lstStyle/>
          <a:p>
            <a:pPr>
              <a:buFont typeface="StarSymbol" charset="0"/>
              <a:buNone/>
              <a:defRPr/>
            </a:pPr>
            <a:endParaRPr lang="ja-JP" altLang="en-US" baseline="0" dirty="0">
              <a:latin typeface="Arial" panose="020B0604020202020204" pitchFamily="34" charset="0"/>
              <a:ea typeface="MS PGothic" panose="020B0600070205080204" pitchFamily="34" charset="-128"/>
            </a:endParaRPr>
          </a:p>
        </p:txBody>
      </p:sp>
      <p:sp>
        <p:nvSpPr>
          <p:cNvPr id="9" name="テキスト プレースホルダ 6"/>
          <p:cNvSpPr>
            <a:spLocks noGrp="1"/>
          </p:cNvSpPr>
          <p:nvPr>
            <p:ph type="body" sz="quarter" idx="10"/>
          </p:nvPr>
        </p:nvSpPr>
        <p:spPr>
          <a:xfrm>
            <a:off x="-38440" y="383061"/>
            <a:ext cx="4465445" cy="507700"/>
          </a:xfrm>
          <a:prstGeom prst="rect">
            <a:avLst/>
          </a:prstGeom>
        </p:spPr>
        <p:txBody>
          <a:bodyPr wrap="none" lIns="82927" tIns="41464" rIns="82927" bIns="41464">
            <a:spAutoFit/>
          </a:bodyPr>
          <a:lstStyle>
            <a:lvl1pPr>
              <a:buNone/>
              <a:defRPr b="1" baseline="0">
                <a:solidFill>
                  <a:srgbClr val="FFFF99"/>
                </a:solidFill>
                <a:latin typeface="+mn-lt"/>
                <a:ea typeface="+mn-ea"/>
              </a:defRPr>
            </a:lvl1pPr>
          </a:lstStyle>
          <a:p>
            <a:pPr lvl="0"/>
            <a:r>
              <a:rPr lang="ja-JP" altLang="en-US"/>
              <a:t>マスタ テキストの書式設定</a:t>
            </a:r>
          </a:p>
        </p:txBody>
      </p:sp>
      <p:grpSp>
        <p:nvGrpSpPr>
          <p:cNvPr id="11" name="Group 3">
            <a:extLst>
              <a:ext uri="{FF2B5EF4-FFF2-40B4-BE49-F238E27FC236}">
                <a16:creationId xmlns:a16="http://schemas.microsoft.com/office/drawing/2014/main" id="{B56345F4-A8D5-43DD-83F7-0027B18AD05A}"/>
              </a:ext>
            </a:extLst>
          </p:cNvPr>
          <p:cNvGrpSpPr>
            <a:grpSpLocks/>
          </p:cNvGrpSpPr>
          <p:nvPr userDrawn="1"/>
        </p:nvGrpSpPr>
        <p:grpSpPr bwMode="auto">
          <a:xfrm>
            <a:off x="10849674" y="482600"/>
            <a:ext cx="414337" cy="560388"/>
            <a:chOff x="5617" y="335"/>
            <a:chExt cx="288" cy="389"/>
          </a:xfrm>
        </p:grpSpPr>
        <p:sp>
          <p:nvSpPr>
            <p:cNvPr id="12" name="Oval 4">
              <a:extLst>
                <a:ext uri="{FF2B5EF4-FFF2-40B4-BE49-F238E27FC236}">
                  <a16:creationId xmlns:a16="http://schemas.microsoft.com/office/drawing/2014/main" id="{EE4436CC-9E93-48FD-81CF-D2D4F9E6ABB8}"/>
                </a:ext>
              </a:extLst>
            </p:cNvPr>
            <p:cNvSpPr>
              <a:spLocks noChangeArrowheads="1"/>
            </p:cNvSpPr>
            <p:nvPr userDrawn="1"/>
          </p:nvSpPr>
          <p:spPr bwMode="auto">
            <a:xfrm rot="1680000">
              <a:off x="5618" y="385"/>
              <a:ext cx="288" cy="291"/>
            </a:xfrm>
            <a:prstGeom prst="ellipse">
              <a:avLst/>
            </a:prstGeom>
            <a:noFill/>
            <a:ln w="36720">
              <a:solidFill>
                <a:srgbClr val="00FF00"/>
              </a:solidFill>
              <a:round/>
              <a:headEnd/>
              <a:tailEnd/>
            </a:ln>
          </p:spPr>
          <p:txBody>
            <a:bodyPr wrap="none" anchor="ctr"/>
            <a:lstStyle/>
            <a:p>
              <a:pPr>
                <a:buFont typeface="StarSymbol" charset="0"/>
                <a:buNone/>
                <a:defRPr/>
              </a:pPr>
              <a:endParaRPr lang="ja-JP" altLang="en-US" baseline="0">
                <a:latin typeface="Arial" panose="020B0604020202020204" pitchFamily="34" charset="0"/>
                <a:ea typeface="MS PGothic" panose="020B0600070205080204" pitchFamily="34" charset="-128"/>
              </a:endParaRPr>
            </a:p>
          </p:txBody>
        </p:sp>
        <p:sp>
          <p:nvSpPr>
            <p:cNvPr id="13" name="Line 5">
              <a:extLst>
                <a:ext uri="{FF2B5EF4-FFF2-40B4-BE49-F238E27FC236}">
                  <a16:creationId xmlns:a16="http://schemas.microsoft.com/office/drawing/2014/main" id="{9067B4D2-3541-4BFC-9947-C6ECFCAFEA48}"/>
                </a:ext>
              </a:extLst>
            </p:cNvPr>
            <p:cNvSpPr>
              <a:spLocks noChangeShapeType="1"/>
            </p:cNvSpPr>
            <p:nvPr userDrawn="1"/>
          </p:nvSpPr>
          <p:spPr bwMode="auto">
            <a:xfrm flipH="1" flipV="1">
              <a:off x="5700" y="335"/>
              <a:ext cx="122" cy="391"/>
            </a:xfrm>
            <a:prstGeom prst="line">
              <a:avLst/>
            </a:prstGeom>
            <a:noFill/>
            <a:ln w="36720">
              <a:solidFill>
                <a:srgbClr val="FFFF00"/>
              </a:solidFill>
              <a:round/>
              <a:headEnd/>
              <a:tailEnd/>
            </a:ln>
          </p:spPr>
          <p:txBody>
            <a:bodyPr/>
            <a:lstStyle/>
            <a:p>
              <a:pPr>
                <a:buFont typeface="StarSymbol" charset="0"/>
                <a:buNone/>
                <a:defRPr/>
              </a:pPr>
              <a:endParaRPr lang="ja-JP" altLang="en-US" baseline="0">
                <a:latin typeface="Arial" panose="020B0604020202020204" pitchFamily="34" charset="0"/>
                <a:ea typeface="MS PGothic" panose="020B0600070205080204" pitchFamily="34" charset="-128"/>
              </a:endParaRPr>
            </a:p>
          </p:txBody>
        </p:sp>
      </p:grpSp>
      <p:pic>
        <p:nvPicPr>
          <p:cNvPr id="14" name="Picture 7">
            <a:extLst>
              <a:ext uri="{FF2B5EF4-FFF2-40B4-BE49-F238E27FC236}">
                <a16:creationId xmlns:a16="http://schemas.microsoft.com/office/drawing/2014/main" id="{2B9ED4B8-382F-4FE1-B1A9-0EB91B07910F}"/>
              </a:ext>
            </a:extLst>
          </p:cNvPr>
          <p:cNvPicPr>
            <a:picLocks noChangeAspect="1" noChangeArrowheads="1"/>
          </p:cNvPicPr>
          <p:nvPr userDrawn="1"/>
        </p:nvPicPr>
        <p:blipFill>
          <a:blip r:embed="rId2" cstate="print"/>
          <a:srcRect/>
          <a:stretch>
            <a:fillRect/>
          </a:stretch>
        </p:blipFill>
        <p:spPr bwMode="auto">
          <a:xfrm>
            <a:off x="9990835" y="259092"/>
            <a:ext cx="869951" cy="457200"/>
          </a:xfrm>
          <a:prstGeom prst="rect">
            <a:avLst/>
          </a:prstGeom>
          <a:noFill/>
          <a:ln w="9525">
            <a:noFill/>
            <a:miter lim="800000"/>
            <a:headEnd/>
            <a:tailEnd/>
          </a:ln>
        </p:spPr>
      </p:pic>
    </p:spTree>
    <p:extLst>
      <p:ext uri="{BB962C8B-B14F-4D97-AF65-F5344CB8AC3E}">
        <p14:creationId xmlns:p14="http://schemas.microsoft.com/office/powerpoint/2010/main" val="87024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9" name="テキスト プレースホルダ 6"/>
          <p:cNvSpPr>
            <a:spLocks noGrp="1"/>
          </p:cNvSpPr>
          <p:nvPr>
            <p:ph type="body" sz="quarter" idx="10"/>
          </p:nvPr>
        </p:nvSpPr>
        <p:spPr>
          <a:xfrm>
            <a:off x="6" y="123832"/>
            <a:ext cx="4465445" cy="507700"/>
          </a:xfrm>
          <a:prstGeom prst="rect">
            <a:avLst/>
          </a:prstGeom>
        </p:spPr>
        <p:txBody>
          <a:bodyPr wrap="none" lIns="82927" tIns="41464" rIns="82927" bIns="41464">
            <a:spAutoFit/>
          </a:bodyPr>
          <a:lstStyle>
            <a:lvl1pPr>
              <a:buNone/>
              <a:defRPr b="1" baseline="0">
                <a:solidFill>
                  <a:srgbClr val="FFFF99"/>
                </a:solidFill>
                <a:latin typeface="+mn-lt"/>
                <a:ea typeface="+mn-ea"/>
              </a:defRPr>
            </a:lvl1pPr>
          </a:lstStyle>
          <a:p>
            <a:pPr lvl="0"/>
            <a:r>
              <a:rPr lang="ja-JP" altLang="en-US" dirty="0"/>
              <a:t>マスタ テキストの書式設定</a:t>
            </a:r>
          </a:p>
        </p:txBody>
      </p:sp>
    </p:spTree>
    <p:extLst>
      <p:ext uri="{BB962C8B-B14F-4D97-AF65-F5344CB8AC3E}">
        <p14:creationId xmlns:p14="http://schemas.microsoft.com/office/powerpoint/2010/main" val="291652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ogo">
    <p:spTree>
      <p:nvGrpSpPr>
        <p:cNvPr id="1" name=""/>
        <p:cNvGrpSpPr/>
        <p:nvPr/>
      </p:nvGrpSpPr>
      <p:grpSpPr>
        <a:xfrm>
          <a:off x="0" y="0"/>
          <a:ext cx="0" cy="0"/>
          <a:chOff x="0" y="0"/>
          <a:chExt cx="0" cy="0"/>
        </a:xfrm>
      </p:grpSpPr>
      <p:sp>
        <p:nvSpPr>
          <p:cNvPr id="9" name="テキスト プレースホルダ 6"/>
          <p:cNvSpPr>
            <a:spLocks noGrp="1"/>
          </p:cNvSpPr>
          <p:nvPr>
            <p:ph type="body" sz="quarter" idx="10"/>
          </p:nvPr>
        </p:nvSpPr>
        <p:spPr>
          <a:xfrm>
            <a:off x="6" y="123832"/>
            <a:ext cx="4465445" cy="507700"/>
          </a:xfrm>
          <a:prstGeom prst="rect">
            <a:avLst/>
          </a:prstGeom>
        </p:spPr>
        <p:txBody>
          <a:bodyPr wrap="none" lIns="82927" tIns="41464" rIns="82927" bIns="41464">
            <a:spAutoFit/>
          </a:bodyPr>
          <a:lstStyle>
            <a:lvl1pPr>
              <a:buNone/>
              <a:defRPr b="1" baseline="0">
                <a:solidFill>
                  <a:srgbClr val="FFFF99"/>
                </a:solidFill>
                <a:latin typeface="+mn-lt"/>
                <a:ea typeface="+mn-ea"/>
              </a:defRPr>
            </a:lvl1pPr>
          </a:lstStyle>
          <a:p>
            <a:pPr lvl="0"/>
            <a:r>
              <a:rPr lang="ja-JP" altLang="en-US" dirty="0"/>
              <a:t>マスタ テキストの書式設定</a:t>
            </a:r>
          </a:p>
        </p:txBody>
      </p:sp>
      <p:pic>
        <p:nvPicPr>
          <p:cNvPr id="6" name="Picture 7">
            <a:extLst>
              <a:ext uri="{FF2B5EF4-FFF2-40B4-BE49-F238E27FC236}">
                <a16:creationId xmlns:a16="http://schemas.microsoft.com/office/drawing/2014/main" id="{28F77B83-D6A2-4778-8E86-1F9D87472EC5}"/>
              </a:ext>
            </a:extLst>
          </p:cNvPr>
          <p:cNvPicPr>
            <a:picLocks noChangeAspect="1" noChangeArrowheads="1"/>
          </p:cNvPicPr>
          <p:nvPr userDrawn="1"/>
        </p:nvPicPr>
        <p:blipFill>
          <a:blip r:embed="rId2" cstate="print"/>
          <a:srcRect/>
          <a:stretch>
            <a:fillRect/>
          </a:stretch>
        </p:blipFill>
        <p:spPr bwMode="auto">
          <a:xfrm>
            <a:off x="11322050" y="6400800"/>
            <a:ext cx="869951" cy="457200"/>
          </a:xfrm>
          <a:prstGeom prst="rect">
            <a:avLst/>
          </a:prstGeom>
          <a:noFill/>
          <a:ln w="9525">
            <a:noFill/>
            <a:miter lim="800000"/>
            <a:headEnd/>
            <a:tailEnd/>
          </a:ln>
        </p:spPr>
      </p:pic>
    </p:spTree>
    <p:extLst>
      <p:ext uri="{BB962C8B-B14F-4D97-AF65-F5344CB8AC3E}">
        <p14:creationId xmlns:p14="http://schemas.microsoft.com/office/powerpoint/2010/main" val="8225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円/楕円 12"/>
          <p:cNvSpPr/>
          <p:nvPr userDrawn="1"/>
        </p:nvSpPr>
        <p:spPr>
          <a:xfrm>
            <a:off x="2984500" y="2882900"/>
            <a:ext cx="347133" cy="261938"/>
          </a:xfrm>
          <a:prstGeom prst="ellipse">
            <a:avLst/>
          </a:prstGeom>
          <a:solidFill>
            <a:srgbClr val="00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 name="円/楕円 13"/>
          <p:cNvSpPr/>
          <p:nvPr userDrawn="1"/>
        </p:nvSpPr>
        <p:spPr>
          <a:xfrm>
            <a:off x="8858252" y="2882900"/>
            <a:ext cx="347133" cy="261938"/>
          </a:xfrm>
          <a:prstGeom prst="ellipse">
            <a:avLst/>
          </a:prstGeom>
          <a:solidFill>
            <a:srgbClr val="66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 name="円/楕円 14"/>
          <p:cNvSpPr/>
          <p:nvPr userDrawn="1"/>
        </p:nvSpPr>
        <p:spPr>
          <a:xfrm>
            <a:off x="8369300" y="2882900"/>
            <a:ext cx="347133" cy="261938"/>
          </a:xfrm>
          <a:prstGeom prst="ellipse">
            <a:avLst/>
          </a:prstGeom>
          <a:solidFill>
            <a:srgbClr val="CC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 name="円/楕円 15"/>
          <p:cNvSpPr/>
          <p:nvPr userDrawn="1"/>
        </p:nvSpPr>
        <p:spPr>
          <a:xfrm>
            <a:off x="7880351" y="2882900"/>
            <a:ext cx="347133" cy="261938"/>
          </a:xfrm>
          <a:prstGeom prst="ellipse">
            <a:avLst/>
          </a:prstGeom>
          <a:solidFill>
            <a:srgbClr val="FF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 name="円/楕円 16"/>
          <p:cNvSpPr/>
          <p:nvPr userDrawn="1"/>
        </p:nvSpPr>
        <p:spPr>
          <a:xfrm>
            <a:off x="7389288" y="2882900"/>
            <a:ext cx="349249" cy="261938"/>
          </a:xfrm>
          <a:prstGeom prst="ellipse">
            <a:avLst/>
          </a:prstGeom>
          <a:solidFill>
            <a:srgbClr val="FF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 name="円/楕円 17"/>
          <p:cNvSpPr/>
          <p:nvPr userDrawn="1"/>
        </p:nvSpPr>
        <p:spPr>
          <a:xfrm>
            <a:off x="6900336" y="2882900"/>
            <a:ext cx="347133" cy="261938"/>
          </a:xfrm>
          <a:prstGeom prst="ellipse">
            <a:avLst/>
          </a:prstGeom>
          <a:solidFill>
            <a:srgbClr val="FF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 name="円/楕円 18"/>
          <p:cNvSpPr/>
          <p:nvPr userDrawn="1"/>
        </p:nvSpPr>
        <p:spPr>
          <a:xfrm>
            <a:off x="6411384" y="2882900"/>
            <a:ext cx="347133" cy="261938"/>
          </a:xfrm>
          <a:prstGeom prst="ellipse">
            <a:avLst/>
          </a:prstGeom>
          <a:solidFill>
            <a:srgbClr val="FF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 name="円/楕円 19"/>
          <p:cNvSpPr/>
          <p:nvPr userDrawn="1"/>
        </p:nvSpPr>
        <p:spPr>
          <a:xfrm>
            <a:off x="5920321" y="2882900"/>
            <a:ext cx="349249" cy="261938"/>
          </a:xfrm>
          <a:prstGeom prst="ellipse">
            <a:avLst/>
          </a:prstGeom>
          <a:solidFill>
            <a:srgbClr val="FF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 name="円/楕円 20"/>
          <p:cNvSpPr/>
          <p:nvPr userDrawn="1"/>
        </p:nvSpPr>
        <p:spPr>
          <a:xfrm>
            <a:off x="5431368" y="2882900"/>
            <a:ext cx="347133" cy="261938"/>
          </a:xfrm>
          <a:prstGeom prst="ellipse">
            <a:avLst/>
          </a:prstGeom>
          <a:solidFill>
            <a:srgbClr val="CC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 name="円/楕円 21"/>
          <p:cNvSpPr/>
          <p:nvPr userDrawn="1"/>
        </p:nvSpPr>
        <p:spPr>
          <a:xfrm>
            <a:off x="4942420" y="2882900"/>
            <a:ext cx="347133" cy="261938"/>
          </a:xfrm>
          <a:prstGeom prst="ellipse">
            <a:avLst/>
          </a:prstGeom>
          <a:solidFill>
            <a:srgbClr val="99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 name="円/楕円 22"/>
          <p:cNvSpPr/>
          <p:nvPr userDrawn="1"/>
        </p:nvSpPr>
        <p:spPr>
          <a:xfrm>
            <a:off x="4453468" y="2882900"/>
            <a:ext cx="347133" cy="261938"/>
          </a:xfrm>
          <a:prstGeom prst="ellipse">
            <a:avLst/>
          </a:prstGeom>
          <a:solidFill>
            <a:srgbClr val="66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 name="円/楕円 23"/>
          <p:cNvSpPr/>
          <p:nvPr userDrawn="1"/>
        </p:nvSpPr>
        <p:spPr>
          <a:xfrm>
            <a:off x="3962400" y="2882900"/>
            <a:ext cx="347133" cy="261938"/>
          </a:xfrm>
          <a:prstGeom prst="ellipse">
            <a:avLst/>
          </a:prstGeom>
          <a:solidFill>
            <a:srgbClr val="33CC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 name="円/楕円 24"/>
          <p:cNvSpPr/>
          <p:nvPr userDrawn="1"/>
        </p:nvSpPr>
        <p:spPr>
          <a:xfrm>
            <a:off x="3473452" y="2882900"/>
            <a:ext cx="347133" cy="261938"/>
          </a:xfrm>
          <a:prstGeom prst="ellipse">
            <a:avLst/>
          </a:prstGeom>
          <a:solidFill>
            <a:srgbClr val="008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5" name="円/楕円 25"/>
          <p:cNvSpPr/>
          <p:nvPr userDrawn="1"/>
        </p:nvSpPr>
        <p:spPr>
          <a:xfrm>
            <a:off x="3230036" y="2541593"/>
            <a:ext cx="347133" cy="261937"/>
          </a:xfrm>
          <a:prstGeom prst="ellipse">
            <a:avLst/>
          </a:prstGeom>
          <a:solidFill>
            <a:srgbClr val="00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6" name="円/楕円 26"/>
          <p:cNvSpPr/>
          <p:nvPr userDrawn="1"/>
        </p:nvSpPr>
        <p:spPr>
          <a:xfrm>
            <a:off x="8614836" y="2541593"/>
            <a:ext cx="347133" cy="261937"/>
          </a:xfrm>
          <a:prstGeom prst="ellipse">
            <a:avLst/>
          </a:prstGeom>
          <a:solidFill>
            <a:srgbClr val="99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7" name="円/楕円 27"/>
          <p:cNvSpPr/>
          <p:nvPr userDrawn="1"/>
        </p:nvSpPr>
        <p:spPr>
          <a:xfrm>
            <a:off x="8125884" y="2541593"/>
            <a:ext cx="347133" cy="261937"/>
          </a:xfrm>
          <a:prstGeom prst="ellipse">
            <a:avLst/>
          </a:prstGeom>
          <a:solidFill>
            <a:srgbClr val="CC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8" name="円/楕円 28"/>
          <p:cNvSpPr/>
          <p:nvPr userDrawn="1"/>
        </p:nvSpPr>
        <p:spPr>
          <a:xfrm>
            <a:off x="7634821" y="2541593"/>
            <a:ext cx="349249" cy="261937"/>
          </a:xfrm>
          <a:prstGeom prst="ellipse">
            <a:avLst/>
          </a:prstGeom>
          <a:solidFill>
            <a:srgbClr val="CC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9" name="円/楕円 29"/>
          <p:cNvSpPr/>
          <p:nvPr userDrawn="1"/>
        </p:nvSpPr>
        <p:spPr>
          <a:xfrm>
            <a:off x="7145868" y="2541593"/>
            <a:ext cx="347133" cy="261937"/>
          </a:xfrm>
          <a:prstGeom prst="ellipse">
            <a:avLst/>
          </a:prstGeom>
          <a:solidFill>
            <a:srgbClr val="CC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0" name="円/楕円 30"/>
          <p:cNvSpPr/>
          <p:nvPr userDrawn="1"/>
        </p:nvSpPr>
        <p:spPr>
          <a:xfrm>
            <a:off x="6656917" y="2541593"/>
            <a:ext cx="347133" cy="261937"/>
          </a:xfrm>
          <a:prstGeom prst="ellipse">
            <a:avLst/>
          </a:prstGeom>
          <a:solidFill>
            <a:srgbClr val="CC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1" name="円/楕円 31"/>
          <p:cNvSpPr/>
          <p:nvPr userDrawn="1"/>
        </p:nvSpPr>
        <p:spPr>
          <a:xfrm>
            <a:off x="6167968" y="2541593"/>
            <a:ext cx="347133" cy="261937"/>
          </a:xfrm>
          <a:prstGeom prst="ellipse">
            <a:avLst/>
          </a:prstGeom>
          <a:solidFill>
            <a:srgbClr val="CCE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2" name="円/楕円 32"/>
          <p:cNvSpPr/>
          <p:nvPr userDrawn="1"/>
        </p:nvSpPr>
        <p:spPr>
          <a:xfrm>
            <a:off x="5676900" y="2541593"/>
            <a:ext cx="347133" cy="261937"/>
          </a:xfrm>
          <a:prstGeom prst="ellipse">
            <a:avLst/>
          </a:prstGeom>
          <a:solidFill>
            <a:srgbClr val="CC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3" name="円/楕円 33"/>
          <p:cNvSpPr/>
          <p:nvPr userDrawn="1"/>
        </p:nvSpPr>
        <p:spPr>
          <a:xfrm>
            <a:off x="5187952" y="2541593"/>
            <a:ext cx="347133" cy="261937"/>
          </a:xfrm>
          <a:prstGeom prst="ellipse">
            <a:avLst/>
          </a:prstGeom>
          <a:solidFill>
            <a:srgbClr val="99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4" name="円/楕円 34"/>
          <p:cNvSpPr/>
          <p:nvPr userDrawn="1"/>
        </p:nvSpPr>
        <p:spPr>
          <a:xfrm>
            <a:off x="4699000" y="2541593"/>
            <a:ext cx="347133" cy="261937"/>
          </a:xfrm>
          <a:prstGeom prst="ellipse">
            <a:avLst/>
          </a:prstGeom>
          <a:solidFill>
            <a:srgbClr val="66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5" name="円/楕円 35"/>
          <p:cNvSpPr/>
          <p:nvPr userDrawn="1"/>
        </p:nvSpPr>
        <p:spPr>
          <a:xfrm>
            <a:off x="4207933" y="2541593"/>
            <a:ext cx="349251" cy="261937"/>
          </a:xfrm>
          <a:prstGeom prst="ellipse">
            <a:avLst/>
          </a:prstGeom>
          <a:solidFill>
            <a:srgbClr val="00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6" name="円/楕円 36"/>
          <p:cNvSpPr/>
          <p:nvPr userDrawn="1"/>
        </p:nvSpPr>
        <p:spPr>
          <a:xfrm>
            <a:off x="3718984" y="2541593"/>
            <a:ext cx="347133" cy="261937"/>
          </a:xfrm>
          <a:prstGeom prst="ellipse">
            <a:avLst/>
          </a:prstGeom>
          <a:solidFill>
            <a:srgbClr val="00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7" name="円/楕円 37"/>
          <p:cNvSpPr/>
          <p:nvPr userDrawn="1"/>
        </p:nvSpPr>
        <p:spPr>
          <a:xfrm>
            <a:off x="8369300" y="2201863"/>
            <a:ext cx="347133" cy="260350"/>
          </a:xfrm>
          <a:prstGeom prst="ellipse">
            <a:avLst/>
          </a:prstGeom>
          <a:solidFill>
            <a:srgbClr val="99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8" name="円/楕円 38"/>
          <p:cNvSpPr/>
          <p:nvPr userDrawn="1"/>
        </p:nvSpPr>
        <p:spPr>
          <a:xfrm>
            <a:off x="7880351" y="2201863"/>
            <a:ext cx="347133" cy="260350"/>
          </a:xfrm>
          <a:prstGeom prst="ellipse">
            <a:avLst/>
          </a:prstGeom>
          <a:solidFill>
            <a:srgbClr val="9933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29" name="円/楕円 39"/>
          <p:cNvSpPr/>
          <p:nvPr userDrawn="1"/>
        </p:nvSpPr>
        <p:spPr>
          <a:xfrm>
            <a:off x="7389288" y="2201863"/>
            <a:ext cx="349249" cy="260350"/>
          </a:xfrm>
          <a:prstGeom prst="ellipse">
            <a:avLst/>
          </a:prstGeom>
          <a:solidFill>
            <a:srgbClr val="99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0" name="円/楕円 40"/>
          <p:cNvSpPr/>
          <p:nvPr userDrawn="1"/>
        </p:nvSpPr>
        <p:spPr>
          <a:xfrm>
            <a:off x="6900336" y="2201863"/>
            <a:ext cx="347133" cy="260350"/>
          </a:xfrm>
          <a:prstGeom prst="ellipse">
            <a:avLst/>
          </a:prstGeom>
          <a:solidFill>
            <a:srgbClr val="99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1" name="円/楕円 41"/>
          <p:cNvSpPr/>
          <p:nvPr userDrawn="1"/>
        </p:nvSpPr>
        <p:spPr>
          <a:xfrm>
            <a:off x="6411384" y="2201863"/>
            <a:ext cx="347133" cy="260350"/>
          </a:xfrm>
          <a:prstGeom prst="ellipse">
            <a:avLst/>
          </a:prstGeom>
          <a:solidFill>
            <a:srgbClr val="99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2" name="円/楕円 42"/>
          <p:cNvSpPr/>
          <p:nvPr userDrawn="1"/>
        </p:nvSpPr>
        <p:spPr>
          <a:xfrm>
            <a:off x="5920321" y="2201863"/>
            <a:ext cx="349249" cy="260350"/>
          </a:xfrm>
          <a:prstGeom prst="ellipse">
            <a:avLst/>
          </a:prstGeom>
          <a:solidFill>
            <a:srgbClr val="66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3" name="円/楕円 43"/>
          <p:cNvSpPr/>
          <p:nvPr userDrawn="1"/>
        </p:nvSpPr>
        <p:spPr>
          <a:xfrm>
            <a:off x="5431368" y="2201863"/>
            <a:ext cx="347133" cy="260350"/>
          </a:xfrm>
          <a:prstGeom prst="ellipse">
            <a:avLst/>
          </a:prstGeom>
          <a:solidFill>
            <a:srgbClr val="66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4" name="円/楕円 44"/>
          <p:cNvSpPr/>
          <p:nvPr userDrawn="1"/>
        </p:nvSpPr>
        <p:spPr>
          <a:xfrm>
            <a:off x="4942420" y="2201863"/>
            <a:ext cx="347133" cy="260350"/>
          </a:xfrm>
          <a:prstGeom prst="ellipse">
            <a:avLst/>
          </a:prstGeom>
          <a:solidFill>
            <a:srgbClr val="66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5" name="円/楕円 45"/>
          <p:cNvSpPr/>
          <p:nvPr userDrawn="1"/>
        </p:nvSpPr>
        <p:spPr>
          <a:xfrm>
            <a:off x="4453468" y="2201863"/>
            <a:ext cx="347133" cy="260350"/>
          </a:xfrm>
          <a:prstGeom prst="ellipse">
            <a:avLst/>
          </a:prstGeom>
          <a:solidFill>
            <a:srgbClr val="00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6" name="円/楕円 46"/>
          <p:cNvSpPr/>
          <p:nvPr userDrawn="1"/>
        </p:nvSpPr>
        <p:spPr>
          <a:xfrm>
            <a:off x="3962400" y="2201863"/>
            <a:ext cx="347133" cy="260350"/>
          </a:xfrm>
          <a:prstGeom prst="ellipse">
            <a:avLst/>
          </a:prstGeom>
          <a:solidFill>
            <a:srgbClr val="00CC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7" name="円/楕円 47"/>
          <p:cNvSpPr/>
          <p:nvPr userDrawn="1"/>
        </p:nvSpPr>
        <p:spPr>
          <a:xfrm>
            <a:off x="3473452" y="2201863"/>
            <a:ext cx="347133" cy="260350"/>
          </a:xfrm>
          <a:prstGeom prst="ellipse">
            <a:avLst/>
          </a:prstGeom>
          <a:solidFill>
            <a:srgbClr val="33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8" name="円/楕円 48"/>
          <p:cNvSpPr/>
          <p:nvPr userDrawn="1"/>
        </p:nvSpPr>
        <p:spPr>
          <a:xfrm>
            <a:off x="8125884" y="1860550"/>
            <a:ext cx="347133" cy="260350"/>
          </a:xfrm>
          <a:prstGeom prst="ellipse">
            <a:avLst/>
          </a:prstGeom>
          <a:solidFill>
            <a:srgbClr val="66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39" name="円/楕円 49"/>
          <p:cNvSpPr/>
          <p:nvPr userDrawn="1"/>
        </p:nvSpPr>
        <p:spPr>
          <a:xfrm>
            <a:off x="7634821" y="1860550"/>
            <a:ext cx="349249" cy="260350"/>
          </a:xfrm>
          <a:prstGeom prst="ellipse">
            <a:avLst/>
          </a:prstGeom>
          <a:solidFill>
            <a:srgbClr val="66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0" name="円/楕円 50"/>
          <p:cNvSpPr/>
          <p:nvPr userDrawn="1"/>
        </p:nvSpPr>
        <p:spPr>
          <a:xfrm>
            <a:off x="7145868" y="1860550"/>
            <a:ext cx="347133" cy="260350"/>
          </a:xfrm>
          <a:prstGeom prst="ellipse">
            <a:avLst/>
          </a:prstGeom>
          <a:solidFill>
            <a:srgbClr val="66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1" name="円/楕円 51"/>
          <p:cNvSpPr/>
          <p:nvPr userDrawn="1"/>
        </p:nvSpPr>
        <p:spPr>
          <a:xfrm>
            <a:off x="6656917" y="1860550"/>
            <a:ext cx="347133" cy="260350"/>
          </a:xfrm>
          <a:prstGeom prst="ellipse">
            <a:avLst/>
          </a:prstGeom>
          <a:solidFill>
            <a:srgbClr val="66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2" name="円/楕円 52"/>
          <p:cNvSpPr/>
          <p:nvPr userDrawn="1"/>
        </p:nvSpPr>
        <p:spPr>
          <a:xfrm>
            <a:off x="6167968" y="1860550"/>
            <a:ext cx="347133" cy="260350"/>
          </a:xfrm>
          <a:prstGeom prst="ellipse">
            <a:avLst/>
          </a:prstGeom>
          <a:solidFill>
            <a:srgbClr val="33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3" name="円/楕円 53"/>
          <p:cNvSpPr/>
          <p:nvPr userDrawn="1"/>
        </p:nvSpPr>
        <p:spPr>
          <a:xfrm>
            <a:off x="5676900" y="1860550"/>
            <a:ext cx="347133" cy="260350"/>
          </a:xfrm>
          <a:prstGeom prst="ellipse">
            <a:avLst/>
          </a:prstGeom>
          <a:solidFill>
            <a:srgbClr val="33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4" name="円/楕円 54"/>
          <p:cNvSpPr/>
          <p:nvPr userDrawn="1"/>
        </p:nvSpPr>
        <p:spPr>
          <a:xfrm>
            <a:off x="5187952" y="1860550"/>
            <a:ext cx="347133" cy="260350"/>
          </a:xfrm>
          <a:prstGeom prst="ellipse">
            <a:avLst/>
          </a:prstGeom>
          <a:solidFill>
            <a:srgbClr val="00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5" name="円/楕円 55"/>
          <p:cNvSpPr/>
          <p:nvPr userDrawn="1"/>
        </p:nvSpPr>
        <p:spPr>
          <a:xfrm>
            <a:off x="4699000" y="1860550"/>
            <a:ext cx="347133" cy="260350"/>
          </a:xfrm>
          <a:prstGeom prst="ellipse">
            <a:avLst/>
          </a:prstGeom>
          <a:solidFill>
            <a:srgbClr val="00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6" name="円/楕円 56"/>
          <p:cNvSpPr/>
          <p:nvPr userDrawn="1"/>
        </p:nvSpPr>
        <p:spPr>
          <a:xfrm>
            <a:off x="4207933" y="1860550"/>
            <a:ext cx="349251" cy="260350"/>
          </a:xfrm>
          <a:prstGeom prst="ellipse">
            <a:avLst/>
          </a:prstGeom>
          <a:solidFill>
            <a:srgbClr val="00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7" name="円/楕円 57"/>
          <p:cNvSpPr/>
          <p:nvPr userDrawn="1"/>
        </p:nvSpPr>
        <p:spPr>
          <a:xfrm>
            <a:off x="3718984" y="1860550"/>
            <a:ext cx="347133" cy="260350"/>
          </a:xfrm>
          <a:prstGeom prst="ellipse">
            <a:avLst/>
          </a:prstGeom>
          <a:solidFill>
            <a:srgbClr val="3399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8" name="円/楕円 58"/>
          <p:cNvSpPr/>
          <p:nvPr userDrawn="1"/>
        </p:nvSpPr>
        <p:spPr>
          <a:xfrm>
            <a:off x="7880351" y="1519238"/>
            <a:ext cx="347133" cy="260350"/>
          </a:xfrm>
          <a:prstGeom prst="ellipse">
            <a:avLst/>
          </a:prstGeom>
          <a:solidFill>
            <a:srgbClr val="66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49" name="円/楕円 59"/>
          <p:cNvSpPr/>
          <p:nvPr userDrawn="1"/>
        </p:nvSpPr>
        <p:spPr>
          <a:xfrm>
            <a:off x="7389288" y="1519238"/>
            <a:ext cx="349249" cy="260350"/>
          </a:xfrm>
          <a:prstGeom prst="ellipse">
            <a:avLst/>
          </a:prstGeom>
          <a:solidFill>
            <a:srgbClr val="33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0" name="円/楕円 60"/>
          <p:cNvSpPr/>
          <p:nvPr userDrawn="1"/>
        </p:nvSpPr>
        <p:spPr>
          <a:xfrm>
            <a:off x="6900336" y="1519238"/>
            <a:ext cx="347133" cy="260350"/>
          </a:xfrm>
          <a:prstGeom prst="ellipse">
            <a:avLst/>
          </a:prstGeom>
          <a:solidFill>
            <a:srgbClr val="33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1" name="円/楕円 61"/>
          <p:cNvSpPr/>
          <p:nvPr userDrawn="1"/>
        </p:nvSpPr>
        <p:spPr>
          <a:xfrm>
            <a:off x="6411384" y="1519238"/>
            <a:ext cx="347133" cy="260350"/>
          </a:xfrm>
          <a:prstGeom prst="ellipse">
            <a:avLst/>
          </a:prstGeom>
          <a:solidFill>
            <a:srgbClr val="00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2" name="円/楕円 62"/>
          <p:cNvSpPr/>
          <p:nvPr userDrawn="1"/>
        </p:nvSpPr>
        <p:spPr>
          <a:xfrm>
            <a:off x="5920321" y="1519238"/>
            <a:ext cx="349249" cy="260350"/>
          </a:xfrm>
          <a:prstGeom prst="ellipse">
            <a:avLst/>
          </a:prstGeom>
          <a:solidFill>
            <a:srgbClr val="00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3" name="円/楕円 63"/>
          <p:cNvSpPr/>
          <p:nvPr userDrawn="1"/>
        </p:nvSpPr>
        <p:spPr>
          <a:xfrm>
            <a:off x="5431368" y="1519238"/>
            <a:ext cx="347133" cy="260350"/>
          </a:xfrm>
          <a:prstGeom prst="ellipse">
            <a:avLst/>
          </a:prstGeom>
          <a:solidFill>
            <a:srgbClr val="00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4" name="円/楕円 64"/>
          <p:cNvSpPr/>
          <p:nvPr userDrawn="1"/>
        </p:nvSpPr>
        <p:spPr>
          <a:xfrm>
            <a:off x="4942420" y="1519238"/>
            <a:ext cx="347133" cy="260350"/>
          </a:xfrm>
          <a:prstGeom prst="ellipse">
            <a:avLst/>
          </a:prstGeom>
          <a:solidFill>
            <a:srgbClr val="33CC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5" name="円/楕円 65"/>
          <p:cNvSpPr/>
          <p:nvPr userDrawn="1"/>
        </p:nvSpPr>
        <p:spPr>
          <a:xfrm>
            <a:off x="4453468" y="1519238"/>
            <a:ext cx="347133" cy="260350"/>
          </a:xfrm>
          <a:prstGeom prst="ellipse">
            <a:avLst/>
          </a:prstGeom>
          <a:solidFill>
            <a:srgbClr val="00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6" name="円/楕円 66"/>
          <p:cNvSpPr/>
          <p:nvPr userDrawn="1"/>
        </p:nvSpPr>
        <p:spPr>
          <a:xfrm>
            <a:off x="3962400" y="1519238"/>
            <a:ext cx="347133" cy="260350"/>
          </a:xfrm>
          <a:prstGeom prst="ellipse">
            <a:avLst/>
          </a:prstGeom>
          <a:solidFill>
            <a:srgbClr val="008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7" name="円/楕円 67"/>
          <p:cNvSpPr/>
          <p:nvPr userDrawn="1"/>
        </p:nvSpPr>
        <p:spPr>
          <a:xfrm>
            <a:off x="7634821" y="1177925"/>
            <a:ext cx="349249" cy="260350"/>
          </a:xfrm>
          <a:prstGeom prst="ellipse">
            <a:avLst/>
          </a:prstGeom>
          <a:solidFill>
            <a:srgbClr val="33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8" name="円/楕円 68"/>
          <p:cNvSpPr/>
          <p:nvPr userDrawn="1"/>
        </p:nvSpPr>
        <p:spPr>
          <a:xfrm>
            <a:off x="7145868" y="1177925"/>
            <a:ext cx="347133" cy="260350"/>
          </a:xfrm>
          <a:prstGeom prst="ellipse">
            <a:avLst/>
          </a:prstGeom>
          <a:solidFill>
            <a:srgbClr val="3333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59" name="円/楕円 69"/>
          <p:cNvSpPr/>
          <p:nvPr userDrawn="1"/>
        </p:nvSpPr>
        <p:spPr>
          <a:xfrm>
            <a:off x="6656917" y="1177925"/>
            <a:ext cx="347133" cy="260350"/>
          </a:xfrm>
          <a:prstGeom prst="ellipse">
            <a:avLst/>
          </a:prstGeom>
          <a:solidFill>
            <a:srgbClr val="00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0" name="円/楕円 70"/>
          <p:cNvSpPr/>
          <p:nvPr userDrawn="1"/>
        </p:nvSpPr>
        <p:spPr>
          <a:xfrm>
            <a:off x="6167968" y="1177925"/>
            <a:ext cx="347133" cy="260350"/>
          </a:xfrm>
          <a:prstGeom prst="ellipse">
            <a:avLst/>
          </a:prstGeom>
          <a:solidFill>
            <a:srgbClr val="00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1" name="円/楕円 71"/>
          <p:cNvSpPr/>
          <p:nvPr userDrawn="1"/>
        </p:nvSpPr>
        <p:spPr>
          <a:xfrm>
            <a:off x="5676900" y="1177925"/>
            <a:ext cx="347133" cy="260350"/>
          </a:xfrm>
          <a:prstGeom prst="ellipse">
            <a:avLst/>
          </a:prstGeom>
          <a:solidFill>
            <a:srgbClr val="00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2" name="円/楕円 72"/>
          <p:cNvSpPr/>
          <p:nvPr userDrawn="1"/>
        </p:nvSpPr>
        <p:spPr>
          <a:xfrm>
            <a:off x="5187952" y="1177925"/>
            <a:ext cx="347133" cy="260350"/>
          </a:xfrm>
          <a:prstGeom prst="ellipse">
            <a:avLst/>
          </a:prstGeom>
          <a:solidFill>
            <a:srgbClr val="0099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3" name="円/楕円 73"/>
          <p:cNvSpPr/>
          <p:nvPr userDrawn="1"/>
        </p:nvSpPr>
        <p:spPr>
          <a:xfrm>
            <a:off x="4699000" y="1177925"/>
            <a:ext cx="347133" cy="260350"/>
          </a:xfrm>
          <a:prstGeom prst="ellipse">
            <a:avLst/>
          </a:prstGeom>
          <a:solidFill>
            <a:srgbClr val="00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4" name="円/楕円 74"/>
          <p:cNvSpPr/>
          <p:nvPr userDrawn="1"/>
        </p:nvSpPr>
        <p:spPr>
          <a:xfrm>
            <a:off x="4207933" y="1177925"/>
            <a:ext cx="349251" cy="260350"/>
          </a:xfrm>
          <a:prstGeom prst="ellipse">
            <a:avLst/>
          </a:prstGeom>
          <a:solidFill>
            <a:srgbClr val="0066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5" name="円/楕円 75"/>
          <p:cNvSpPr/>
          <p:nvPr userDrawn="1"/>
        </p:nvSpPr>
        <p:spPr>
          <a:xfrm>
            <a:off x="7389288" y="836613"/>
            <a:ext cx="349249" cy="260350"/>
          </a:xfrm>
          <a:prstGeom prst="ellipse">
            <a:avLst/>
          </a:prstGeom>
          <a:solidFill>
            <a:srgbClr val="00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6" name="円/楕円 76"/>
          <p:cNvSpPr/>
          <p:nvPr userDrawn="1"/>
        </p:nvSpPr>
        <p:spPr>
          <a:xfrm>
            <a:off x="6900336" y="836613"/>
            <a:ext cx="347133" cy="260350"/>
          </a:xfrm>
          <a:prstGeom prst="ellipse">
            <a:avLst/>
          </a:prstGeom>
          <a:solidFill>
            <a:srgbClr val="00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7" name="円/楕円 77"/>
          <p:cNvSpPr/>
          <p:nvPr userDrawn="1"/>
        </p:nvSpPr>
        <p:spPr>
          <a:xfrm>
            <a:off x="6411384" y="836613"/>
            <a:ext cx="347133" cy="260350"/>
          </a:xfrm>
          <a:prstGeom prst="ellipse">
            <a:avLst/>
          </a:prstGeom>
          <a:solidFill>
            <a:srgbClr val="00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8" name="円/楕円 78"/>
          <p:cNvSpPr/>
          <p:nvPr userDrawn="1"/>
        </p:nvSpPr>
        <p:spPr>
          <a:xfrm>
            <a:off x="5920321" y="836613"/>
            <a:ext cx="349249" cy="260350"/>
          </a:xfrm>
          <a:prstGeom prst="ellipse">
            <a:avLst/>
          </a:prstGeom>
          <a:solidFill>
            <a:srgbClr val="00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69" name="円/楕円 79"/>
          <p:cNvSpPr/>
          <p:nvPr userDrawn="1"/>
        </p:nvSpPr>
        <p:spPr>
          <a:xfrm>
            <a:off x="5431368" y="836613"/>
            <a:ext cx="347133" cy="260350"/>
          </a:xfrm>
          <a:prstGeom prst="ellipse">
            <a:avLst/>
          </a:prstGeom>
          <a:solidFill>
            <a:srgbClr val="33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0" name="円/楕円 80"/>
          <p:cNvSpPr/>
          <p:nvPr userDrawn="1"/>
        </p:nvSpPr>
        <p:spPr>
          <a:xfrm>
            <a:off x="4942420" y="836613"/>
            <a:ext cx="347133" cy="260350"/>
          </a:xfrm>
          <a:prstGeom prst="ellipse">
            <a:avLst/>
          </a:prstGeom>
          <a:solidFill>
            <a:srgbClr val="33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1" name="円/楕円 81"/>
          <p:cNvSpPr/>
          <p:nvPr userDrawn="1"/>
        </p:nvSpPr>
        <p:spPr>
          <a:xfrm>
            <a:off x="4453468" y="836613"/>
            <a:ext cx="347133" cy="260350"/>
          </a:xfrm>
          <a:prstGeom prst="ellipse">
            <a:avLst/>
          </a:prstGeom>
          <a:solidFill>
            <a:srgbClr val="0033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2" name="円/楕円 82"/>
          <p:cNvSpPr/>
          <p:nvPr userDrawn="1"/>
        </p:nvSpPr>
        <p:spPr>
          <a:xfrm>
            <a:off x="7391400" y="4930775"/>
            <a:ext cx="347133" cy="260350"/>
          </a:xfrm>
          <a:prstGeom prst="ellipse">
            <a:avLst/>
          </a:prstGeom>
          <a:solidFill>
            <a:srgbClr val="A50021"/>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3" name="円/楕円 83"/>
          <p:cNvSpPr/>
          <p:nvPr userDrawn="1"/>
        </p:nvSpPr>
        <p:spPr>
          <a:xfrm>
            <a:off x="6902452" y="4930775"/>
            <a:ext cx="347133" cy="260350"/>
          </a:xfrm>
          <a:prstGeom prst="ellipse">
            <a:avLst/>
          </a:prstGeom>
          <a:solidFill>
            <a:srgbClr val="80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4" name="円/楕円 84"/>
          <p:cNvSpPr/>
          <p:nvPr userDrawn="1"/>
        </p:nvSpPr>
        <p:spPr>
          <a:xfrm>
            <a:off x="6413500" y="4930775"/>
            <a:ext cx="347133" cy="260350"/>
          </a:xfrm>
          <a:prstGeom prst="ellipse">
            <a:avLst/>
          </a:prstGeom>
          <a:solidFill>
            <a:srgbClr val="99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5" name="円/楕円 85"/>
          <p:cNvSpPr/>
          <p:nvPr userDrawn="1"/>
        </p:nvSpPr>
        <p:spPr>
          <a:xfrm>
            <a:off x="5922433" y="4930775"/>
            <a:ext cx="349251" cy="260350"/>
          </a:xfrm>
          <a:prstGeom prst="ellipse">
            <a:avLst/>
          </a:prstGeom>
          <a:solidFill>
            <a:srgbClr val="99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6" name="円/楕円 86"/>
          <p:cNvSpPr/>
          <p:nvPr userDrawn="1"/>
        </p:nvSpPr>
        <p:spPr>
          <a:xfrm>
            <a:off x="5433484" y="4930775"/>
            <a:ext cx="347133" cy="260350"/>
          </a:xfrm>
          <a:prstGeom prst="ellipse">
            <a:avLst/>
          </a:prstGeom>
          <a:solidFill>
            <a:srgbClr val="CC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7" name="円/楕円 87"/>
          <p:cNvSpPr/>
          <p:nvPr userDrawn="1"/>
        </p:nvSpPr>
        <p:spPr>
          <a:xfrm>
            <a:off x="4944536" y="4930775"/>
            <a:ext cx="347133" cy="260350"/>
          </a:xfrm>
          <a:prstGeom prst="ellipse">
            <a:avLst/>
          </a:prstGeom>
          <a:solidFill>
            <a:srgbClr val="99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8" name="円/楕円 88"/>
          <p:cNvSpPr/>
          <p:nvPr userDrawn="1"/>
        </p:nvSpPr>
        <p:spPr>
          <a:xfrm>
            <a:off x="4453469" y="4930775"/>
            <a:ext cx="349251" cy="260350"/>
          </a:xfrm>
          <a:prstGeom prst="ellipse">
            <a:avLst/>
          </a:prstGeom>
          <a:solidFill>
            <a:srgbClr val="66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79" name="円/楕円 89"/>
          <p:cNvSpPr/>
          <p:nvPr userDrawn="1"/>
        </p:nvSpPr>
        <p:spPr>
          <a:xfrm>
            <a:off x="7634821" y="4589463"/>
            <a:ext cx="349249" cy="260350"/>
          </a:xfrm>
          <a:prstGeom prst="ellipse">
            <a:avLst/>
          </a:prstGeom>
          <a:solidFill>
            <a:srgbClr val="9900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0" name="円/楕円 90"/>
          <p:cNvSpPr/>
          <p:nvPr userDrawn="1"/>
        </p:nvSpPr>
        <p:spPr>
          <a:xfrm>
            <a:off x="7145868" y="4589463"/>
            <a:ext cx="347133" cy="260350"/>
          </a:xfrm>
          <a:prstGeom prst="ellipse">
            <a:avLst/>
          </a:prstGeom>
          <a:solidFill>
            <a:srgbClr val="CC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1" name="円/楕円 91"/>
          <p:cNvSpPr/>
          <p:nvPr userDrawn="1"/>
        </p:nvSpPr>
        <p:spPr>
          <a:xfrm>
            <a:off x="6656917" y="4589463"/>
            <a:ext cx="347133" cy="260350"/>
          </a:xfrm>
          <a:prstGeom prst="ellipse">
            <a:avLst/>
          </a:prstGeom>
          <a:solidFill>
            <a:srgbClr val="FF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2" name="円/楕円 92"/>
          <p:cNvSpPr/>
          <p:nvPr userDrawn="1"/>
        </p:nvSpPr>
        <p:spPr>
          <a:xfrm>
            <a:off x="6167968" y="4589463"/>
            <a:ext cx="347133" cy="260350"/>
          </a:xfrm>
          <a:prstGeom prst="ellipse">
            <a:avLst/>
          </a:prstGeom>
          <a:solidFill>
            <a:srgbClr val="FF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3" name="円/楕円 93"/>
          <p:cNvSpPr/>
          <p:nvPr userDrawn="1"/>
        </p:nvSpPr>
        <p:spPr>
          <a:xfrm>
            <a:off x="5676900" y="4589463"/>
            <a:ext cx="347133" cy="260350"/>
          </a:xfrm>
          <a:prstGeom prst="ellipse">
            <a:avLst/>
          </a:prstGeom>
          <a:solidFill>
            <a:srgbClr val="CC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4" name="円/楕円 94"/>
          <p:cNvSpPr/>
          <p:nvPr userDrawn="1"/>
        </p:nvSpPr>
        <p:spPr>
          <a:xfrm>
            <a:off x="5187952" y="4589463"/>
            <a:ext cx="347133" cy="260350"/>
          </a:xfrm>
          <a:prstGeom prst="ellipse">
            <a:avLst/>
          </a:prstGeom>
          <a:solidFill>
            <a:srgbClr val="FF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5" name="円/楕円 95"/>
          <p:cNvSpPr/>
          <p:nvPr userDrawn="1"/>
        </p:nvSpPr>
        <p:spPr>
          <a:xfrm>
            <a:off x="4699000" y="4589463"/>
            <a:ext cx="347133" cy="260350"/>
          </a:xfrm>
          <a:prstGeom prst="ellipse">
            <a:avLst/>
          </a:prstGeom>
          <a:solidFill>
            <a:srgbClr val="CC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6" name="円/楕円 96"/>
          <p:cNvSpPr/>
          <p:nvPr userDrawn="1"/>
        </p:nvSpPr>
        <p:spPr>
          <a:xfrm>
            <a:off x="4207933" y="4589463"/>
            <a:ext cx="349251" cy="260350"/>
          </a:xfrm>
          <a:prstGeom prst="ellipse">
            <a:avLst/>
          </a:prstGeom>
          <a:solidFill>
            <a:srgbClr val="9966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7" name="円/楕円 97"/>
          <p:cNvSpPr/>
          <p:nvPr userDrawn="1"/>
        </p:nvSpPr>
        <p:spPr>
          <a:xfrm>
            <a:off x="7882468" y="4248150"/>
            <a:ext cx="347133" cy="260350"/>
          </a:xfrm>
          <a:prstGeom prst="ellipse">
            <a:avLst/>
          </a:prstGeom>
          <a:solidFill>
            <a:srgbClr val="6600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8" name="円/楕円 98"/>
          <p:cNvSpPr/>
          <p:nvPr userDrawn="1"/>
        </p:nvSpPr>
        <p:spPr>
          <a:xfrm>
            <a:off x="7391400" y="4248150"/>
            <a:ext cx="347133" cy="260350"/>
          </a:xfrm>
          <a:prstGeom prst="ellipse">
            <a:avLst/>
          </a:prstGeom>
          <a:solidFill>
            <a:srgbClr val="CC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89" name="円/楕円 99"/>
          <p:cNvSpPr/>
          <p:nvPr userDrawn="1"/>
        </p:nvSpPr>
        <p:spPr>
          <a:xfrm>
            <a:off x="6902452" y="4248150"/>
            <a:ext cx="347133" cy="260350"/>
          </a:xfrm>
          <a:prstGeom prst="ellipse">
            <a:avLst/>
          </a:prstGeom>
          <a:solidFill>
            <a:srgbClr val="FF505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0" name="円/楕円 100"/>
          <p:cNvSpPr/>
          <p:nvPr userDrawn="1"/>
        </p:nvSpPr>
        <p:spPr>
          <a:xfrm>
            <a:off x="6413500" y="4248150"/>
            <a:ext cx="347133" cy="260350"/>
          </a:xfrm>
          <a:prstGeom prst="ellipse">
            <a:avLst/>
          </a:prstGeom>
          <a:solidFill>
            <a:srgbClr val="FF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1" name="円/楕円 101"/>
          <p:cNvSpPr/>
          <p:nvPr userDrawn="1"/>
        </p:nvSpPr>
        <p:spPr>
          <a:xfrm>
            <a:off x="5922433" y="4248150"/>
            <a:ext cx="349251" cy="260350"/>
          </a:xfrm>
          <a:prstGeom prst="ellipse">
            <a:avLst/>
          </a:prstGeom>
          <a:solidFill>
            <a:srgbClr val="FF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2" name="円/楕円 102"/>
          <p:cNvSpPr/>
          <p:nvPr userDrawn="1"/>
        </p:nvSpPr>
        <p:spPr>
          <a:xfrm>
            <a:off x="5433484" y="4248150"/>
            <a:ext cx="347133" cy="260350"/>
          </a:xfrm>
          <a:prstGeom prst="ellipse">
            <a:avLst/>
          </a:prstGeom>
          <a:solidFill>
            <a:srgbClr val="FF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3" name="円/楕円 103"/>
          <p:cNvSpPr/>
          <p:nvPr userDrawn="1"/>
        </p:nvSpPr>
        <p:spPr>
          <a:xfrm>
            <a:off x="4944536" y="4248150"/>
            <a:ext cx="347133" cy="260350"/>
          </a:xfrm>
          <a:prstGeom prst="ellipse">
            <a:avLst/>
          </a:prstGeom>
          <a:solidFill>
            <a:srgbClr val="FF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4" name="円/楕円 104"/>
          <p:cNvSpPr/>
          <p:nvPr userDrawn="1"/>
        </p:nvSpPr>
        <p:spPr>
          <a:xfrm>
            <a:off x="4453469" y="4248150"/>
            <a:ext cx="349251" cy="260350"/>
          </a:xfrm>
          <a:prstGeom prst="ellipse">
            <a:avLst/>
          </a:prstGeom>
          <a:solidFill>
            <a:srgbClr val="CC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5" name="円/楕円 105"/>
          <p:cNvSpPr/>
          <p:nvPr userDrawn="1"/>
        </p:nvSpPr>
        <p:spPr>
          <a:xfrm>
            <a:off x="3964520" y="4248150"/>
            <a:ext cx="347133" cy="260350"/>
          </a:xfrm>
          <a:prstGeom prst="ellipse">
            <a:avLst/>
          </a:prstGeom>
          <a:solidFill>
            <a:srgbClr val="808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6" name="円/楕円 106"/>
          <p:cNvSpPr/>
          <p:nvPr userDrawn="1"/>
        </p:nvSpPr>
        <p:spPr>
          <a:xfrm>
            <a:off x="8125884" y="3906838"/>
            <a:ext cx="347133" cy="260350"/>
          </a:xfrm>
          <a:prstGeom prst="ellipse">
            <a:avLst/>
          </a:prstGeom>
          <a:solidFill>
            <a:srgbClr val="9933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7" name="円/楕円 107"/>
          <p:cNvSpPr/>
          <p:nvPr userDrawn="1"/>
        </p:nvSpPr>
        <p:spPr>
          <a:xfrm>
            <a:off x="7634821" y="3906838"/>
            <a:ext cx="349249" cy="260350"/>
          </a:xfrm>
          <a:prstGeom prst="ellipse">
            <a:avLst/>
          </a:prstGeom>
          <a:solidFill>
            <a:srgbClr val="D6009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8" name="円/楕円 108"/>
          <p:cNvSpPr/>
          <p:nvPr userDrawn="1"/>
        </p:nvSpPr>
        <p:spPr>
          <a:xfrm>
            <a:off x="7145868" y="3906838"/>
            <a:ext cx="347133" cy="260350"/>
          </a:xfrm>
          <a:prstGeom prst="ellipse">
            <a:avLst/>
          </a:prstGeom>
          <a:solidFill>
            <a:srgbClr val="FF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99" name="円/楕円 109"/>
          <p:cNvSpPr/>
          <p:nvPr userDrawn="1"/>
        </p:nvSpPr>
        <p:spPr>
          <a:xfrm>
            <a:off x="6656917" y="3906838"/>
            <a:ext cx="347133" cy="260350"/>
          </a:xfrm>
          <a:prstGeom prst="ellipse">
            <a:avLst/>
          </a:prstGeom>
          <a:solidFill>
            <a:srgbClr val="FF7C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0" name="円/楕円 110"/>
          <p:cNvSpPr/>
          <p:nvPr userDrawn="1"/>
        </p:nvSpPr>
        <p:spPr>
          <a:xfrm>
            <a:off x="6167968" y="3906838"/>
            <a:ext cx="347133" cy="260350"/>
          </a:xfrm>
          <a:prstGeom prst="ellipse">
            <a:avLst/>
          </a:prstGeom>
          <a:solidFill>
            <a:srgbClr val="FF99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1" name="円/楕円 111"/>
          <p:cNvSpPr/>
          <p:nvPr userDrawn="1"/>
        </p:nvSpPr>
        <p:spPr>
          <a:xfrm>
            <a:off x="5676900" y="3906838"/>
            <a:ext cx="347133" cy="260350"/>
          </a:xfrm>
          <a:prstGeom prst="ellipse">
            <a:avLst/>
          </a:prstGeom>
          <a:solidFill>
            <a:srgbClr val="FFCC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2" name="円/楕円 112"/>
          <p:cNvSpPr/>
          <p:nvPr userDrawn="1"/>
        </p:nvSpPr>
        <p:spPr>
          <a:xfrm>
            <a:off x="5187952" y="3906838"/>
            <a:ext cx="347133" cy="260350"/>
          </a:xfrm>
          <a:prstGeom prst="ellipse">
            <a:avLst/>
          </a:prstGeom>
          <a:solidFill>
            <a:srgbClr val="FF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3" name="円/楕円 113"/>
          <p:cNvSpPr/>
          <p:nvPr userDrawn="1"/>
        </p:nvSpPr>
        <p:spPr>
          <a:xfrm>
            <a:off x="4699000" y="3906838"/>
            <a:ext cx="347133" cy="260350"/>
          </a:xfrm>
          <a:prstGeom prst="ellipse">
            <a:avLst/>
          </a:prstGeom>
          <a:solidFill>
            <a:srgbClr val="CC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4" name="円/楕円 114"/>
          <p:cNvSpPr/>
          <p:nvPr userDrawn="1"/>
        </p:nvSpPr>
        <p:spPr>
          <a:xfrm>
            <a:off x="4207933" y="3906838"/>
            <a:ext cx="349251" cy="260350"/>
          </a:xfrm>
          <a:prstGeom prst="ellipse">
            <a:avLst/>
          </a:prstGeom>
          <a:solidFill>
            <a:srgbClr val="99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5" name="円/楕円 115"/>
          <p:cNvSpPr/>
          <p:nvPr userDrawn="1"/>
        </p:nvSpPr>
        <p:spPr>
          <a:xfrm>
            <a:off x="3718984" y="3906838"/>
            <a:ext cx="347133" cy="260350"/>
          </a:xfrm>
          <a:prstGeom prst="ellipse">
            <a:avLst/>
          </a:prstGeom>
          <a:solidFill>
            <a:srgbClr val="6666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6" name="円/楕円 116"/>
          <p:cNvSpPr/>
          <p:nvPr userDrawn="1"/>
        </p:nvSpPr>
        <p:spPr>
          <a:xfrm>
            <a:off x="8371420" y="3565525"/>
            <a:ext cx="347133" cy="260350"/>
          </a:xfrm>
          <a:prstGeom prst="ellipse">
            <a:avLst/>
          </a:prstGeom>
          <a:solidFill>
            <a:srgbClr val="99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7" name="円/楕円 117"/>
          <p:cNvSpPr/>
          <p:nvPr userDrawn="1"/>
        </p:nvSpPr>
        <p:spPr>
          <a:xfrm>
            <a:off x="7882468" y="3565525"/>
            <a:ext cx="347133" cy="260350"/>
          </a:xfrm>
          <a:prstGeom prst="ellipse">
            <a:avLst/>
          </a:prstGeom>
          <a:solidFill>
            <a:srgbClr val="CC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8" name="円/楕円 118"/>
          <p:cNvSpPr/>
          <p:nvPr userDrawn="1"/>
        </p:nvSpPr>
        <p:spPr>
          <a:xfrm>
            <a:off x="7391400" y="3565525"/>
            <a:ext cx="347133" cy="260350"/>
          </a:xfrm>
          <a:prstGeom prst="ellipse">
            <a:avLst/>
          </a:prstGeom>
          <a:solidFill>
            <a:srgbClr val="FF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09" name="円/楕円 119"/>
          <p:cNvSpPr/>
          <p:nvPr userDrawn="1"/>
        </p:nvSpPr>
        <p:spPr>
          <a:xfrm>
            <a:off x="6902452" y="3565525"/>
            <a:ext cx="347133" cy="260350"/>
          </a:xfrm>
          <a:prstGeom prst="ellipse">
            <a:avLst/>
          </a:prstGeom>
          <a:solidFill>
            <a:srgbClr val="FF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0" name="円/楕円 120"/>
          <p:cNvSpPr/>
          <p:nvPr userDrawn="1"/>
        </p:nvSpPr>
        <p:spPr>
          <a:xfrm>
            <a:off x="6413500" y="3565525"/>
            <a:ext cx="347133" cy="260350"/>
          </a:xfrm>
          <a:prstGeom prst="ellipse">
            <a:avLst/>
          </a:prstGeom>
          <a:solidFill>
            <a:srgbClr val="FF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1" name="円/楕円 121"/>
          <p:cNvSpPr/>
          <p:nvPr userDrawn="1"/>
        </p:nvSpPr>
        <p:spPr>
          <a:xfrm>
            <a:off x="5922433" y="3565525"/>
            <a:ext cx="349251" cy="260350"/>
          </a:xfrm>
          <a:prstGeom prst="ellipse">
            <a:avLst/>
          </a:prstGeom>
          <a:solidFill>
            <a:srgbClr val="FF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2" name="円/楕円 122"/>
          <p:cNvSpPr/>
          <p:nvPr userDrawn="1"/>
        </p:nvSpPr>
        <p:spPr>
          <a:xfrm>
            <a:off x="5433484" y="3565525"/>
            <a:ext cx="347133" cy="260350"/>
          </a:xfrm>
          <a:prstGeom prst="ellipse">
            <a:avLst/>
          </a:prstGeom>
          <a:solidFill>
            <a:srgbClr val="FF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3" name="円/楕円 123"/>
          <p:cNvSpPr/>
          <p:nvPr userDrawn="1"/>
        </p:nvSpPr>
        <p:spPr>
          <a:xfrm>
            <a:off x="4944536" y="3565525"/>
            <a:ext cx="347133" cy="260350"/>
          </a:xfrm>
          <a:prstGeom prst="ellipse">
            <a:avLst/>
          </a:prstGeom>
          <a:solidFill>
            <a:srgbClr val="CC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4" name="円/楕円 124"/>
          <p:cNvSpPr/>
          <p:nvPr userDrawn="1"/>
        </p:nvSpPr>
        <p:spPr>
          <a:xfrm>
            <a:off x="4453469" y="3565525"/>
            <a:ext cx="349251" cy="260350"/>
          </a:xfrm>
          <a:prstGeom prst="ellipse">
            <a:avLst/>
          </a:prstGeom>
          <a:solidFill>
            <a:srgbClr val="99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5" name="円/楕円 125"/>
          <p:cNvSpPr/>
          <p:nvPr userDrawn="1"/>
        </p:nvSpPr>
        <p:spPr>
          <a:xfrm>
            <a:off x="3964520" y="3565525"/>
            <a:ext cx="347133" cy="260350"/>
          </a:xfrm>
          <a:prstGeom prst="ellipse">
            <a:avLst/>
          </a:prstGeom>
          <a:solidFill>
            <a:srgbClr val="66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6" name="円/楕円 126"/>
          <p:cNvSpPr/>
          <p:nvPr userDrawn="1"/>
        </p:nvSpPr>
        <p:spPr>
          <a:xfrm>
            <a:off x="3475568" y="3565525"/>
            <a:ext cx="347133" cy="260350"/>
          </a:xfrm>
          <a:prstGeom prst="ellipse">
            <a:avLst/>
          </a:prstGeom>
          <a:solidFill>
            <a:srgbClr val="33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7" name="円/楕円 127"/>
          <p:cNvSpPr/>
          <p:nvPr userDrawn="1"/>
        </p:nvSpPr>
        <p:spPr>
          <a:xfrm>
            <a:off x="3230036" y="3224218"/>
            <a:ext cx="347133" cy="261937"/>
          </a:xfrm>
          <a:prstGeom prst="ellipse">
            <a:avLst/>
          </a:prstGeom>
          <a:solidFill>
            <a:srgbClr val="33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8" name="円/楕円 128"/>
          <p:cNvSpPr/>
          <p:nvPr userDrawn="1"/>
        </p:nvSpPr>
        <p:spPr>
          <a:xfrm>
            <a:off x="8614836" y="3224218"/>
            <a:ext cx="347133" cy="261937"/>
          </a:xfrm>
          <a:prstGeom prst="ellipse">
            <a:avLst/>
          </a:prstGeom>
          <a:solidFill>
            <a:srgbClr val="800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19" name="円/楕円 129"/>
          <p:cNvSpPr/>
          <p:nvPr userDrawn="1"/>
        </p:nvSpPr>
        <p:spPr>
          <a:xfrm>
            <a:off x="8125884" y="3224218"/>
            <a:ext cx="347133" cy="261937"/>
          </a:xfrm>
          <a:prstGeom prst="ellipse">
            <a:avLst/>
          </a:prstGeom>
          <a:solidFill>
            <a:srgbClr val="CC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0" name="円/楕円 130"/>
          <p:cNvSpPr/>
          <p:nvPr userDrawn="1"/>
        </p:nvSpPr>
        <p:spPr>
          <a:xfrm>
            <a:off x="7634821" y="3224218"/>
            <a:ext cx="349249" cy="261937"/>
          </a:xfrm>
          <a:prstGeom prst="ellipse">
            <a:avLst/>
          </a:prstGeom>
          <a:solidFill>
            <a:srgbClr val="FF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1" name="円/楕円 131"/>
          <p:cNvSpPr/>
          <p:nvPr userDrawn="1"/>
        </p:nvSpPr>
        <p:spPr>
          <a:xfrm>
            <a:off x="7145868" y="3224218"/>
            <a:ext cx="347133" cy="261937"/>
          </a:xfrm>
          <a:prstGeom prst="ellipse">
            <a:avLst/>
          </a:prstGeom>
          <a:solidFill>
            <a:srgbClr val="FF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2" name="円/楕円 132"/>
          <p:cNvSpPr/>
          <p:nvPr userDrawn="1"/>
        </p:nvSpPr>
        <p:spPr>
          <a:xfrm>
            <a:off x="6656917" y="3224218"/>
            <a:ext cx="347133" cy="261937"/>
          </a:xfrm>
          <a:prstGeom prst="ellipse">
            <a:avLst/>
          </a:prstGeom>
          <a:solidFill>
            <a:srgbClr val="FF99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3" name="円/楕円 133"/>
          <p:cNvSpPr/>
          <p:nvPr userDrawn="1"/>
        </p:nvSpPr>
        <p:spPr>
          <a:xfrm>
            <a:off x="6167968" y="3224218"/>
            <a:ext cx="347133" cy="261937"/>
          </a:xfrm>
          <a:prstGeom prst="ellipse">
            <a:avLst/>
          </a:prstGeom>
          <a:solidFill>
            <a:srgbClr val="FFCC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4" name="円/楕円 134"/>
          <p:cNvSpPr/>
          <p:nvPr userDrawn="1"/>
        </p:nvSpPr>
        <p:spPr>
          <a:xfrm>
            <a:off x="5676900" y="3224218"/>
            <a:ext cx="347133" cy="261937"/>
          </a:xfrm>
          <a:prstGeom prst="ellipse">
            <a:avLst/>
          </a:prstGeom>
          <a:solidFill>
            <a:srgbClr val="FF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5" name="円/楕円 135"/>
          <p:cNvSpPr/>
          <p:nvPr userDrawn="1"/>
        </p:nvSpPr>
        <p:spPr>
          <a:xfrm>
            <a:off x="5187952" y="3224218"/>
            <a:ext cx="347133" cy="261937"/>
          </a:xfrm>
          <a:prstGeom prst="ellipse">
            <a:avLst/>
          </a:prstGeom>
          <a:solidFill>
            <a:srgbClr val="CC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6" name="円/楕円 136"/>
          <p:cNvSpPr/>
          <p:nvPr userDrawn="1"/>
        </p:nvSpPr>
        <p:spPr>
          <a:xfrm>
            <a:off x="4699000" y="3224218"/>
            <a:ext cx="347133" cy="261937"/>
          </a:xfrm>
          <a:prstGeom prst="ellipse">
            <a:avLst/>
          </a:prstGeom>
          <a:solidFill>
            <a:srgbClr val="99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7" name="円/楕円 137"/>
          <p:cNvSpPr/>
          <p:nvPr userDrawn="1"/>
        </p:nvSpPr>
        <p:spPr>
          <a:xfrm>
            <a:off x="4207933" y="3224218"/>
            <a:ext cx="349251" cy="261937"/>
          </a:xfrm>
          <a:prstGeom prst="ellipse">
            <a:avLst/>
          </a:prstGeom>
          <a:solidFill>
            <a:srgbClr val="66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8" name="円/楕円 138"/>
          <p:cNvSpPr/>
          <p:nvPr userDrawn="1"/>
        </p:nvSpPr>
        <p:spPr>
          <a:xfrm>
            <a:off x="3718984" y="3224218"/>
            <a:ext cx="347133" cy="261937"/>
          </a:xfrm>
          <a:prstGeom prst="ellipse">
            <a:avLst/>
          </a:prstGeom>
          <a:solidFill>
            <a:srgbClr val="00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29" name="円/楕円 139"/>
          <p:cNvSpPr/>
          <p:nvPr userDrawn="1"/>
        </p:nvSpPr>
        <p:spPr>
          <a:xfrm>
            <a:off x="7406220" y="5967418"/>
            <a:ext cx="347133" cy="261937"/>
          </a:xfrm>
          <a:prstGeom prst="ellipse">
            <a:avLst/>
          </a:prstGeom>
          <a:solidFill>
            <a:srgbClr val="111111"/>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0" name="円/楕円 140"/>
          <p:cNvSpPr/>
          <p:nvPr userDrawn="1"/>
        </p:nvSpPr>
        <p:spPr>
          <a:xfrm>
            <a:off x="6915154" y="5967418"/>
            <a:ext cx="349249" cy="261937"/>
          </a:xfrm>
          <a:prstGeom prst="ellipse">
            <a:avLst/>
          </a:prstGeom>
          <a:solidFill>
            <a:srgbClr val="29292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1" name="円/楕円 141"/>
          <p:cNvSpPr/>
          <p:nvPr userDrawn="1"/>
        </p:nvSpPr>
        <p:spPr>
          <a:xfrm>
            <a:off x="6426200" y="5967418"/>
            <a:ext cx="347133" cy="261937"/>
          </a:xfrm>
          <a:prstGeom prst="ellipse">
            <a:avLst/>
          </a:prstGeom>
          <a:solidFill>
            <a:srgbClr val="4D4D4D"/>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2" name="円/楕円 142"/>
          <p:cNvSpPr/>
          <p:nvPr userDrawn="1"/>
        </p:nvSpPr>
        <p:spPr>
          <a:xfrm>
            <a:off x="5937252" y="5967418"/>
            <a:ext cx="347133" cy="261937"/>
          </a:xfrm>
          <a:prstGeom prst="ellipse">
            <a:avLst/>
          </a:prstGeom>
          <a:solidFill>
            <a:srgbClr val="777777"/>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3" name="円/楕円 143"/>
          <p:cNvSpPr/>
          <p:nvPr userDrawn="1"/>
        </p:nvSpPr>
        <p:spPr>
          <a:xfrm>
            <a:off x="5446188" y="5967418"/>
            <a:ext cx="349249" cy="261937"/>
          </a:xfrm>
          <a:prstGeom prst="ellipse">
            <a:avLst/>
          </a:prstGeom>
          <a:solidFill>
            <a:srgbClr val="96969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4" name="円/楕円 144"/>
          <p:cNvSpPr/>
          <p:nvPr userDrawn="1"/>
        </p:nvSpPr>
        <p:spPr>
          <a:xfrm>
            <a:off x="4957236" y="5967418"/>
            <a:ext cx="347133" cy="261937"/>
          </a:xfrm>
          <a:prstGeom prst="ellipse">
            <a:avLst/>
          </a:prstGeom>
          <a:solidFill>
            <a:srgbClr val="C0C0C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5" name="円/楕円 145"/>
          <p:cNvSpPr/>
          <p:nvPr userDrawn="1"/>
        </p:nvSpPr>
        <p:spPr>
          <a:xfrm>
            <a:off x="4468284" y="5967418"/>
            <a:ext cx="347133" cy="261937"/>
          </a:xfrm>
          <a:prstGeom prst="ellipse">
            <a:avLst/>
          </a:prstGeom>
          <a:solidFill>
            <a:srgbClr val="EAEAEA"/>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6" name="円/楕円 146"/>
          <p:cNvSpPr/>
          <p:nvPr userDrawn="1"/>
        </p:nvSpPr>
        <p:spPr>
          <a:xfrm>
            <a:off x="7649636" y="5626100"/>
            <a:ext cx="347133" cy="261938"/>
          </a:xfrm>
          <a:prstGeom prst="ellipse">
            <a:avLst/>
          </a:prstGeom>
          <a:solidFill>
            <a:srgbClr val="080808"/>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7" name="円/楕円 147"/>
          <p:cNvSpPr/>
          <p:nvPr userDrawn="1"/>
        </p:nvSpPr>
        <p:spPr>
          <a:xfrm>
            <a:off x="7160684" y="5626100"/>
            <a:ext cx="347133" cy="261938"/>
          </a:xfrm>
          <a:prstGeom prst="ellipse">
            <a:avLst/>
          </a:prstGeom>
          <a:solidFill>
            <a:srgbClr val="1C1C1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8" name="円/楕円 148"/>
          <p:cNvSpPr/>
          <p:nvPr userDrawn="1"/>
        </p:nvSpPr>
        <p:spPr>
          <a:xfrm>
            <a:off x="6669620" y="5626100"/>
            <a:ext cx="347133" cy="261938"/>
          </a:xfrm>
          <a:prstGeom prst="ellipse">
            <a:avLst/>
          </a:prstGeom>
          <a:solidFill>
            <a:srgbClr val="3333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39" name="円/楕円 149"/>
          <p:cNvSpPr/>
          <p:nvPr userDrawn="1"/>
        </p:nvSpPr>
        <p:spPr>
          <a:xfrm>
            <a:off x="6180667" y="5626100"/>
            <a:ext cx="347133" cy="261938"/>
          </a:xfrm>
          <a:prstGeom prst="ellipse">
            <a:avLst/>
          </a:prstGeom>
          <a:solidFill>
            <a:srgbClr val="5F5F5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0" name="円/楕円 150"/>
          <p:cNvSpPr/>
          <p:nvPr userDrawn="1"/>
        </p:nvSpPr>
        <p:spPr>
          <a:xfrm>
            <a:off x="5691720" y="5626100"/>
            <a:ext cx="347133" cy="261938"/>
          </a:xfrm>
          <a:prstGeom prst="ellipse">
            <a:avLst/>
          </a:prstGeom>
          <a:solidFill>
            <a:srgbClr val="808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1" name="円/楕円 151"/>
          <p:cNvSpPr/>
          <p:nvPr userDrawn="1"/>
        </p:nvSpPr>
        <p:spPr>
          <a:xfrm>
            <a:off x="5200652" y="5626100"/>
            <a:ext cx="347133" cy="261938"/>
          </a:xfrm>
          <a:prstGeom prst="ellipse">
            <a:avLst/>
          </a:prstGeom>
          <a:solidFill>
            <a:srgbClr val="B2B2B2"/>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2" name="円/楕円 152"/>
          <p:cNvSpPr/>
          <p:nvPr userDrawn="1"/>
        </p:nvSpPr>
        <p:spPr>
          <a:xfrm>
            <a:off x="4711700" y="5626100"/>
            <a:ext cx="347133" cy="261938"/>
          </a:xfrm>
          <a:prstGeom prst="ellipse">
            <a:avLst/>
          </a:prstGeom>
          <a:solidFill>
            <a:srgbClr val="DDDDDD"/>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3" name="円/楕円 153"/>
          <p:cNvSpPr/>
          <p:nvPr userDrawn="1"/>
        </p:nvSpPr>
        <p:spPr>
          <a:xfrm>
            <a:off x="4222752" y="5626100"/>
            <a:ext cx="347133" cy="261938"/>
          </a:xfrm>
          <a:prstGeom prst="ellipse">
            <a:avLst/>
          </a:prstGeom>
          <a:solidFill>
            <a:srgbClr val="F8F8F8"/>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4" name="円/楕円 154"/>
          <p:cNvSpPr>
            <a:spLocks noChangeAspect="1"/>
          </p:cNvSpPr>
          <p:nvPr userDrawn="1"/>
        </p:nvSpPr>
        <p:spPr>
          <a:xfrm>
            <a:off x="8170333" y="5645150"/>
            <a:ext cx="696384" cy="522288"/>
          </a:xfrm>
          <a:prstGeom prst="ellipse">
            <a:avLst/>
          </a:prstGeom>
          <a:solidFill>
            <a:srgbClr val="00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5" name="円/楕円 155"/>
          <p:cNvSpPr>
            <a:spLocks noChangeAspect="1"/>
          </p:cNvSpPr>
          <p:nvPr userDrawn="1"/>
        </p:nvSpPr>
        <p:spPr>
          <a:xfrm>
            <a:off x="3331633" y="5645150"/>
            <a:ext cx="696384" cy="522288"/>
          </a:xfrm>
          <a:prstGeom prst="ellipse">
            <a:avLst/>
          </a:prstGeom>
          <a:solidFill>
            <a:srgbClr val="FF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dirty="0"/>
          </a:p>
        </p:txBody>
      </p:sp>
      <p:sp>
        <p:nvSpPr>
          <p:cNvPr id="146" name="テキスト ボックス 156"/>
          <p:cNvSpPr txBox="1"/>
          <p:nvPr userDrawn="1"/>
        </p:nvSpPr>
        <p:spPr>
          <a:xfrm>
            <a:off x="306921" y="254004"/>
            <a:ext cx="1857039" cy="468459"/>
          </a:xfrm>
          <a:prstGeom prst="rect">
            <a:avLst/>
          </a:prstGeom>
          <a:noFill/>
        </p:spPr>
        <p:txBody>
          <a:bodyPr wrap="none" lIns="82927" tIns="41464" rIns="82927" bIns="41464">
            <a:spAutoFit/>
          </a:bodyPr>
          <a:lstStyle/>
          <a:p>
            <a:pPr>
              <a:buFont typeface="StarSymbol" charset="0"/>
              <a:buNone/>
              <a:defRPr/>
            </a:pPr>
            <a:r>
              <a:rPr kumimoji="1" lang="en-US" altLang="ja-JP" sz="2500" baseline="0" dirty="0">
                <a:solidFill>
                  <a:schemeClr val="bg1"/>
                </a:solidFill>
                <a:latin typeface="+mn-lt"/>
                <a:ea typeface="+mn-ea"/>
                <a:cs typeface="Microsoft Sans Serif" pitchFamily="34" charset="0"/>
              </a:rPr>
              <a:t>Color wheel</a:t>
            </a:r>
          </a:p>
        </p:txBody>
      </p:sp>
    </p:spTree>
    <p:extLst>
      <p:ext uri="{BB962C8B-B14F-4D97-AF65-F5344CB8AC3E}">
        <p14:creationId xmlns:p14="http://schemas.microsoft.com/office/powerpoint/2010/main" val="293725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pSp>
        <p:nvGrpSpPr>
          <p:cNvPr id="2" name="グループ化 27"/>
          <p:cNvGrpSpPr>
            <a:grpSpLocks/>
          </p:cNvGrpSpPr>
          <p:nvPr userDrawn="1"/>
        </p:nvGrpSpPr>
        <p:grpSpPr bwMode="auto">
          <a:xfrm>
            <a:off x="1642537" y="908055"/>
            <a:ext cx="869951" cy="1395413"/>
            <a:chOff x="1357290" y="1000108"/>
            <a:chExt cx="720000" cy="1540132"/>
          </a:xfrm>
        </p:grpSpPr>
        <p:sp>
          <p:nvSpPr>
            <p:cNvPr id="4" name="円/楕円 13"/>
            <p:cNvSpPr/>
            <p:nvPr userDrawn="1"/>
          </p:nvSpPr>
          <p:spPr>
            <a:xfrm>
              <a:off x="1357290" y="1410109"/>
              <a:ext cx="720000" cy="720130"/>
            </a:xfrm>
            <a:prstGeom prst="ellipse">
              <a:avLst/>
            </a:prstGeom>
            <a:solidFill>
              <a:srgbClr val="FF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5" name="円/楕円 14"/>
            <p:cNvSpPr/>
            <p:nvPr userDrawn="1"/>
          </p:nvSpPr>
          <p:spPr>
            <a:xfrm>
              <a:off x="1448385" y="1000108"/>
              <a:ext cx="537810" cy="539659"/>
            </a:xfrm>
            <a:prstGeom prst="ellipse">
              <a:avLst/>
            </a:prstGeom>
            <a:solidFill>
              <a:srgbClr val="FF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6" name="円/楕円 15"/>
            <p:cNvSpPr/>
            <p:nvPr userDrawn="1"/>
          </p:nvSpPr>
          <p:spPr>
            <a:xfrm>
              <a:off x="1448385" y="2000581"/>
              <a:ext cx="537810" cy="539659"/>
            </a:xfrm>
            <a:prstGeom prst="ellipse">
              <a:avLst/>
            </a:prstGeom>
            <a:solidFill>
              <a:srgbClr val="99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3" name="グループ化 31"/>
          <p:cNvGrpSpPr>
            <a:grpSpLocks/>
          </p:cNvGrpSpPr>
          <p:nvPr userDrawn="1"/>
        </p:nvGrpSpPr>
        <p:grpSpPr bwMode="auto">
          <a:xfrm>
            <a:off x="3369733" y="4017963"/>
            <a:ext cx="872067" cy="1397000"/>
            <a:chOff x="2464579" y="1000108"/>
            <a:chExt cx="720000" cy="1540132"/>
          </a:xfrm>
        </p:grpSpPr>
        <p:sp>
          <p:nvSpPr>
            <p:cNvPr id="8" name="円/楕円 17"/>
            <p:cNvSpPr/>
            <p:nvPr userDrawn="1"/>
          </p:nvSpPr>
          <p:spPr>
            <a:xfrm>
              <a:off x="2464579" y="1409643"/>
              <a:ext cx="720000" cy="721062"/>
            </a:xfrm>
            <a:prstGeom prst="ellipse">
              <a:avLst/>
            </a:prstGeom>
            <a:solidFill>
              <a:srgbClr val="00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9" name="円/楕円 18"/>
            <p:cNvSpPr/>
            <p:nvPr userDrawn="1"/>
          </p:nvSpPr>
          <p:spPr>
            <a:xfrm>
              <a:off x="2555453" y="2001194"/>
              <a:ext cx="538252" cy="539046"/>
            </a:xfrm>
            <a:prstGeom prst="ellipse">
              <a:avLst/>
            </a:prstGeom>
            <a:solidFill>
              <a:srgbClr val="00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0" name="円/楕円 19"/>
            <p:cNvSpPr/>
            <p:nvPr userDrawn="1"/>
          </p:nvSpPr>
          <p:spPr>
            <a:xfrm>
              <a:off x="2555453" y="1000108"/>
              <a:ext cx="538252" cy="539046"/>
            </a:xfrm>
            <a:prstGeom prst="ellipse">
              <a:avLst/>
            </a:prstGeom>
            <a:solidFill>
              <a:srgbClr val="99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7" name="グループ化 35"/>
          <p:cNvGrpSpPr>
            <a:grpSpLocks/>
          </p:cNvGrpSpPr>
          <p:nvPr userDrawn="1"/>
        </p:nvGrpSpPr>
        <p:grpSpPr bwMode="auto">
          <a:xfrm>
            <a:off x="5010153" y="4017963"/>
            <a:ext cx="872067" cy="1397000"/>
            <a:chOff x="3643306" y="1000108"/>
            <a:chExt cx="720000" cy="1540132"/>
          </a:xfrm>
        </p:grpSpPr>
        <p:sp>
          <p:nvSpPr>
            <p:cNvPr id="12" name="円/楕円 21"/>
            <p:cNvSpPr/>
            <p:nvPr userDrawn="1"/>
          </p:nvSpPr>
          <p:spPr>
            <a:xfrm>
              <a:off x="3643306" y="1409643"/>
              <a:ext cx="720000" cy="721062"/>
            </a:xfrm>
            <a:prstGeom prst="ellipse">
              <a:avLst/>
            </a:prstGeom>
            <a:solidFill>
              <a:srgbClr val="99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3" name="円/楕円 22"/>
            <p:cNvSpPr/>
            <p:nvPr userDrawn="1"/>
          </p:nvSpPr>
          <p:spPr>
            <a:xfrm>
              <a:off x="3734180" y="2001194"/>
              <a:ext cx="538252" cy="539046"/>
            </a:xfrm>
            <a:prstGeom prst="ellipse">
              <a:avLst/>
            </a:prstGeom>
            <a:solidFill>
              <a:srgbClr val="66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4" name="円/楕円 23"/>
            <p:cNvSpPr/>
            <p:nvPr userDrawn="1"/>
          </p:nvSpPr>
          <p:spPr>
            <a:xfrm>
              <a:off x="3734180" y="1000108"/>
              <a:ext cx="538252" cy="539046"/>
            </a:xfrm>
            <a:prstGeom prst="ellipse">
              <a:avLst/>
            </a:prstGeom>
            <a:solidFill>
              <a:srgbClr val="CC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11" name="グループ化 39"/>
          <p:cNvGrpSpPr>
            <a:grpSpLocks/>
          </p:cNvGrpSpPr>
          <p:nvPr userDrawn="1"/>
        </p:nvGrpSpPr>
        <p:grpSpPr bwMode="auto">
          <a:xfrm>
            <a:off x="1727201" y="4017963"/>
            <a:ext cx="872067" cy="1397000"/>
            <a:chOff x="5214942" y="1000108"/>
            <a:chExt cx="720000" cy="1540132"/>
          </a:xfrm>
        </p:grpSpPr>
        <p:sp>
          <p:nvSpPr>
            <p:cNvPr id="16" name="円/楕円 25"/>
            <p:cNvSpPr/>
            <p:nvPr userDrawn="1"/>
          </p:nvSpPr>
          <p:spPr>
            <a:xfrm>
              <a:off x="5214942" y="1409643"/>
              <a:ext cx="720000" cy="721062"/>
            </a:xfrm>
            <a:prstGeom prst="ellipse">
              <a:avLst/>
            </a:prstGeom>
            <a:solidFill>
              <a:srgbClr val="777777"/>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7" name="円/楕円 26"/>
            <p:cNvSpPr/>
            <p:nvPr userDrawn="1"/>
          </p:nvSpPr>
          <p:spPr>
            <a:xfrm>
              <a:off x="5305816" y="1000108"/>
              <a:ext cx="538252" cy="539046"/>
            </a:xfrm>
            <a:prstGeom prst="ellipse">
              <a:avLst/>
            </a:prstGeom>
            <a:solidFill>
              <a:srgbClr val="C0C0C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18" name="円/楕円 27"/>
            <p:cNvSpPr/>
            <p:nvPr userDrawn="1"/>
          </p:nvSpPr>
          <p:spPr>
            <a:xfrm>
              <a:off x="5305816" y="2001194"/>
              <a:ext cx="538252" cy="539046"/>
            </a:xfrm>
            <a:prstGeom prst="ellipse">
              <a:avLst/>
            </a:prstGeom>
            <a:solidFill>
              <a:srgbClr val="29292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15" name="グループ化 43"/>
          <p:cNvGrpSpPr>
            <a:grpSpLocks/>
          </p:cNvGrpSpPr>
          <p:nvPr userDrawn="1"/>
        </p:nvGrpSpPr>
        <p:grpSpPr bwMode="auto">
          <a:xfrm>
            <a:off x="3109385" y="908055"/>
            <a:ext cx="872067" cy="1395413"/>
            <a:chOff x="6286512" y="1000108"/>
            <a:chExt cx="720000" cy="1540132"/>
          </a:xfrm>
        </p:grpSpPr>
        <p:sp>
          <p:nvSpPr>
            <p:cNvPr id="20" name="円/楕円 29"/>
            <p:cNvSpPr/>
            <p:nvPr userDrawn="1"/>
          </p:nvSpPr>
          <p:spPr>
            <a:xfrm>
              <a:off x="6286512" y="1410109"/>
              <a:ext cx="720000" cy="720130"/>
            </a:xfrm>
            <a:prstGeom prst="ellipse">
              <a:avLst/>
            </a:prstGeom>
            <a:solidFill>
              <a:srgbClr val="33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1" name="円/楕円 30"/>
            <p:cNvSpPr/>
            <p:nvPr userDrawn="1"/>
          </p:nvSpPr>
          <p:spPr>
            <a:xfrm>
              <a:off x="6377386" y="2000581"/>
              <a:ext cx="538252" cy="539659"/>
            </a:xfrm>
            <a:prstGeom prst="ellipse">
              <a:avLst/>
            </a:prstGeom>
            <a:solidFill>
              <a:srgbClr val="00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2" name="円/楕円 31"/>
            <p:cNvSpPr/>
            <p:nvPr userDrawn="1"/>
          </p:nvSpPr>
          <p:spPr>
            <a:xfrm>
              <a:off x="6377386" y="1000108"/>
              <a:ext cx="538252" cy="539659"/>
            </a:xfrm>
            <a:prstGeom prst="ellipse">
              <a:avLst/>
            </a:prstGeom>
            <a:solidFill>
              <a:srgbClr val="99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19" name="グループ化 47"/>
          <p:cNvGrpSpPr>
            <a:grpSpLocks/>
          </p:cNvGrpSpPr>
          <p:nvPr userDrawn="1"/>
        </p:nvGrpSpPr>
        <p:grpSpPr bwMode="auto">
          <a:xfrm>
            <a:off x="4540253" y="901700"/>
            <a:ext cx="872067" cy="1397000"/>
            <a:chOff x="6286512" y="1000108"/>
            <a:chExt cx="720000" cy="1540132"/>
          </a:xfrm>
        </p:grpSpPr>
        <p:sp>
          <p:nvSpPr>
            <p:cNvPr id="24" name="円/楕円 33"/>
            <p:cNvSpPr/>
            <p:nvPr userDrawn="1"/>
          </p:nvSpPr>
          <p:spPr>
            <a:xfrm>
              <a:off x="6286512" y="1409643"/>
              <a:ext cx="720000" cy="721062"/>
            </a:xfrm>
            <a:prstGeom prst="ellipse">
              <a:avLst/>
            </a:prstGeom>
            <a:solidFill>
              <a:srgbClr val="FF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5" name="円/楕円 34"/>
            <p:cNvSpPr/>
            <p:nvPr userDrawn="1"/>
          </p:nvSpPr>
          <p:spPr>
            <a:xfrm>
              <a:off x="6377386" y="2001194"/>
              <a:ext cx="538252" cy="539046"/>
            </a:xfrm>
            <a:prstGeom prst="ellipse">
              <a:avLst/>
            </a:prstGeom>
            <a:solidFill>
              <a:srgbClr val="CC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26" name="円/楕円 35"/>
            <p:cNvSpPr/>
            <p:nvPr userDrawn="1"/>
          </p:nvSpPr>
          <p:spPr>
            <a:xfrm>
              <a:off x="6377386" y="1000108"/>
              <a:ext cx="538252" cy="539046"/>
            </a:xfrm>
            <a:prstGeom prst="ellipse">
              <a:avLst/>
            </a:prstGeom>
            <a:solidFill>
              <a:srgbClr val="FF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grpSp>
        <p:nvGrpSpPr>
          <p:cNvPr id="23" name="グループ化 51"/>
          <p:cNvGrpSpPr>
            <a:grpSpLocks/>
          </p:cNvGrpSpPr>
          <p:nvPr userDrawn="1"/>
        </p:nvGrpSpPr>
        <p:grpSpPr bwMode="auto">
          <a:xfrm>
            <a:off x="6614585" y="4011613"/>
            <a:ext cx="872067" cy="1397000"/>
            <a:chOff x="6286512" y="1000108"/>
            <a:chExt cx="720000" cy="1540132"/>
          </a:xfrm>
        </p:grpSpPr>
        <p:sp>
          <p:nvSpPr>
            <p:cNvPr id="29" name="円/楕円 37"/>
            <p:cNvSpPr/>
            <p:nvPr userDrawn="1"/>
          </p:nvSpPr>
          <p:spPr>
            <a:xfrm>
              <a:off x="6286512" y="1409643"/>
              <a:ext cx="720000" cy="721062"/>
            </a:xfrm>
            <a:prstGeom prst="ellipse">
              <a:avLst/>
            </a:prstGeom>
            <a:solidFill>
              <a:srgbClr val="FF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30" name="円/楕円 38"/>
            <p:cNvSpPr/>
            <p:nvPr userDrawn="1"/>
          </p:nvSpPr>
          <p:spPr>
            <a:xfrm>
              <a:off x="6377386" y="2001194"/>
              <a:ext cx="538252" cy="539046"/>
            </a:xfrm>
            <a:prstGeom prst="ellipse">
              <a:avLst/>
            </a:prstGeom>
            <a:solidFill>
              <a:srgbClr val="FF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sp>
          <p:nvSpPr>
            <p:cNvPr id="31" name="円/楕円 39"/>
            <p:cNvSpPr/>
            <p:nvPr userDrawn="1"/>
          </p:nvSpPr>
          <p:spPr>
            <a:xfrm>
              <a:off x="6377386" y="1000108"/>
              <a:ext cx="538252" cy="539046"/>
            </a:xfrm>
            <a:prstGeom prst="ellipse">
              <a:avLst/>
            </a:prstGeom>
            <a:solidFill>
              <a:srgbClr val="00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dirty="0"/>
            </a:p>
          </p:txBody>
        </p:sp>
      </p:grpSp>
      <p:sp>
        <p:nvSpPr>
          <p:cNvPr id="27" name="テキスト プレースホルダ 1"/>
          <p:cNvSpPr>
            <a:spLocks noGrp="1"/>
          </p:cNvSpPr>
          <p:nvPr>
            <p:ph type="body" sz="quarter" idx="10"/>
          </p:nvPr>
        </p:nvSpPr>
        <p:spPr>
          <a:xfrm>
            <a:off x="0" y="123837"/>
            <a:ext cx="3935984" cy="508161"/>
          </a:xfrm>
          <a:prstGeom prst="rect">
            <a:avLst/>
          </a:prstGeom>
        </p:spPr>
        <p:txBody>
          <a:bodyPr lIns="82927" tIns="41464" rIns="82927" bIns="41464"/>
          <a:lstStyle>
            <a:lvl1pPr>
              <a:buNone/>
              <a:defRPr b="1" baseline="0">
                <a:solidFill>
                  <a:srgbClr val="FFFF99"/>
                </a:solidFill>
                <a:latin typeface="+mn-lt"/>
              </a:defRPr>
            </a:lvl1pPr>
          </a:lstStyle>
          <a:p>
            <a:pPr lvl="0"/>
            <a:r>
              <a:rPr lang="ja-JP" altLang="en-US" dirty="0"/>
              <a:t>マスタ テキストの書式設定</a:t>
            </a:r>
          </a:p>
        </p:txBody>
      </p:sp>
    </p:spTree>
    <p:extLst>
      <p:ext uri="{BB962C8B-B14F-4D97-AF65-F5344CB8AC3E}">
        <p14:creationId xmlns:p14="http://schemas.microsoft.com/office/powerpoint/2010/main" val="234410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pSp>
        <p:nvGrpSpPr>
          <p:cNvPr id="2" name="グループ化 13"/>
          <p:cNvGrpSpPr>
            <a:grpSpLocks/>
          </p:cNvGrpSpPr>
          <p:nvPr userDrawn="1"/>
        </p:nvGrpSpPr>
        <p:grpSpPr bwMode="auto">
          <a:xfrm>
            <a:off x="0" y="0"/>
            <a:ext cx="12192000" cy="6858000"/>
            <a:chOff x="0" y="0"/>
            <a:chExt cx="10080625" cy="7559675"/>
          </a:xfrm>
        </p:grpSpPr>
        <p:cxnSp>
          <p:nvCxnSpPr>
            <p:cNvPr id="4" name="直線コネクタ 19"/>
            <p:cNvCxnSpPr>
              <a:cxnSpLocks noChangeShapeType="1"/>
            </p:cNvCxnSpPr>
            <p:nvPr userDrawn="1"/>
          </p:nvCxnSpPr>
          <p:spPr bwMode="auto">
            <a:xfrm>
              <a:off x="0" y="1636713"/>
              <a:ext cx="10080625" cy="0"/>
            </a:xfrm>
            <a:prstGeom prst="line">
              <a:avLst/>
            </a:prstGeom>
            <a:noFill/>
            <a:ln w="9525" algn="ctr">
              <a:solidFill>
                <a:srgbClr val="002060"/>
              </a:solidFill>
              <a:round/>
              <a:headEnd/>
              <a:tailEnd/>
            </a:ln>
          </p:spPr>
        </p:cxnSp>
        <p:cxnSp>
          <p:nvCxnSpPr>
            <p:cNvPr id="5" name="直線コネクタ 20"/>
            <p:cNvCxnSpPr>
              <a:cxnSpLocks noChangeShapeType="1"/>
            </p:cNvCxnSpPr>
            <p:nvPr userDrawn="1"/>
          </p:nvCxnSpPr>
          <p:spPr bwMode="auto">
            <a:xfrm>
              <a:off x="0" y="3065463"/>
              <a:ext cx="10080625" cy="0"/>
            </a:xfrm>
            <a:prstGeom prst="line">
              <a:avLst/>
            </a:prstGeom>
            <a:noFill/>
            <a:ln w="9525" algn="ctr">
              <a:solidFill>
                <a:srgbClr val="002060"/>
              </a:solidFill>
              <a:round/>
              <a:headEnd/>
              <a:tailEnd/>
            </a:ln>
          </p:spPr>
        </p:cxnSp>
        <p:cxnSp>
          <p:nvCxnSpPr>
            <p:cNvPr id="6" name="直線コネクタ 21"/>
            <p:cNvCxnSpPr>
              <a:cxnSpLocks noChangeShapeType="1"/>
            </p:cNvCxnSpPr>
            <p:nvPr userDrawn="1"/>
          </p:nvCxnSpPr>
          <p:spPr bwMode="auto">
            <a:xfrm>
              <a:off x="0" y="4494213"/>
              <a:ext cx="10080625" cy="0"/>
            </a:xfrm>
            <a:prstGeom prst="line">
              <a:avLst/>
            </a:prstGeom>
            <a:noFill/>
            <a:ln w="9525" algn="ctr">
              <a:solidFill>
                <a:srgbClr val="002060"/>
              </a:solidFill>
              <a:round/>
              <a:headEnd/>
              <a:tailEnd/>
            </a:ln>
          </p:spPr>
        </p:cxnSp>
        <p:cxnSp>
          <p:nvCxnSpPr>
            <p:cNvPr id="7" name="直線コネクタ 22"/>
            <p:cNvCxnSpPr>
              <a:cxnSpLocks noChangeShapeType="1"/>
            </p:cNvCxnSpPr>
            <p:nvPr userDrawn="1"/>
          </p:nvCxnSpPr>
          <p:spPr bwMode="auto">
            <a:xfrm>
              <a:off x="0" y="5922963"/>
              <a:ext cx="10080625" cy="0"/>
            </a:xfrm>
            <a:prstGeom prst="line">
              <a:avLst/>
            </a:prstGeom>
            <a:noFill/>
            <a:ln w="9525" algn="ctr">
              <a:solidFill>
                <a:srgbClr val="002060"/>
              </a:solidFill>
              <a:round/>
              <a:headEnd/>
              <a:tailEnd/>
            </a:ln>
          </p:spPr>
        </p:cxnSp>
        <p:cxnSp>
          <p:nvCxnSpPr>
            <p:cNvPr id="8" name="直線コネクタ 26"/>
            <p:cNvCxnSpPr>
              <a:cxnSpLocks noChangeShapeType="1"/>
            </p:cNvCxnSpPr>
            <p:nvPr userDrawn="1"/>
          </p:nvCxnSpPr>
          <p:spPr bwMode="auto">
            <a:xfrm>
              <a:off x="0" y="207963"/>
              <a:ext cx="10080625" cy="0"/>
            </a:xfrm>
            <a:prstGeom prst="line">
              <a:avLst/>
            </a:prstGeom>
            <a:noFill/>
            <a:ln w="9525" algn="ctr">
              <a:solidFill>
                <a:srgbClr val="002060"/>
              </a:solidFill>
              <a:round/>
              <a:headEnd/>
              <a:tailEnd/>
            </a:ln>
          </p:spPr>
        </p:cxnSp>
        <p:cxnSp>
          <p:nvCxnSpPr>
            <p:cNvPr id="9" name="直線コネクタ 27"/>
            <p:cNvCxnSpPr>
              <a:cxnSpLocks noChangeShapeType="1"/>
            </p:cNvCxnSpPr>
            <p:nvPr userDrawn="1"/>
          </p:nvCxnSpPr>
          <p:spPr bwMode="auto">
            <a:xfrm>
              <a:off x="0" y="7351713"/>
              <a:ext cx="10080625" cy="0"/>
            </a:xfrm>
            <a:prstGeom prst="line">
              <a:avLst/>
            </a:prstGeom>
            <a:noFill/>
            <a:ln w="9525" algn="ctr">
              <a:solidFill>
                <a:srgbClr val="002060"/>
              </a:solidFill>
              <a:round/>
              <a:headEnd/>
              <a:tailEnd/>
            </a:ln>
          </p:spPr>
        </p:cxnSp>
        <p:cxnSp>
          <p:nvCxnSpPr>
            <p:cNvPr id="10" name="直線コネクタ 28"/>
            <p:cNvCxnSpPr>
              <a:cxnSpLocks noChangeShapeType="1"/>
            </p:cNvCxnSpPr>
            <p:nvPr userDrawn="1"/>
          </p:nvCxnSpPr>
          <p:spPr bwMode="auto">
            <a:xfrm rot="5400000">
              <a:off x="-3596481" y="3779044"/>
              <a:ext cx="7559675" cy="1587"/>
            </a:xfrm>
            <a:prstGeom prst="line">
              <a:avLst/>
            </a:prstGeom>
            <a:noFill/>
            <a:ln w="9525" algn="ctr">
              <a:solidFill>
                <a:srgbClr val="002060"/>
              </a:solidFill>
              <a:round/>
              <a:headEnd/>
              <a:tailEnd/>
            </a:ln>
          </p:spPr>
        </p:cxnSp>
        <p:cxnSp>
          <p:nvCxnSpPr>
            <p:cNvPr id="11" name="直線コネクタ 32"/>
            <p:cNvCxnSpPr>
              <a:cxnSpLocks noChangeShapeType="1"/>
            </p:cNvCxnSpPr>
            <p:nvPr userDrawn="1"/>
          </p:nvCxnSpPr>
          <p:spPr bwMode="auto">
            <a:xfrm rot="5400000">
              <a:off x="6047581" y="3779044"/>
              <a:ext cx="7559675" cy="1588"/>
            </a:xfrm>
            <a:prstGeom prst="line">
              <a:avLst/>
            </a:prstGeom>
            <a:noFill/>
            <a:ln w="9525" algn="ctr">
              <a:solidFill>
                <a:srgbClr val="002060"/>
              </a:solidFill>
              <a:round/>
              <a:headEnd/>
              <a:tailEnd/>
            </a:ln>
          </p:spPr>
        </p:cxnSp>
        <p:cxnSp>
          <p:nvCxnSpPr>
            <p:cNvPr id="12" name="直線コネクタ 34"/>
            <p:cNvCxnSpPr>
              <a:cxnSpLocks noChangeShapeType="1"/>
            </p:cNvCxnSpPr>
            <p:nvPr userDrawn="1"/>
          </p:nvCxnSpPr>
          <p:spPr bwMode="auto">
            <a:xfrm rot="5400000">
              <a:off x="-381794" y="3779044"/>
              <a:ext cx="7559675" cy="1588"/>
            </a:xfrm>
            <a:prstGeom prst="line">
              <a:avLst/>
            </a:prstGeom>
            <a:noFill/>
            <a:ln w="9525" algn="ctr">
              <a:solidFill>
                <a:srgbClr val="002060"/>
              </a:solidFill>
              <a:round/>
              <a:headEnd/>
              <a:tailEnd/>
            </a:ln>
          </p:spPr>
        </p:cxnSp>
        <p:cxnSp>
          <p:nvCxnSpPr>
            <p:cNvPr id="14" name="直線コネクタ 35"/>
            <p:cNvCxnSpPr>
              <a:cxnSpLocks noChangeShapeType="1"/>
            </p:cNvCxnSpPr>
            <p:nvPr userDrawn="1"/>
          </p:nvCxnSpPr>
          <p:spPr bwMode="auto">
            <a:xfrm rot="5400000">
              <a:off x="2832894" y="3779044"/>
              <a:ext cx="7559675" cy="1587"/>
            </a:xfrm>
            <a:prstGeom prst="line">
              <a:avLst/>
            </a:prstGeom>
            <a:noFill/>
            <a:ln w="9525" algn="ctr">
              <a:solidFill>
                <a:srgbClr val="002060"/>
              </a:solidFill>
              <a:round/>
              <a:headEnd/>
              <a:tailEnd/>
            </a:ln>
          </p:spPr>
        </p:cxnSp>
      </p:grpSp>
      <p:sp>
        <p:nvSpPr>
          <p:cNvPr id="13" name="テキスト プレースホルダ 1"/>
          <p:cNvSpPr>
            <a:spLocks noGrp="1"/>
          </p:cNvSpPr>
          <p:nvPr>
            <p:ph type="body" sz="quarter" idx="10"/>
          </p:nvPr>
        </p:nvSpPr>
        <p:spPr>
          <a:xfrm>
            <a:off x="0" y="123837"/>
            <a:ext cx="3935984" cy="508161"/>
          </a:xfrm>
          <a:prstGeom prst="rect">
            <a:avLst/>
          </a:prstGeom>
        </p:spPr>
        <p:txBody>
          <a:bodyPr lIns="82927" tIns="41464" rIns="82927" bIns="41464"/>
          <a:lstStyle>
            <a:lvl1pPr>
              <a:buNone/>
              <a:defRPr b="1" baseline="0">
                <a:solidFill>
                  <a:srgbClr val="FFFF99"/>
                </a:solidFill>
                <a:latin typeface="+mn-lt"/>
                <a:ea typeface="+mn-ea"/>
              </a:defRPr>
            </a:lvl1pPr>
          </a:lstStyle>
          <a:p>
            <a:pPr lvl="0"/>
            <a:r>
              <a:rPr lang="ja-JP" altLang="en-US" dirty="0"/>
              <a:t>マスタ テキストの書式設定</a:t>
            </a:r>
          </a:p>
        </p:txBody>
      </p:sp>
    </p:spTree>
    <p:extLst>
      <p:ext uri="{BB962C8B-B14F-4D97-AF65-F5344CB8AC3E}">
        <p14:creationId xmlns:p14="http://schemas.microsoft.com/office/powerpoint/2010/main" val="231653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9144000" cy="6858000"/>
          </a:xfrm>
        </p:grpSpPr>
        <p:cxnSp>
          <p:nvCxnSpPr>
            <p:cNvPr id="4" name="直線コネクタ 19"/>
            <p:cNvCxnSpPr>
              <a:cxnSpLocks noChangeShapeType="1"/>
            </p:cNvCxnSpPr>
            <p:nvPr userDrawn="1"/>
          </p:nvCxnSpPr>
          <p:spPr bwMode="auto">
            <a:xfrm>
              <a:off x="0" y="2348887"/>
              <a:ext cx="9144000" cy="0"/>
            </a:xfrm>
            <a:prstGeom prst="line">
              <a:avLst/>
            </a:prstGeom>
            <a:noFill/>
            <a:ln w="9525" algn="ctr">
              <a:solidFill>
                <a:srgbClr val="002060"/>
              </a:solidFill>
              <a:round/>
              <a:headEnd/>
              <a:tailEnd/>
            </a:ln>
          </p:spPr>
        </p:cxnSp>
        <p:cxnSp>
          <p:nvCxnSpPr>
            <p:cNvPr id="5" name="直線コネクタ 20"/>
            <p:cNvCxnSpPr>
              <a:cxnSpLocks noChangeShapeType="1"/>
            </p:cNvCxnSpPr>
            <p:nvPr userDrawn="1"/>
          </p:nvCxnSpPr>
          <p:spPr bwMode="auto">
            <a:xfrm>
              <a:off x="0" y="4509114"/>
              <a:ext cx="9144000" cy="0"/>
            </a:xfrm>
            <a:prstGeom prst="line">
              <a:avLst/>
            </a:prstGeom>
            <a:noFill/>
            <a:ln w="9525" algn="ctr">
              <a:solidFill>
                <a:srgbClr val="002060"/>
              </a:solidFill>
              <a:round/>
              <a:headEnd/>
              <a:tailEnd/>
            </a:ln>
          </p:spPr>
        </p:cxnSp>
        <p:cxnSp>
          <p:nvCxnSpPr>
            <p:cNvPr id="8" name="直線コネクタ 26"/>
            <p:cNvCxnSpPr>
              <a:cxnSpLocks noChangeShapeType="1"/>
            </p:cNvCxnSpPr>
            <p:nvPr userDrawn="1"/>
          </p:nvCxnSpPr>
          <p:spPr bwMode="auto">
            <a:xfrm>
              <a:off x="0" y="188660"/>
              <a:ext cx="9144000" cy="0"/>
            </a:xfrm>
            <a:prstGeom prst="line">
              <a:avLst/>
            </a:prstGeom>
            <a:noFill/>
            <a:ln w="9525" algn="ctr">
              <a:solidFill>
                <a:srgbClr val="002060"/>
              </a:solidFill>
              <a:round/>
              <a:headEnd/>
              <a:tailEnd/>
            </a:ln>
          </p:spPr>
        </p:cxnSp>
        <p:cxnSp>
          <p:nvCxnSpPr>
            <p:cNvPr id="9" name="直線コネクタ 27"/>
            <p:cNvCxnSpPr>
              <a:cxnSpLocks noChangeShapeType="1"/>
            </p:cNvCxnSpPr>
            <p:nvPr userDrawn="1"/>
          </p:nvCxnSpPr>
          <p:spPr bwMode="auto">
            <a:xfrm>
              <a:off x="0" y="6669341"/>
              <a:ext cx="9144000" cy="0"/>
            </a:xfrm>
            <a:prstGeom prst="line">
              <a:avLst/>
            </a:prstGeom>
            <a:noFill/>
            <a:ln w="9525" algn="ctr">
              <a:solidFill>
                <a:srgbClr val="002060"/>
              </a:solidFill>
              <a:round/>
              <a:headEnd/>
              <a:tailEnd/>
            </a:ln>
          </p:spPr>
        </p:cxnSp>
        <p:cxnSp>
          <p:nvCxnSpPr>
            <p:cNvPr id="10" name="直線コネクタ 28"/>
            <p:cNvCxnSpPr>
              <a:cxnSpLocks noChangeShapeType="1"/>
            </p:cNvCxnSpPr>
            <p:nvPr userDrawn="1"/>
          </p:nvCxnSpPr>
          <p:spPr bwMode="auto">
            <a:xfrm rot="5400000">
              <a:off x="-3262680" y="3428280"/>
              <a:ext cx="6858000" cy="1440"/>
            </a:xfrm>
            <a:prstGeom prst="line">
              <a:avLst/>
            </a:prstGeom>
            <a:noFill/>
            <a:ln w="9525" algn="ctr">
              <a:solidFill>
                <a:srgbClr val="002060"/>
              </a:solidFill>
              <a:round/>
              <a:headEnd/>
              <a:tailEnd/>
            </a:ln>
          </p:spPr>
        </p:cxnSp>
        <p:cxnSp>
          <p:nvCxnSpPr>
            <p:cNvPr id="11" name="直線コネクタ 32"/>
            <p:cNvCxnSpPr>
              <a:cxnSpLocks noChangeShapeType="1"/>
            </p:cNvCxnSpPr>
            <p:nvPr userDrawn="1"/>
          </p:nvCxnSpPr>
          <p:spPr bwMode="auto">
            <a:xfrm rot="5400000">
              <a:off x="5485320" y="3428280"/>
              <a:ext cx="6858000" cy="1440"/>
            </a:xfrm>
            <a:prstGeom prst="line">
              <a:avLst/>
            </a:prstGeom>
            <a:noFill/>
            <a:ln w="9525" algn="ctr">
              <a:solidFill>
                <a:srgbClr val="002060"/>
              </a:solidFill>
              <a:round/>
              <a:headEnd/>
              <a:tailEnd/>
            </a:ln>
          </p:spPr>
        </p:cxnSp>
        <p:cxnSp>
          <p:nvCxnSpPr>
            <p:cNvPr id="12" name="直線コネクタ 34"/>
            <p:cNvCxnSpPr>
              <a:cxnSpLocks noChangeShapeType="1"/>
            </p:cNvCxnSpPr>
            <p:nvPr userDrawn="1"/>
          </p:nvCxnSpPr>
          <p:spPr bwMode="auto">
            <a:xfrm rot="5400000">
              <a:off x="-346680" y="3428280"/>
              <a:ext cx="6858000" cy="1440"/>
            </a:xfrm>
            <a:prstGeom prst="line">
              <a:avLst/>
            </a:prstGeom>
            <a:noFill/>
            <a:ln w="9525" algn="ctr">
              <a:solidFill>
                <a:srgbClr val="002060"/>
              </a:solidFill>
              <a:round/>
              <a:headEnd/>
              <a:tailEnd/>
            </a:ln>
          </p:spPr>
        </p:cxnSp>
        <p:cxnSp>
          <p:nvCxnSpPr>
            <p:cNvPr id="14" name="直線コネクタ 35"/>
            <p:cNvCxnSpPr>
              <a:cxnSpLocks noChangeShapeType="1"/>
            </p:cNvCxnSpPr>
            <p:nvPr userDrawn="1"/>
          </p:nvCxnSpPr>
          <p:spPr bwMode="auto">
            <a:xfrm rot="5400000">
              <a:off x="2569320" y="3428280"/>
              <a:ext cx="6858000" cy="1440"/>
            </a:xfrm>
            <a:prstGeom prst="line">
              <a:avLst/>
            </a:prstGeom>
            <a:noFill/>
            <a:ln w="9525" algn="ctr">
              <a:solidFill>
                <a:srgbClr val="002060"/>
              </a:solidFill>
              <a:round/>
              <a:headEnd/>
              <a:tailEnd/>
            </a:ln>
          </p:spPr>
        </p:cxnSp>
      </p:grpSp>
    </p:spTree>
    <p:extLst>
      <p:ext uri="{BB962C8B-B14F-4D97-AF65-F5344CB8AC3E}">
        <p14:creationId xmlns:p14="http://schemas.microsoft.com/office/powerpoint/2010/main" val="416759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00"/>
            </a:gs>
            <a:gs pos="100000">
              <a:schemeClr val="accent1"/>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307046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mj-lt"/>
          <a:ea typeface="+mj-ea"/>
          <a:cs typeface="+mj-cs"/>
        </a:defRPr>
      </a:lvl1pPr>
      <a:lvl2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2pPr>
      <a:lvl3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3pPr>
      <a:lvl4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4pPr>
      <a:lvl5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5pPr>
      <a:lvl6pPr marL="1393651"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6pPr>
      <a:lvl7pPr marL="1808293"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7pPr>
      <a:lvl8pPr marL="2222931"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8pPr>
      <a:lvl9pPr marL="2637573"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9pPr>
    </p:titleStyle>
    <p:bodyStyle>
      <a:lvl1pPr marL="388938" indent="-292100" algn="l" defTabSz="412750" rtl="0" eaLnBrk="0" fontAlgn="base" hangingPunct="0">
        <a:lnSpc>
          <a:spcPct val="95000"/>
        </a:lnSpc>
        <a:spcBef>
          <a:spcPct val="0"/>
        </a:spcBef>
        <a:spcAft>
          <a:spcPts val="1288"/>
        </a:spcAft>
        <a:buClr>
          <a:srgbClr val="FFFFFF"/>
        </a:buClr>
        <a:buSzPct val="45000"/>
        <a:buFont typeface="StarSymbol"/>
        <a:buChar char="●"/>
        <a:defRPr sz="2900">
          <a:solidFill>
            <a:srgbClr val="FFFFFF"/>
          </a:solidFill>
          <a:latin typeface="+mn-lt"/>
          <a:ea typeface="+mn-ea"/>
          <a:cs typeface="+mn-cs"/>
        </a:defRPr>
      </a:lvl1pPr>
      <a:lvl2pPr marL="781050" indent="-258763" algn="l" defTabSz="412750" rtl="0" eaLnBrk="0" fontAlgn="base" hangingPunct="0">
        <a:lnSpc>
          <a:spcPct val="95000"/>
        </a:lnSpc>
        <a:spcBef>
          <a:spcPct val="0"/>
        </a:spcBef>
        <a:spcAft>
          <a:spcPts val="1038"/>
        </a:spcAft>
        <a:buClr>
          <a:srgbClr val="FFFFFF"/>
        </a:buClr>
        <a:buSzPct val="75000"/>
        <a:buFont typeface="StarSymbol"/>
        <a:buChar char="–"/>
        <a:defRPr sz="2500">
          <a:solidFill>
            <a:srgbClr val="FFFFFF"/>
          </a:solidFill>
          <a:latin typeface="+mn-lt"/>
        </a:defRPr>
      </a:lvl2pPr>
      <a:lvl3pPr marL="1173163" indent="-193675" algn="l" defTabSz="412750" rtl="0" eaLnBrk="0" fontAlgn="base" hangingPunct="0">
        <a:lnSpc>
          <a:spcPct val="95000"/>
        </a:lnSpc>
        <a:spcBef>
          <a:spcPct val="0"/>
        </a:spcBef>
        <a:spcAft>
          <a:spcPts val="775"/>
        </a:spcAft>
        <a:buClr>
          <a:srgbClr val="FFFFFF"/>
        </a:buClr>
        <a:buSzPct val="45000"/>
        <a:buFont typeface="StarSymbol"/>
        <a:buChar char="●"/>
        <a:defRPr sz="2200">
          <a:solidFill>
            <a:srgbClr val="FFFFFF"/>
          </a:solidFill>
          <a:latin typeface="+mn-lt"/>
        </a:defRPr>
      </a:lvl3pPr>
      <a:lvl4pPr marL="1563688" indent="-193675" algn="l" defTabSz="412750" rtl="0" eaLnBrk="0" fontAlgn="base" hangingPunct="0">
        <a:lnSpc>
          <a:spcPct val="95000"/>
        </a:lnSpc>
        <a:spcBef>
          <a:spcPct val="0"/>
        </a:spcBef>
        <a:spcAft>
          <a:spcPts val="525"/>
        </a:spcAft>
        <a:buClr>
          <a:srgbClr val="FFFFFF"/>
        </a:buClr>
        <a:buSzPct val="75000"/>
        <a:buFont typeface="StarSymbol"/>
        <a:buChar char="–"/>
        <a:defRPr>
          <a:solidFill>
            <a:srgbClr val="FFFFFF"/>
          </a:solidFill>
          <a:latin typeface="+mn-lt"/>
        </a:defRPr>
      </a:lvl4pPr>
      <a:lvl5pPr marL="1955800" indent="-193675" algn="l" defTabSz="412750" rtl="0" eaLnBrk="0" fontAlgn="base" hangingPunct="0">
        <a:lnSpc>
          <a:spcPct val="95000"/>
        </a:lnSpc>
        <a:spcBef>
          <a:spcPct val="0"/>
        </a:spcBef>
        <a:spcAft>
          <a:spcPts val="263"/>
        </a:spcAft>
        <a:buClr>
          <a:srgbClr val="FFFFFF"/>
        </a:buClr>
        <a:buSzPct val="45000"/>
        <a:buFont typeface="StarSymbol"/>
        <a:buChar char="●"/>
        <a:defRPr>
          <a:solidFill>
            <a:srgbClr val="FFFFFF"/>
          </a:solidFill>
          <a:latin typeface="+mn-lt"/>
        </a:defRPr>
      </a:lvl5pPr>
      <a:lvl6pPr marL="237266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6pPr>
      <a:lvl7pPr marL="278730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7pPr>
      <a:lvl8pPr marL="320194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8pPr>
      <a:lvl9pPr marL="361658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9pPr>
    </p:bodyStyle>
    <p:otherStyle>
      <a:defPPr>
        <a:defRPr lang="ja-JP"/>
      </a:defPPr>
      <a:lvl1pPr marL="0" algn="l" defTabSz="829280" rtl="0" eaLnBrk="1" latinLnBrk="0" hangingPunct="1">
        <a:defRPr kumimoji="1" sz="1600" kern="1200">
          <a:solidFill>
            <a:schemeClr val="tx1"/>
          </a:solidFill>
          <a:latin typeface="+mn-lt"/>
          <a:ea typeface="+mn-ea"/>
          <a:cs typeface="+mn-cs"/>
        </a:defRPr>
      </a:lvl1pPr>
      <a:lvl2pPr marL="414640" algn="l" defTabSz="829280" rtl="0" eaLnBrk="1" latinLnBrk="0" hangingPunct="1">
        <a:defRPr kumimoji="1" sz="1600" kern="1200">
          <a:solidFill>
            <a:schemeClr val="tx1"/>
          </a:solidFill>
          <a:latin typeface="+mn-lt"/>
          <a:ea typeface="+mn-ea"/>
          <a:cs typeface="+mn-cs"/>
        </a:defRPr>
      </a:lvl2pPr>
      <a:lvl3pPr marL="829280" algn="l" defTabSz="829280" rtl="0" eaLnBrk="1" latinLnBrk="0" hangingPunct="1">
        <a:defRPr kumimoji="1" sz="1600" kern="1200">
          <a:solidFill>
            <a:schemeClr val="tx1"/>
          </a:solidFill>
          <a:latin typeface="+mn-lt"/>
          <a:ea typeface="+mn-ea"/>
          <a:cs typeface="+mn-cs"/>
        </a:defRPr>
      </a:lvl3pPr>
      <a:lvl4pPr marL="1243920" algn="l" defTabSz="829280" rtl="0" eaLnBrk="1" latinLnBrk="0" hangingPunct="1">
        <a:defRPr kumimoji="1" sz="1600" kern="1200">
          <a:solidFill>
            <a:schemeClr val="tx1"/>
          </a:solidFill>
          <a:latin typeface="+mn-lt"/>
          <a:ea typeface="+mn-ea"/>
          <a:cs typeface="+mn-cs"/>
        </a:defRPr>
      </a:lvl4pPr>
      <a:lvl5pPr marL="1658560" algn="l" defTabSz="829280" rtl="0" eaLnBrk="1" latinLnBrk="0" hangingPunct="1">
        <a:defRPr kumimoji="1" sz="1600" kern="1200">
          <a:solidFill>
            <a:schemeClr val="tx1"/>
          </a:solidFill>
          <a:latin typeface="+mn-lt"/>
          <a:ea typeface="+mn-ea"/>
          <a:cs typeface="+mn-cs"/>
        </a:defRPr>
      </a:lvl5pPr>
      <a:lvl6pPr marL="2073201" algn="l" defTabSz="829280" rtl="0" eaLnBrk="1" latinLnBrk="0" hangingPunct="1">
        <a:defRPr kumimoji="1" sz="1600" kern="1200">
          <a:solidFill>
            <a:schemeClr val="tx1"/>
          </a:solidFill>
          <a:latin typeface="+mn-lt"/>
          <a:ea typeface="+mn-ea"/>
          <a:cs typeface="+mn-cs"/>
        </a:defRPr>
      </a:lvl6pPr>
      <a:lvl7pPr marL="2487841" algn="l" defTabSz="829280" rtl="0" eaLnBrk="1" latinLnBrk="0" hangingPunct="1">
        <a:defRPr kumimoji="1" sz="1600" kern="1200">
          <a:solidFill>
            <a:schemeClr val="tx1"/>
          </a:solidFill>
          <a:latin typeface="+mn-lt"/>
          <a:ea typeface="+mn-ea"/>
          <a:cs typeface="+mn-cs"/>
        </a:defRPr>
      </a:lvl7pPr>
      <a:lvl8pPr marL="2902481" algn="l" defTabSz="829280" rtl="0" eaLnBrk="1" latinLnBrk="0" hangingPunct="1">
        <a:defRPr kumimoji="1" sz="1600" kern="1200">
          <a:solidFill>
            <a:schemeClr val="tx1"/>
          </a:solidFill>
          <a:latin typeface="+mn-lt"/>
          <a:ea typeface="+mn-ea"/>
          <a:cs typeface="+mn-cs"/>
        </a:defRPr>
      </a:lvl8pPr>
      <a:lvl9pPr marL="3317121" algn="l" defTabSz="829280" rtl="0" eaLnBrk="1" latinLnBrk="0" hangingPunct="1">
        <a:defRPr kumimoji="1"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98397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xStyles>
    <p:titleStyle>
      <a:lvl1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mj-lt"/>
          <a:ea typeface="+mj-ea"/>
          <a:cs typeface="+mj-cs"/>
        </a:defRPr>
      </a:lvl1pPr>
      <a:lvl2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2pPr>
      <a:lvl3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3pPr>
      <a:lvl4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4pPr>
      <a:lvl5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5pPr>
      <a:lvl6pPr marL="1393651"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6pPr>
      <a:lvl7pPr marL="1808293"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7pPr>
      <a:lvl8pPr marL="2222931"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8pPr>
      <a:lvl9pPr marL="2637573"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9pPr>
    </p:titleStyle>
    <p:bodyStyle>
      <a:lvl1pPr marL="388938" indent="-292100" algn="l" defTabSz="412750" rtl="0" eaLnBrk="0" fontAlgn="base" hangingPunct="0">
        <a:lnSpc>
          <a:spcPct val="95000"/>
        </a:lnSpc>
        <a:spcBef>
          <a:spcPct val="0"/>
        </a:spcBef>
        <a:spcAft>
          <a:spcPts val="1288"/>
        </a:spcAft>
        <a:buClr>
          <a:srgbClr val="FFFFFF"/>
        </a:buClr>
        <a:buSzPct val="45000"/>
        <a:buFont typeface="StarSymbol"/>
        <a:buChar char="●"/>
        <a:defRPr sz="2900">
          <a:solidFill>
            <a:srgbClr val="FFFFFF"/>
          </a:solidFill>
          <a:latin typeface="+mn-lt"/>
          <a:ea typeface="+mn-ea"/>
          <a:cs typeface="+mn-cs"/>
        </a:defRPr>
      </a:lvl1pPr>
      <a:lvl2pPr marL="781050" indent="-258763" algn="l" defTabSz="412750" rtl="0" eaLnBrk="0" fontAlgn="base" hangingPunct="0">
        <a:lnSpc>
          <a:spcPct val="95000"/>
        </a:lnSpc>
        <a:spcBef>
          <a:spcPct val="0"/>
        </a:spcBef>
        <a:spcAft>
          <a:spcPts val="1038"/>
        </a:spcAft>
        <a:buClr>
          <a:srgbClr val="FFFFFF"/>
        </a:buClr>
        <a:buSzPct val="75000"/>
        <a:buFont typeface="StarSymbol"/>
        <a:buChar char="–"/>
        <a:defRPr sz="2500">
          <a:solidFill>
            <a:srgbClr val="FFFFFF"/>
          </a:solidFill>
          <a:latin typeface="+mn-lt"/>
        </a:defRPr>
      </a:lvl2pPr>
      <a:lvl3pPr marL="1173163" indent="-193675" algn="l" defTabSz="412750" rtl="0" eaLnBrk="0" fontAlgn="base" hangingPunct="0">
        <a:lnSpc>
          <a:spcPct val="95000"/>
        </a:lnSpc>
        <a:spcBef>
          <a:spcPct val="0"/>
        </a:spcBef>
        <a:spcAft>
          <a:spcPts val="775"/>
        </a:spcAft>
        <a:buClr>
          <a:srgbClr val="FFFFFF"/>
        </a:buClr>
        <a:buSzPct val="45000"/>
        <a:buFont typeface="StarSymbol"/>
        <a:buChar char="●"/>
        <a:defRPr sz="2200">
          <a:solidFill>
            <a:srgbClr val="FFFFFF"/>
          </a:solidFill>
          <a:latin typeface="+mn-lt"/>
        </a:defRPr>
      </a:lvl3pPr>
      <a:lvl4pPr marL="1563688" indent="-193675" algn="l" defTabSz="412750" rtl="0" eaLnBrk="0" fontAlgn="base" hangingPunct="0">
        <a:lnSpc>
          <a:spcPct val="95000"/>
        </a:lnSpc>
        <a:spcBef>
          <a:spcPct val="0"/>
        </a:spcBef>
        <a:spcAft>
          <a:spcPts val="525"/>
        </a:spcAft>
        <a:buClr>
          <a:srgbClr val="FFFFFF"/>
        </a:buClr>
        <a:buSzPct val="75000"/>
        <a:buFont typeface="StarSymbol"/>
        <a:buChar char="–"/>
        <a:defRPr>
          <a:solidFill>
            <a:srgbClr val="FFFFFF"/>
          </a:solidFill>
          <a:latin typeface="+mn-lt"/>
        </a:defRPr>
      </a:lvl4pPr>
      <a:lvl5pPr marL="1955800" indent="-193675" algn="l" defTabSz="412750" rtl="0" eaLnBrk="0" fontAlgn="base" hangingPunct="0">
        <a:lnSpc>
          <a:spcPct val="95000"/>
        </a:lnSpc>
        <a:spcBef>
          <a:spcPct val="0"/>
        </a:spcBef>
        <a:spcAft>
          <a:spcPts val="263"/>
        </a:spcAft>
        <a:buClr>
          <a:srgbClr val="FFFFFF"/>
        </a:buClr>
        <a:buSzPct val="45000"/>
        <a:buFont typeface="StarSymbol"/>
        <a:buChar char="●"/>
        <a:defRPr>
          <a:solidFill>
            <a:srgbClr val="FFFFFF"/>
          </a:solidFill>
          <a:latin typeface="+mn-lt"/>
        </a:defRPr>
      </a:lvl5pPr>
      <a:lvl6pPr marL="237266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6pPr>
      <a:lvl7pPr marL="278730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7pPr>
      <a:lvl8pPr marL="320194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8pPr>
      <a:lvl9pPr marL="361658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9pPr>
    </p:bodyStyle>
    <p:otherStyle>
      <a:defPPr>
        <a:defRPr lang="ja-JP"/>
      </a:defPPr>
      <a:lvl1pPr marL="0" algn="l" defTabSz="829280" rtl="0" eaLnBrk="1" latinLnBrk="0" hangingPunct="1">
        <a:defRPr kumimoji="1" sz="1600" kern="1200">
          <a:solidFill>
            <a:schemeClr val="tx1"/>
          </a:solidFill>
          <a:latin typeface="+mn-lt"/>
          <a:ea typeface="+mn-ea"/>
          <a:cs typeface="+mn-cs"/>
        </a:defRPr>
      </a:lvl1pPr>
      <a:lvl2pPr marL="414640" algn="l" defTabSz="829280" rtl="0" eaLnBrk="1" latinLnBrk="0" hangingPunct="1">
        <a:defRPr kumimoji="1" sz="1600" kern="1200">
          <a:solidFill>
            <a:schemeClr val="tx1"/>
          </a:solidFill>
          <a:latin typeface="+mn-lt"/>
          <a:ea typeface="+mn-ea"/>
          <a:cs typeface="+mn-cs"/>
        </a:defRPr>
      </a:lvl2pPr>
      <a:lvl3pPr marL="829280" algn="l" defTabSz="829280" rtl="0" eaLnBrk="1" latinLnBrk="0" hangingPunct="1">
        <a:defRPr kumimoji="1" sz="1600" kern="1200">
          <a:solidFill>
            <a:schemeClr val="tx1"/>
          </a:solidFill>
          <a:latin typeface="+mn-lt"/>
          <a:ea typeface="+mn-ea"/>
          <a:cs typeface="+mn-cs"/>
        </a:defRPr>
      </a:lvl3pPr>
      <a:lvl4pPr marL="1243920" algn="l" defTabSz="829280" rtl="0" eaLnBrk="1" latinLnBrk="0" hangingPunct="1">
        <a:defRPr kumimoji="1" sz="1600" kern="1200">
          <a:solidFill>
            <a:schemeClr val="tx1"/>
          </a:solidFill>
          <a:latin typeface="+mn-lt"/>
          <a:ea typeface="+mn-ea"/>
          <a:cs typeface="+mn-cs"/>
        </a:defRPr>
      </a:lvl4pPr>
      <a:lvl5pPr marL="1658560" algn="l" defTabSz="829280" rtl="0" eaLnBrk="1" latinLnBrk="0" hangingPunct="1">
        <a:defRPr kumimoji="1" sz="1600" kern="1200">
          <a:solidFill>
            <a:schemeClr val="tx1"/>
          </a:solidFill>
          <a:latin typeface="+mn-lt"/>
          <a:ea typeface="+mn-ea"/>
          <a:cs typeface="+mn-cs"/>
        </a:defRPr>
      </a:lvl5pPr>
      <a:lvl6pPr marL="2073201" algn="l" defTabSz="829280" rtl="0" eaLnBrk="1" latinLnBrk="0" hangingPunct="1">
        <a:defRPr kumimoji="1" sz="1600" kern="1200">
          <a:solidFill>
            <a:schemeClr val="tx1"/>
          </a:solidFill>
          <a:latin typeface="+mn-lt"/>
          <a:ea typeface="+mn-ea"/>
          <a:cs typeface="+mn-cs"/>
        </a:defRPr>
      </a:lvl6pPr>
      <a:lvl7pPr marL="2487841" algn="l" defTabSz="829280" rtl="0" eaLnBrk="1" latinLnBrk="0" hangingPunct="1">
        <a:defRPr kumimoji="1" sz="1600" kern="1200">
          <a:solidFill>
            <a:schemeClr val="tx1"/>
          </a:solidFill>
          <a:latin typeface="+mn-lt"/>
          <a:ea typeface="+mn-ea"/>
          <a:cs typeface="+mn-cs"/>
        </a:defRPr>
      </a:lvl7pPr>
      <a:lvl8pPr marL="2902481" algn="l" defTabSz="829280" rtl="0" eaLnBrk="1" latinLnBrk="0" hangingPunct="1">
        <a:defRPr kumimoji="1" sz="1600" kern="1200">
          <a:solidFill>
            <a:schemeClr val="tx1"/>
          </a:solidFill>
          <a:latin typeface="+mn-lt"/>
          <a:ea typeface="+mn-ea"/>
          <a:cs typeface="+mn-cs"/>
        </a:defRPr>
      </a:lvl8pPr>
      <a:lvl9pPr marL="3317121" algn="l" defTabSz="829280" rtl="0" eaLnBrk="1" latinLnBrk="0" hangingPunct="1">
        <a:defRPr kumimoji="1"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5818" y="1894223"/>
            <a:ext cx="10093462" cy="646331"/>
          </a:xfrm>
          <a:prstGeom prst="rect">
            <a:avLst/>
          </a:prstGeom>
          <a:noFill/>
        </p:spPr>
        <p:txBody>
          <a:bodyPr wrap="square" rtlCol="0">
            <a:spAutoFit/>
          </a:bodyPr>
          <a:lstStyle/>
          <a:p>
            <a:pPr algn="ctr"/>
            <a:r>
              <a:rPr lang="en-US" sz="3600" dirty="0" smtClean="0">
                <a:solidFill>
                  <a:schemeClr val="tx2">
                    <a:lumMod val="40000"/>
                    <a:lumOff val="60000"/>
                  </a:schemeClr>
                </a:solidFill>
              </a:rPr>
              <a:t>Dynamic OCT methods and its applications</a:t>
            </a:r>
            <a:endParaRPr lang="en-US" sz="3600" b="1" dirty="0">
              <a:solidFill>
                <a:schemeClr val="tx2">
                  <a:lumMod val="40000"/>
                  <a:lumOff val="60000"/>
                </a:schemeClr>
              </a:solidFill>
              <a:cs typeface="Arial" panose="020B0604020202020204" pitchFamily="34" charset="0"/>
            </a:endParaRPr>
          </a:p>
        </p:txBody>
      </p:sp>
      <p:sp>
        <p:nvSpPr>
          <p:cNvPr id="14" name="Rectangle 13"/>
          <p:cNvSpPr>
            <a:spLocks noChangeArrowheads="1"/>
          </p:cNvSpPr>
          <p:nvPr/>
        </p:nvSpPr>
        <p:spPr bwMode="auto">
          <a:xfrm>
            <a:off x="2850516" y="4040943"/>
            <a:ext cx="7132490" cy="343492"/>
          </a:xfrm>
          <a:prstGeom prst="rect">
            <a:avLst/>
          </a:prstGeom>
          <a:noFill/>
          <a:ln w="9525">
            <a:noFill/>
            <a:round/>
            <a:headEnd/>
            <a:tailEnd/>
          </a:ln>
        </p:spPr>
        <p:txBody>
          <a:bodyPr wrap="square" lIns="0" tIns="0" rIns="0" bIns="0">
            <a:spAutoFit/>
          </a:bodyPr>
          <a:lstStyle/>
          <a:p>
            <a:pPr hangingPunct="0">
              <a:lnSpc>
                <a:spcPct val="93000"/>
              </a:lnSpc>
              <a:buClr>
                <a:srgbClr val="FFFFFF"/>
              </a:buClr>
              <a:buSzPct val="45000"/>
              <a:tabLst>
                <a:tab pos="723900" algn="l"/>
                <a:tab pos="1447800" algn="l"/>
                <a:tab pos="2171700" algn="l"/>
                <a:tab pos="2895600" algn="l"/>
                <a:tab pos="3619500" algn="l"/>
                <a:tab pos="4343400" algn="l"/>
                <a:tab pos="5067300" algn="l"/>
              </a:tabLst>
              <a:defRPr/>
            </a:pPr>
            <a:r>
              <a:rPr lang="en-US" altLang="ja-JP" sz="2400" baseline="30000" dirty="0" smtClean="0">
                <a:solidFill>
                  <a:schemeClr val="tx2">
                    <a:lumMod val="40000"/>
                    <a:lumOff val="60000"/>
                  </a:schemeClr>
                </a:solidFill>
                <a:cs typeface="Arial" panose="020B0604020202020204" pitchFamily="34" charset="0"/>
              </a:rPr>
              <a:t> </a:t>
            </a:r>
            <a:r>
              <a:rPr kumimoji="0" lang="en-US" altLang="ja-JP" sz="2400" dirty="0" smtClean="0">
                <a:solidFill>
                  <a:schemeClr val="tx2">
                    <a:lumMod val="40000"/>
                    <a:lumOff val="60000"/>
                  </a:schemeClr>
                </a:solidFill>
                <a:latin typeface="+mn-lt"/>
                <a:ea typeface="+mn-ea"/>
                <a:cs typeface="Arial" charset="0"/>
              </a:rPr>
              <a:t>Computational </a:t>
            </a:r>
            <a:r>
              <a:rPr kumimoji="0" lang="en-US" altLang="ja-JP" sz="2400" dirty="0">
                <a:solidFill>
                  <a:schemeClr val="tx2">
                    <a:lumMod val="40000"/>
                    <a:lumOff val="60000"/>
                  </a:schemeClr>
                </a:solidFill>
                <a:latin typeface="+mn-lt"/>
                <a:ea typeface="+mn-ea"/>
                <a:cs typeface="Arial" charset="0"/>
              </a:rPr>
              <a:t>Optics Group, University of Tsukuba</a:t>
            </a:r>
          </a:p>
        </p:txBody>
      </p:sp>
      <p:pic>
        <p:nvPicPr>
          <p:cNvPr id="15" name="Picture 16"/>
          <p:cNvPicPr>
            <a:picLocks noChangeAspect="1" noChangeArrowheads="1"/>
          </p:cNvPicPr>
          <p:nvPr/>
        </p:nvPicPr>
        <p:blipFill>
          <a:blip r:embed="rId3" cstate="print"/>
          <a:srcRect/>
          <a:stretch>
            <a:fillRect/>
          </a:stretch>
        </p:blipFill>
        <p:spPr bwMode="auto">
          <a:xfrm>
            <a:off x="1639859" y="3955388"/>
            <a:ext cx="963612" cy="504825"/>
          </a:xfrm>
          <a:prstGeom prst="rect">
            <a:avLst/>
          </a:prstGeom>
          <a:noFill/>
          <a:ln w="9525">
            <a:noFill/>
            <a:miter lim="800000"/>
            <a:headEnd/>
            <a:tailEnd/>
          </a:ln>
        </p:spPr>
      </p:pic>
      <p:sp>
        <p:nvSpPr>
          <p:cNvPr id="21" name="Rectangle 20"/>
          <p:cNvSpPr>
            <a:spLocks noChangeArrowheads="1"/>
          </p:cNvSpPr>
          <p:nvPr/>
        </p:nvSpPr>
        <p:spPr bwMode="auto">
          <a:xfrm>
            <a:off x="4732130" y="3285353"/>
            <a:ext cx="2774658" cy="457946"/>
          </a:xfrm>
          <a:prstGeom prst="rect">
            <a:avLst/>
          </a:prstGeom>
          <a:noFill/>
          <a:ln w="9525">
            <a:noFill/>
            <a:round/>
            <a:headEnd/>
            <a:tailEnd/>
          </a:ln>
        </p:spPr>
        <p:txBody>
          <a:bodyPr wrap="square" lIns="0" tIns="0" rIns="0" bIns="0">
            <a:spAutoFit/>
          </a:bodyPr>
          <a:lstStyle/>
          <a:p>
            <a:pPr hangingPunct="0">
              <a:lnSpc>
                <a:spcPct val="93000"/>
              </a:lnSpc>
              <a:buClr>
                <a:srgbClr val="FFFFFF"/>
              </a:buClr>
              <a:buSzPct val="45000"/>
              <a:tabLst>
                <a:tab pos="723900" algn="l"/>
                <a:tab pos="1447800" algn="l"/>
                <a:tab pos="2171700" algn="l"/>
                <a:tab pos="2895600" algn="l"/>
                <a:tab pos="3619500" algn="l"/>
                <a:tab pos="4343400" algn="l"/>
                <a:tab pos="5067300" algn="l"/>
              </a:tabLst>
              <a:defRPr/>
            </a:pPr>
            <a:r>
              <a:rPr lang="en-US" altLang="ja-JP" sz="3200" baseline="30000" dirty="0" smtClean="0">
                <a:solidFill>
                  <a:schemeClr val="tx2">
                    <a:lumMod val="40000"/>
                    <a:lumOff val="60000"/>
                  </a:schemeClr>
                </a:solidFill>
                <a:cs typeface="Arial" panose="020B0604020202020204" pitchFamily="34" charset="0"/>
              </a:rPr>
              <a:t>Ibrahim Hossein</a:t>
            </a:r>
            <a:endParaRPr kumimoji="0" lang="en-US" altLang="ja-JP" sz="3200" dirty="0">
              <a:solidFill>
                <a:schemeClr val="tx2">
                  <a:lumMod val="40000"/>
                  <a:lumOff val="60000"/>
                </a:schemeClr>
              </a:solidFill>
              <a:latin typeface="+mn-lt"/>
              <a:ea typeface="+mn-ea"/>
              <a:cs typeface="Arial" charset="0"/>
            </a:endParaRPr>
          </a:p>
        </p:txBody>
      </p:sp>
    </p:spTree>
    <p:extLst>
      <p:ext uri="{BB962C8B-B14F-4D97-AF65-F5344CB8AC3E}">
        <p14:creationId xmlns:p14="http://schemas.microsoft.com/office/powerpoint/2010/main" val="1537784052"/>
      </p:ext>
    </p:extLst>
  </p:cSld>
  <p:clrMapOvr>
    <a:masterClrMapping/>
  </p:clrMapOvr>
  <mc:AlternateContent xmlns:mc="http://schemas.openxmlformats.org/markup-compatibility/2006" xmlns:p14="http://schemas.microsoft.com/office/powerpoint/2010/main">
    <mc:Choice Requires="p14">
      <p:transition spd="slow" p14:dur="2000" advTm="9727"/>
    </mc:Choice>
    <mc:Fallback xmlns="">
      <p:transition spd="slow" advTm="972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748" y="160893"/>
            <a:ext cx="4326826" cy="369332"/>
          </a:xfrm>
          <a:prstGeom prst="rect">
            <a:avLst/>
          </a:prstGeom>
        </p:spPr>
        <p:txBody>
          <a:bodyPr wrap="none">
            <a:spAutoFit/>
          </a:bodyPr>
          <a:lstStyle/>
          <a:p>
            <a:r>
              <a:rPr lang="en-US" b="1" dirty="0" smtClean="0">
                <a:solidFill>
                  <a:schemeClr val="tx2"/>
                </a:solidFill>
                <a:latin typeface="arial" panose="020B0604020202020204" pitchFamily="34" charset="0"/>
              </a:rPr>
              <a:t>DFF-OCT for retinal organoid imaging</a:t>
            </a:r>
            <a:endParaRPr lang="en-US" b="1" dirty="0">
              <a:solidFill>
                <a:schemeClr val="tx2"/>
              </a:solidFill>
            </a:endParaRPr>
          </a:p>
        </p:txBody>
      </p:sp>
      <p:sp>
        <p:nvSpPr>
          <p:cNvPr id="4" name="Rectangle 3"/>
          <p:cNvSpPr/>
          <p:nvPr/>
        </p:nvSpPr>
        <p:spPr>
          <a:xfrm>
            <a:off x="96748" y="592363"/>
            <a:ext cx="5148904" cy="646331"/>
          </a:xfrm>
          <a:prstGeom prst="rect">
            <a:avLst/>
          </a:prstGeom>
        </p:spPr>
        <p:txBody>
          <a:bodyPr wrap="square">
            <a:spAutoFit/>
          </a:bodyPr>
          <a:lstStyle/>
          <a:p>
            <a:pPr algn="ctr"/>
            <a:r>
              <a:rPr lang="en-US" dirty="0">
                <a:latin typeface="arial" panose="020B0604020202020204" pitchFamily="34" charset="0"/>
              </a:rPr>
              <a:t> </a:t>
            </a:r>
            <a:r>
              <a:rPr lang="en-US" dirty="0" smtClean="0">
                <a:latin typeface="arial" panose="020B0604020202020204" pitchFamily="34" charset="0"/>
              </a:rPr>
              <a:t>(Human pluripotent </a:t>
            </a:r>
            <a:r>
              <a:rPr lang="en-US" dirty="0">
                <a:latin typeface="arial" panose="020B0604020202020204" pitchFamily="34" charset="0"/>
              </a:rPr>
              <a:t>stem cell (PSC)-derived </a:t>
            </a:r>
            <a:r>
              <a:rPr lang="en-US" dirty="0" smtClean="0">
                <a:latin typeface="arial" panose="020B0604020202020204" pitchFamily="34" charset="0"/>
              </a:rPr>
              <a:t> 3-D organoids</a:t>
            </a:r>
            <a:r>
              <a:rPr lang="en-US" dirty="0">
                <a:latin typeface="arial" panose="020B0604020202020204" pitchFamily="34" charset="0"/>
              </a:rPr>
              <a:t> </a:t>
            </a:r>
            <a:r>
              <a:rPr lang="en-US" dirty="0" smtClean="0">
                <a:latin typeface="arial" panose="020B0604020202020204" pitchFamily="34" charset="0"/>
              </a:rPr>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8330" y="27493"/>
            <a:ext cx="6200027" cy="6126480"/>
          </a:xfrm>
          <a:prstGeom prst="rect">
            <a:avLst/>
          </a:prstGeom>
        </p:spPr>
      </p:pic>
      <p:sp>
        <p:nvSpPr>
          <p:cNvPr id="6" name="Rectangle 5"/>
          <p:cNvSpPr/>
          <p:nvPr/>
        </p:nvSpPr>
        <p:spPr>
          <a:xfrm>
            <a:off x="158501" y="1807633"/>
            <a:ext cx="5272694" cy="923330"/>
          </a:xfrm>
          <a:prstGeom prst="rect">
            <a:avLst/>
          </a:prstGeom>
        </p:spPr>
        <p:txBody>
          <a:bodyPr wrap="square">
            <a:spAutoFit/>
          </a:bodyPr>
          <a:lstStyle/>
          <a:p>
            <a:r>
              <a:rPr lang="en-US" dirty="0">
                <a:latin typeface="CMR10"/>
              </a:rPr>
              <a:t>D</a:t>
            </a:r>
            <a:r>
              <a:rPr lang="en-US" dirty="0" smtClean="0">
                <a:latin typeface="CMR10"/>
              </a:rPr>
              <a:t>ifferentiation </a:t>
            </a:r>
            <a:r>
              <a:rPr lang="en-US" dirty="0">
                <a:latin typeface="CMR10"/>
              </a:rPr>
              <a:t>of retinal progenitors into </a:t>
            </a:r>
            <a:r>
              <a:rPr lang="en-US" dirty="0" smtClean="0">
                <a:latin typeface="CMR10"/>
              </a:rPr>
              <a:t>RPE (the </a:t>
            </a:r>
            <a:r>
              <a:rPr lang="en-US" dirty="0">
                <a:latin typeface="CMR10"/>
              </a:rPr>
              <a:t>boundary between the two types of cells is represented by a red dotted line), </a:t>
            </a:r>
            <a:endParaRPr lang="en-US" dirty="0" smtClean="0">
              <a:latin typeface="CMR10"/>
            </a:endParaRPr>
          </a:p>
        </p:txBody>
      </p:sp>
      <p:sp>
        <p:nvSpPr>
          <p:cNvPr id="7" name="Rectangle 6"/>
          <p:cNvSpPr/>
          <p:nvPr/>
        </p:nvSpPr>
        <p:spPr>
          <a:xfrm>
            <a:off x="158501" y="3485795"/>
            <a:ext cx="4965276" cy="923330"/>
          </a:xfrm>
          <a:prstGeom prst="rect">
            <a:avLst/>
          </a:prstGeom>
        </p:spPr>
        <p:txBody>
          <a:bodyPr wrap="square">
            <a:spAutoFit/>
          </a:bodyPr>
          <a:lstStyle/>
          <a:p>
            <a:r>
              <a:rPr lang="en-US" dirty="0" smtClean="0">
                <a:latin typeface="CMR10"/>
              </a:rPr>
              <a:t>very </a:t>
            </a:r>
            <a:r>
              <a:rPr lang="en-US" dirty="0">
                <a:latin typeface="CMR10"/>
              </a:rPr>
              <a:t>active zone, composed of cells exhibiting fast and high dynamics, possibly undergoing</a:t>
            </a:r>
          </a:p>
          <a:p>
            <a:r>
              <a:rPr lang="en-US" dirty="0">
                <a:latin typeface="CMR10"/>
              </a:rPr>
              <a:t>apoptosis, in the center of the organoid.</a:t>
            </a:r>
            <a:endParaRPr lang="en-US" dirty="0"/>
          </a:p>
        </p:txBody>
      </p:sp>
      <p:sp>
        <p:nvSpPr>
          <p:cNvPr id="8" name="Rectangle 7"/>
          <p:cNvSpPr/>
          <p:nvPr/>
        </p:nvSpPr>
        <p:spPr>
          <a:xfrm>
            <a:off x="6075355" y="6530767"/>
            <a:ext cx="5819642" cy="307777"/>
          </a:xfrm>
          <a:prstGeom prst="rect">
            <a:avLst/>
          </a:prstGeom>
        </p:spPr>
        <p:txBody>
          <a:bodyPr wrap="square">
            <a:spAutoFit/>
          </a:bodyPr>
          <a:lstStyle/>
          <a:p>
            <a:r>
              <a:rPr lang="en-US" sz="1400" dirty="0" smtClean="0">
                <a:solidFill>
                  <a:schemeClr val="tx2"/>
                </a:solidFill>
                <a:latin typeface="+mj-lt"/>
              </a:rPr>
              <a:t>Reprinted from  [</a:t>
            </a:r>
            <a:r>
              <a:rPr lang="en-US" sz="1400" dirty="0">
                <a:solidFill>
                  <a:schemeClr val="tx2"/>
                </a:solidFill>
              </a:rPr>
              <a:t>J. </a:t>
            </a:r>
            <a:r>
              <a:rPr lang="en-US" sz="1400" dirty="0" err="1" smtClean="0">
                <a:solidFill>
                  <a:schemeClr val="tx2"/>
                </a:solidFill>
              </a:rPr>
              <a:t>Scholler</a:t>
            </a:r>
            <a:r>
              <a:rPr lang="en-US" sz="1400" dirty="0" smtClean="0">
                <a:solidFill>
                  <a:schemeClr val="tx2"/>
                </a:solidFill>
              </a:rPr>
              <a:t>, et.al., ” </a:t>
            </a:r>
            <a:r>
              <a:rPr lang="en-US" sz="1400" dirty="0">
                <a:solidFill>
                  <a:schemeClr val="tx2"/>
                </a:solidFill>
              </a:rPr>
              <a:t>arXiv:1912.04052 [physics] (2019</a:t>
            </a:r>
            <a:r>
              <a:rPr lang="en-US" sz="1400" dirty="0" smtClean="0">
                <a:solidFill>
                  <a:schemeClr val="tx2"/>
                </a:solidFill>
              </a:rPr>
              <a:t>).]</a:t>
            </a:r>
            <a:endParaRPr lang="en-US" sz="1400" dirty="0">
              <a:solidFill>
                <a:schemeClr val="tx2"/>
              </a:solidFill>
            </a:endParaRPr>
          </a:p>
        </p:txBody>
      </p:sp>
      <p:sp>
        <p:nvSpPr>
          <p:cNvPr id="10" name="Rectangle 9"/>
          <p:cNvSpPr/>
          <p:nvPr/>
        </p:nvSpPr>
        <p:spPr>
          <a:xfrm>
            <a:off x="5368308" y="6153973"/>
            <a:ext cx="7080069" cy="646331"/>
          </a:xfrm>
          <a:prstGeom prst="rect">
            <a:avLst/>
          </a:prstGeom>
        </p:spPr>
        <p:txBody>
          <a:bodyPr wrap="square">
            <a:spAutoFit/>
          </a:bodyPr>
          <a:lstStyle/>
          <a:p>
            <a:r>
              <a:rPr lang="en-US" sz="1600" dirty="0" smtClean="0">
                <a:latin typeface="CMR10"/>
              </a:rPr>
              <a:t>Frame </a:t>
            </a:r>
            <a:r>
              <a:rPr lang="en-US" sz="1600" dirty="0">
                <a:latin typeface="CMR10"/>
              </a:rPr>
              <a:t>rate </a:t>
            </a:r>
            <a:r>
              <a:rPr lang="en-US" sz="1600" dirty="0" smtClean="0">
                <a:latin typeface="CMR10"/>
              </a:rPr>
              <a:t>is 100 </a:t>
            </a:r>
            <a:r>
              <a:rPr lang="en-US" sz="1600" dirty="0" smtClean="0">
                <a:latin typeface="CMMI10"/>
              </a:rPr>
              <a:t>Hz. </a:t>
            </a:r>
            <a:r>
              <a:rPr lang="en-US" sz="1600" dirty="0" smtClean="0">
                <a:latin typeface="CMR10"/>
              </a:rPr>
              <a:t>512 frames recorded. And the </a:t>
            </a:r>
            <a:r>
              <a:rPr lang="en-US" sz="1600" dirty="0" smtClean="0"/>
              <a:t>Axial resolution </a:t>
            </a:r>
            <a:r>
              <a:rPr lang="en-US" sz="1600" dirty="0"/>
              <a:t>is 1.7 </a:t>
            </a:r>
            <a:r>
              <a:rPr lang="en-US" sz="1600" dirty="0" err="1"/>
              <a:t>μm</a:t>
            </a:r>
            <a:r>
              <a:rPr lang="en-US" dirty="0"/>
              <a:t> </a:t>
            </a:r>
            <a:endParaRPr lang="en-US" sz="1600" dirty="0"/>
          </a:p>
          <a:p>
            <a:endParaRPr lang="en-US" dirty="0"/>
          </a:p>
        </p:txBody>
      </p:sp>
    </p:spTree>
    <p:extLst>
      <p:ext uri="{BB962C8B-B14F-4D97-AF65-F5344CB8AC3E}">
        <p14:creationId xmlns:p14="http://schemas.microsoft.com/office/powerpoint/2010/main" val="2474618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185" t="3516"/>
          <a:stretch/>
        </p:blipFill>
        <p:spPr>
          <a:xfrm>
            <a:off x="5164181" y="69668"/>
            <a:ext cx="6894467" cy="5183234"/>
          </a:xfrm>
          <a:prstGeom prst="rect">
            <a:avLst/>
          </a:prstGeom>
        </p:spPr>
      </p:pic>
      <p:sp>
        <p:nvSpPr>
          <p:cNvPr id="4" name="Rectangle 3"/>
          <p:cNvSpPr/>
          <p:nvPr/>
        </p:nvSpPr>
        <p:spPr>
          <a:xfrm>
            <a:off x="0" y="170209"/>
            <a:ext cx="4610558" cy="646331"/>
          </a:xfrm>
          <a:prstGeom prst="rect">
            <a:avLst/>
          </a:prstGeom>
        </p:spPr>
        <p:txBody>
          <a:bodyPr wrap="none">
            <a:spAutoFit/>
          </a:bodyPr>
          <a:lstStyle/>
          <a:p>
            <a:r>
              <a:rPr lang="en-US" dirty="0" smtClean="0">
                <a:solidFill>
                  <a:schemeClr val="tx2">
                    <a:lumMod val="60000"/>
                    <a:lumOff val="40000"/>
                  </a:schemeClr>
                </a:solidFill>
                <a:latin typeface="AdvPS7C81"/>
              </a:rPr>
              <a:t>DFF-OCT for retinal layers dynamics imaging </a:t>
            </a:r>
          </a:p>
          <a:p>
            <a:pPr algn="ctr"/>
            <a:r>
              <a:rPr lang="en-US" dirty="0" smtClean="0">
                <a:latin typeface="AdvPS7C81"/>
              </a:rPr>
              <a:t>(Dissected macaque retina)</a:t>
            </a:r>
            <a:endParaRPr lang="en-US" dirty="0"/>
          </a:p>
        </p:txBody>
      </p:sp>
      <p:sp>
        <p:nvSpPr>
          <p:cNvPr id="5" name="Rectangle 4"/>
          <p:cNvSpPr/>
          <p:nvPr/>
        </p:nvSpPr>
        <p:spPr>
          <a:xfrm>
            <a:off x="34833" y="2409463"/>
            <a:ext cx="5129348" cy="923330"/>
          </a:xfrm>
          <a:prstGeom prst="rect">
            <a:avLst/>
          </a:prstGeom>
        </p:spPr>
        <p:txBody>
          <a:bodyPr wrap="square">
            <a:spAutoFit/>
          </a:bodyPr>
          <a:lstStyle/>
          <a:p>
            <a:r>
              <a:rPr lang="en-US" dirty="0">
                <a:latin typeface="AdvPS7C81"/>
              </a:rPr>
              <a:t>S</a:t>
            </a:r>
            <a:r>
              <a:rPr lang="en-US" dirty="0" smtClean="0">
                <a:latin typeface="AdvPS7C81"/>
              </a:rPr>
              <a:t>tatic </a:t>
            </a:r>
            <a:r>
              <a:rPr lang="en-US" dirty="0">
                <a:latin typeface="AdvPS7C81"/>
              </a:rPr>
              <a:t>(</a:t>
            </a:r>
            <a:r>
              <a:rPr lang="en-US" dirty="0">
                <a:latin typeface="AdvPS7C84"/>
              </a:rPr>
              <a:t>red</a:t>
            </a:r>
            <a:r>
              <a:rPr lang="en-US" dirty="0">
                <a:latin typeface="AdvPS7C81"/>
              </a:rPr>
              <a:t>) and dynamic (</a:t>
            </a:r>
            <a:r>
              <a:rPr lang="en-US" dirty="0">
                <a:latin typeface="AdvPS7C84"/>
              </a:rPr>
              <a:t>green</a:t>
            </a:r>
            <a:r>
              <a:rPr lang="en-US" dirty="0">
                <a:latin typeface="AdvPS7C81"/>
              </a:rPr>
              <a:t>) FFOCT images in macaque retina identify stationary (fibers, vessels, collagen) and dynamic (</a:t>
            </a:r>
            <a:r>
              <a:rPr lang="en-US" dirty="0" smtClean="0">
                <a:latin typeface="AdvPS7C81"/>
              </a:rPr>
              <a:t>cell) structures</a:t>
            </a:r>
            <a:r>
              <a:rPr lang="en-US" dirty="0">
                <a:latin typeface="AdvPS7C81"/>
              </a:rPr>
              <a:t>.</a:t>
            </a:r>
            <a:endParaRPr lang="en-US" dirty="0"/>
          </a:p>
        </p:txBody>
      </p:sp>
      <p:sp>
        <p:nvSpPr>
          <p:cNvPr id="6" name="Rectangle 5"/>
          <p:cNvSpPr/>
          <p:nvPr/>
        </p:nvSpPr>
        <p:spPr>
          <a:xfrm>
            <a:off x="5164181" y="6255710"/>
            <a:ext cx="6905897" cy="523220"/>
          </a:xfrm>
          <a:prstGeom prst="rect">
            <a:avLst/>
          </a:prstGeom>
        </p:spPr>
        <p:txBody>
          <a:bodyPr wrap="square">
            <a:spAutoFit/>
          </a:bodyPr>
          <a:lstStyle/>
          <a:p>
            <a:r>
              <a:rPr lang="en-US" sz="1400" dirty="0" smtClean="0">
                <a:solidFill>
                  <a:schemeClr val="tx2"/>
                </a:solidFill>
                <a:latin typeface="+mj-lt"/>
              </a:rPr>
              <a:t>Reprinted from  [</a:t>
            </a:r>
            <a:r>
              <a:rPr lang="en-US" sz="1400" dirty="0">
                <a:solidFill>
                  <a:schemeClr val="tx2"/>
                </a:solidFill>
              </a:rPr>
              <a:t>O. </a:t>
            </a:r>
            <a:r>
              <a:rPr lang="en-US" sz="1400" dirty="0" err="1">
                <a:solidFill>
                  <a:schemeClr val="tx2"/>
                </a:solidFill>
              </a:rPr>
              <a:t>Thouvenin</a:t>
            </a:r>
            <a:r>
              <a:rPr lang="en-US" sz="1400" dirty="0">
                <a:solidFill>
                  <a:schemeClr val="tx2"/>
                </a:solidFill>
              </a:rPr>
              <a:t>, </a:t>
            </a:r>
            <a:r>
              <a:rPr lang="en-US" sz="1400" dirty="0" smtClean="0">
                <a:solidFill>
                  <a:schemeClr val="tx2"/>
                </a:solidFill>
              </a:rPr>
              <a:t>et.al.,</a:t>
            </a:r>
            <a:r>
              <a:rPr lang="en-US" sz="1400" dirty="0" err="1" smtClean="0">
                <a:solidFill>
                  <a:schemeClr val="tx2"/>
                </a:solidFill>
              </a:rPr>
              <a:t>Investig</a:t>
            </a:r>
            <a:r>
              <a:rPr lang="en-US" sz="1400" dirty="0">
                <a:solidFill>
                  <a:schemeClr val="tx2"/>
                </a:solidFill>
              </a:rPr>
              <a:t>. </a:t>
            </a:r>
            <a:r>
              <a:rPr lang="en-US" sz="1400" dirty="0" err="1">
                <a:solidFill>
                  <a:schemeClr val="tx2"/>
                </a:solidFill>
              </a:rPr>
              <a:t>Ophthalmol</a:t>
            </a:r>
            <a:r>
              <a:rPr lang="en-US" sz="1400" dirty="0">
                <a:solidFill>
                  <a:schemeClr val="tx2"/>
                </a:solidFill>
              </a:rPr>
              <a:t>. &amp; Vis. Sci. 58, 4605–4615</a:t>
            </a:r>
          </a:p>
          <a:p>
            <a:r>
              <a:rPr lang="en-US" sz="1400" dirty="0">
                <a:solidFill>
                  <a:schemeClr val="tx2"/>
                </a:solidFill>
              </a:rPr>
              <a:t>(2017</a:t>
            </a:r>
            <a:r>
              <a:rPr lang="en-US" sz="1400" dirty="0" smtClean="0">
                <a:solidFill>
                  <a:schemeClr val="tx2"/>
                </a:solidFill>
              </a:rPr>
              <a:t>).]</a:t>
            </a:r>
            <a:endParaRPr lang="en-US" sz="1400" dirty="0">
              <a:solidFill>
                <a:schemeClr val="tx2"/>
              </a:solidFill>
            </a:endParaRPr>
          </a:p>
        </p:txBody>
      </p:sp>
      <p:sp>
        <p:nvSpPr>
          <p:cNvPr id="7" name="Rectangle 6"/>
          <p:cNvSpPr/>
          <p:nvPr/>
        </p:nvSpPr>
        <p:spPr>
          <a:xfrm>
            <a:off x="6390727" y="5263254"/>
            <a:ext cx="4441373" cy="584775"/>
          </a:xfrm>
          <a:prstGeom prst="rect">
            <a:avLst/>
          </a:prstGeom>
        </p:spPr>
        <p:txBody>
          <a:bodyPr wrap="square">
            <a:spAutoFit/>
          </a:bodyPr>
          <a:lstStyle/>
          <a:p>
            <a:pPr algn="ctr"/>
            <a:r>
              <a:rPr lang="en-US" sz="1600" dirty="0" smtClean="0">
                <a:latin typeface="CMR10"/>
              </a:rPr>
              <a:t>Macaque retinal layers.</a:t>
            </a:r>
            <a:br>
              <a:rPr lang="en-US" sz="1600" dirty="0" smtClean="0">
                <a:latin typeface="CMR10"/>
              </a:rPr>
            </a:br>
            <a:r>
              <a:rPr lang="en-US" sz="1600" dirty="0" smtClean="0">
                <a:latin typeface="CMR10"/>
              </a:rPr>
              <a:t>Frame </a:t>
            </a:r>
            <a:r>
              <a:rPr lang="en-US" sz="1600" dirty="0">
                <a:latin typeface="CMR10"/>
              </a:rPr>
              <a:t>rate </a:t>
            </a:r>
            <a:r>
              <a:rPr lang="en-US" sz="1600" dirty="0" smtClean="0">
                <a:latin typeface="CMR10"/>
              </a:rPr>
              <a:t>is 300 </a:t>
            </a:r>
            <a:r>
              <a:rPr lang="en-US" sz="1600" dirty="0" smtClean="0">
                <a:latin typeface="CMMI10"/>
              </a:rPr>
              <a:t>Hz. </a:t>
            </a:r>
            <a:r>
              <a:rPr lang="en-US" sz="1600" dirty="0" smtClean="0">
                <a:latin typeface="CMR10"/>
              </a:rPr>
              <a:t>1000 frames were recorded. </a:t>
            </a:r>
            <a:endParaRPr lang="en-US" dirty="0"/>
          </a:p>
        </p:txBody>
      </p:sp>
    </p:spTree>
    <p:extLst>
      <p:ext uri="{BB962C8B-B14F-4D97-AF65-F5344CB8AC3E}">
        <p14:creationId xmlns:p14="http://schemas.microsoft.com/office/powerpoint/2010/main" val="4133259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568" y="509996"/>
            <a:ext cx="7048500" cy="5646420"/>
          </a:xfrm>
          <a:prstGeom prst="rect">
            <a:avLst/>
          </a:prstGeom>
        </p:spPr>
      </p:pic>
      <p:sp>
        <p:nvSpPr>
          <p:cNvPr id="4" name="Rectangle 3"/>
          <p:cNvSpPr/>
          <p:nvPr/>
        </p:nvSpPr>
        <p:spPr>
          <a:xfrm>
            <a:off x="0" y="0"/>
            <a:ext cx="7289074" cy="646331"/>
          </a:xfrm>
          <a:prstGeom prst="rect">
            <a:avLst/>
          </a:prstGeom>
        </p:spPr>
        <p:txBody>
          <a:bodyPr wrap="square">
            <a:spAutoFit/>
          </a:bodyPr>
          <a:lstStyle/>
          <a:p>
            <a:r>
              <a:rPr lang="en-US" b="1" dirty="0" smtClean="0">
                <a:solidFill>
                  <a:schemeClr val="tx2"/>
                </a:solidFill>
                <a:latin typeface="+mj-lt"/>
              </a:rPr>
              <a:t>3. Adaptive optics optical coherence tomography </a:t>
            </a:r>
            <a:r>
              <a:rPr lang="en-US" b="1" dirty="0">
                <a:solidFill>
                  <a:schemeClr val="tx2"/>
                </a:solidFill>
                <a:latin typeface="+mj-lt"/>
              </a:rPr>
              <a:t>(AO-OCT</a:t>
            </a:r>
            <a:r>
              <a:rPr lang="en-US" b="1" dirty="0" smtClean="0">
                <a:solidFill>
                  <a:schemeClr val="tx2"/>
                </a:solidFill>
                <a:latin typeface="+mj-lt"/>
              </a:rPr>
              <a:t>) for retinal layers dynamics imaging</a:t>
            </a:r>
            <a:endParaRPr lang="en-US" b="1" dirty="0">
              <a:solidFill>
                <a:schemeClr val="tx2"/>
              </a:solidFill>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34" y="2566982"/>
            <a:ext cx="3703320" cy="1282206"/>
          </a:xfrm>
          <a:prstGeom prst="rect">
            <a:avLst/>
          </a:prstGeom>
        </p:spPr>
      </p:pic>
      <p:sp>
        <p:nvSpPr>
          <p:cNvPr id="6" name="TextBox 5"/>
          <p:cNvSpPr txBox="1"/>
          <p:nvPr/>
        </p:nvSpPr>
        <p:spPr>
          <a:xfrm>
            <a:off x="680630" y="2133599"/>
            <a:ext cx="3666308" cy="369332"/>
          </a:xfrm>
          <a:prstGeom prst="rect">
            <a:avLst/>
          </a:prstGeom>
          <a:noFill/>
        </p:spPr>
        <p:txBody>
          <a:bodyPr wrap="square" rtlCol="0">
            <a:spAutoFit/>
          </a:bodyPr>
          <a:lstStyle/>
          <a:p>
            <a:r>
              <a:rPr lang="en-US" dirty="0" smtClean="0">
                <a:solidFill>
                  <a:schemeClr val="bg1"/>
                </a:solidFill>
                <a:latin typeface="Arial" panose="020B0604020202020204" pitchFamily="34" charset="0"/>
                <a:cs typeface="Arial" panose="020B0604020202020204" pitchFamily="34" charset="0"/>
              </a:rPr>
              <a:t>Time constant of correlation</a:t>
            </a:r>
          </a:p>
        </p:txBody>
      </p:sp>
      <p:sp>
        <p:nvSpPr>
          <p:cNvPr id="7" name="Rectangle 6"/>
          <p:cNvSpPr/>
          <p:nvPr/>
        </p:nvSpPr>
        <p:spPr>
          <a:xfrm>
            <a:off x="5588093" y="6565612"/>
            <a:ext cx="6400889" cy="584775"/>
          </a:xfrm>
          <a:prstGeom prst="rect">
            <a:avLst/>
          </a:prstGeom>
        </p:spPr>
        <p:txBody>
          <a:bodyPr wrap="square">
            <a:spAutoFit/>
          </a:bodyPr>
          <a:lstStyle/>
          <a:p>
            <a:r>
              <a:rPr lang="en-US" sz="1400" dirty="0" smtClean="0">
                <a:solidFill>
                  <a:schemeClr val="tx2"/>
                </a:solidFill>
                <a:latin typeface="+mj-lt"/>
              </a:rPr>
              <a:t>Reprinted from  </a:t>
            </a:r>
            <a:r>
              <a:rPr lang="en-US" sz="1400" dirty="0">
                <a:solidFill>
                  <a:schemeClr val="tx2"/>
                </a:solidFill>
                <a:latin typeface="+mj-lt"/>
              </a:rPr>
              <a:t>[K. </a:t>
            </a:r>
            <a:r>
              <a:rPr lang="en-US" sz="1400" dirty="0" err="1">
                <a:solidFill>
                  <a:schemeClr val="tx2"/>
                </a:solidFill>
                <a:latin typeface="+mj-lt"/>
              </a:rPr>
              <a:t>Kurokawa</a:t>
            </a:r>
            <a:r>
              <a:rPr lang="en-US" sz="1400" dirty="0">
                <a:solidFill>
                  <a:schemeClr val="tx2"/>
                </a:solidFill>
                <a:latin typeface="+mj-lt"/>
              </a:rPr>
              <a:t>, et.al.,” </a:t>
            </a:r>
            <a:r>
              <a:rPr lang="en-US" sz="1400" dirty="0" err="1">
                <a:solidFill>
                  <a:schemeClr val="tx2"/>
                </a:solidFill>
                <a:latin typeface="+mj-lt"/>
              </a:rPr>
              <a:t>Neurophotonics</a:t>
            </a:r>
            <a:r>
              <a:rPr lang="en-US" sz="1400" dirty="0">
                <a:solidFill>
                  <a:schemeClr val="tx2"/>
                </a:solidFill>
                <a:latin typeface="+mj-lt"/>
              </a:rPr>
              <a:t> 7, 015013 (2020). </a:t>
            </a:r>
            <a:r>
              <a:rPr lang="en-US" sz="1400" dirty="0" smtClean="0">
                <a:solidFill>
                  <a:schemeClr val="tx2"/>
                </a:solidFill>
              </a:rPr>
              <a:t>]</a:t>
            </a:r>
            <a:endParaRPr lang="en-US" sz="1400" dirty="0">
              <a:solidFill>
                <a:schemeClr val="tx2"/>
              </a:solidFill>
            </a:endParaRPr>
          </a:p>
          <a:p>
            <a:pPr algn="just"/>
            <a:endParaRPr lang="en-US" dirty="0">
              <a:solidFill>
                <a:schemeClr val="tx2">
                  <a:lumMod val="60000"/>
                  <a:lumOff val="40000"/>
                </a:schemeClr>
              </a:solidFill>
              <a:latin typeface="+mj-lt"/>
            </a:endParaRPr>
          </a:p>
        </p:txBody>
      </p:sp>
      <p:sp>
        <p:nvSpPr>
          <p:cNvPr id="2" name="Rectangle 1"/>
          <p:cNvSpPr/>
          <p:nvPr/>
        </p:nvSpPr>
        <p:spPr>
          <a:xfrm>
            <a:off x="5387553" y="6176348"/>
            <a:ext cx="6149440" cy="369332"/>
          </a:xfrm>
          <a:prstGeom prst="rect">
            <a:avLst/>
          </a:prstGeom>
        </p:spPr>
        <p:txBody>
          <a:bodyPr wrap="none">
            <a:spAutoFit/>
          </a:bodyPr>
          <a:lstStyle/>
          <a:p>
            <a:r>
              <a:rPr lang="en-US" dirty="0" smtClean="0">
                <a:latin typeface="AdvTT3c2d9f11"/>
              </a:rPr>
              <a:t>Axial </a:t>
            </a:r>
            <a:r>
              <a:rPr lang="en-US" dirty="0">
                <a:latin typeface="AdvTT3c2d9f11"/>
              </a:rPr>
              <a:t>resolution of </a:t>
            </a:r>
            <a:r>
              <a:rPr lang="en-US" dirty="0">
                <a:latin typeface="AdvTTbdb21c9e"/>
              </a:rPr>
              <a:t>4.7 </a:t>
            </a:r>
            <a:r>
              <a:rPr lang="en-US" dirty="0" err="1">
                <a:latin typeface="AdvOTdd3b7348.I+03"/>
              </a:rPr>
              <a:t>μ</a:t>
            </a:r>
            <a:r>
              <a:rPr lang="en-US" dirty="0" err="1">
                <a:latin typeface="AdvTTbdb21c9e"/>
              </a:rPr>
              <a:t>m</a:t>
            </a:r>
            <a:r>
              <a:rPr lang="en-US" dirty="0">
                <a:latin typeface="AdvTTbdb21c9e"/>
              </a:rPr>
              <a:t> </a:t>
            </a:r>
            <a:r>
              <a:rPr lang="en-US" dirty="0">
                <a:latin typeface="AdvTT3c2d9f11"/>
              </a:rPr>
              <a:t>in </a:t>
            </a:r>
            <a:r>
              <a:rPr lang="en-US" dirty="0" smtClean="0">
                <a:latin typeface="AdvTT3c2d9f11"/>
              </a:rPr>
              <a:t>tissue and lateral one is 2.4</a:t>
            </a:r>
            <a:r>
              <a:rPr lang="en-US" dirty="0">
                <a:latin typeface="AdvOTdd3b7348.I+03"/>
              </a:rPr>
              <a:t> </a:t>
            </a:r>
            <a:r>
              <a:rPr lang="en-US" dirty="0" err="1">
                <a:latin typeface="AdvOTdd3b7348.I+03"/>
              </a:rPr>
              <a:t>μ</a:t>
            </a:r>
            <a:r>
              <a:rPr lang="en-US" dirty="0" err="1">
                <a:latin typeface="AdvTTbdb21c9e"/>
              </a:rPr>
              <a:t>m</a:t>
            </a:r>
            <a:endParaRPr lang="en-US" dirty="0"/>
          </a:p>
        </p:txBody>
      </p:sp>
    </p:spTree>
    <p:extLst>
      <p:ext uri="{BB962C8B-B14F-4D97-AF65-F5344CB8AC3E}">
        <p14:creationId xmlns:p14="http://schemas.microsoft.com/office/powerpoint/2010/main" val="3723983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 !</a:t>
            </a:r>
            <a:endParaRPr lang="en-US"/>
          </a:p>
        </p:txBody>
      </p:sp>
    </p:spTree>
    <p:extLst>
      <p:ext uri="{BB962C8B-B14F-4D97-AF65-F5344CB8AC3E}">
        <p14:creationId xmlns:p14="http://schemas.microsoft.com/office/powerpoint/2010/main" val="99516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51" y="1864213"/>
            <a:ext cx="9801557" cy="1142039"/>
          </a:xfrm>
        </p:spPr>
        <p:txBody>
          <a:bodyPr/>
          <a:lstStyle/>
          <a:p>
            <a:r>
              <a:rPr lang="en-US" dirty="0"/>
              <a:t>Introduction</a:t>
            </a:r>
          </a:p>
        </p:txBody>
      </p:sp>
    </p:spTree>
    <p:extLst>
      <p:ext uri="{BB962C8B-B14F-4D97-AF65-F5344CB8AC3E}">
        <p14:creationId xmlns:p14="http://schemas.microsoft.com/office/powerpoint/2010/main" val="587891086"/>
      </p:ext>
    </p:extLst>
  </p:cSld>
  <p:clrMapOvr>
    <a:masterClrMapping/>
  </p:clrMapOvr>
  <mc:AlternateContent xmlns:mc="http://schemas.openxmlformats.org/markup-compatibility/2006" xmlns:p14="http://schemas.microsoft.com/office/powerpoint/2010/main">
    <mc:Choice Requires="p14">
      <p:transition spd="slow" p14:dur="2000" advTm="2167"/>
    </mc:Choice>
    <mc:Fallback xmlns="">
      <p:transition spd="slow" advTm="216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947" y="1797749"/>
            <a:ext cx="11408735" cy="461665"/>
          </a:xfrm>
          <a:prstGeom prst="rect">
            <a:avLst/>
          </a:prstGeom>
        </p:spPr>
        <p:txBody>
          <a:bodyPr wrap="square">
            <a:spAutoFit/>
          </a:bodyPr>
          <a:lstStyle/>
          <a:p>
            <a:pPr marL="342900" indent="-342900">
              <a:buFont typeface="Wingdings" panose="05000000000000000000" pitchFamily="2" charset="2"/>
              <a:buChar char="Ø"/>
            </a:pPr>
            <a:r>
              <a:rPr lang="en-US" sz="2400" dirty="0" smtClean="0">
                <a:latin typeface="+mj-lt"/>
              </a:rPr>
              <a:t>It is also can be utilized to test tissue and cell drug response.</a:t>
            </a:r>
            <a:endParaRPr lang="en-US" sz="2400" dirty="0">
              <a:latin typeface="+mj-lt"/>
            </a:endParaRPr>
          </a:p>
        </p:txBody>
      </p:sp>
      <p:sp>
        <p:nvSpPr>
          <p:cNvPr id="4" name="Rectangle 3"/>
          <p:cNvSpPr/>
          <p:nvPr/>
        </p:nvSpPr>
        <p:spPr>
          <a:xfrm>
            <a:off x="396948" y="716776"/>
            <a:ext cx="11408735" cy="830997"/>
          </a:xfrm>
          <a:prstGeom prst="rect">
            <a:avLst/>
          </a:prstGeom>
        </p:spPr>
        <p:txBody>
          <a:bodyPr wrap="square">
            <a:spAutoFit/>
          </a:bodyPr>
          <a:lstStyle/>
          <a:p>
            <a:pPr marL="342900" indent="-342900">
              <a:buFont typeface="Wingdings" panose="05000000000000000000" pitchFamily="2" charset="2"/>
              <a:buChar char="Ø"/>
            </a:pPr>
            <a:r>
              <a:rPr lang="en-US" sz="2400" dirty="0" smtClean="0">
                <a:latin typeface="+mj-lt"/>
              </a:rPr>
              <a:t>Measuring the dynamics </a:t>
            </a:r>
            <a:r>
              <a:rPr lang="en-US" sz="2400" dirty="0">
                <a:latin typeface="+mj-lt"/>
              </a:rPr>
              <a:t>of </a:t>
            </a:r>
            <a:r>
              <a:rPr lang="en-US" sz="2400" dirty="0" smtClean="0">
                <a:latin typeface="+mj-lt"/>
              </a:rPr>
              <a:t>cells is an effective  marker for the cell health, cell metabolic activities, and pathological transformations.</a:t>
            </a:r>
            <a:endParaRPr lang="en-US" sz="2400" dirty="0">
              <a:latin typeface="+mj-lt"/>
            </a:endParaRPr>
          </a:p>
        </p:txBody>
      </p:sp>
      <p:sp>
        <p:nvSpPr>
          <p:cNvPr id="5" name="Rectangle 4"/>
          <p:cNvSpPr/>
          <p:nvPr/>
        </p:nvSpPr>
        <p:spPr>
          <a:xfrm>
            <a:off x="396947" y="2605822"/>
            <a:ext cx="11408735" cy="1569660"/>
          </a:xfrm>
          <a:prstGeom prst="rect">
            <a:avLst/>
          </a:prstGeom>
        </p:spPr>
        <p:txBody>
          <a:bodyPr wrap="square">
            <a:spAutoFit/>
          </a:bodyPr>
          <a:lstStyle/>
          <a:p>
            <a:pPr marL="342900" indent="-342900" algn="just">
              <a:buFont typeface="Wingdings" panose="05000000000000000000" pitchFamily="2" charset="2"/>
              <a:buChar char="Ø"/>
            </a:pPr>
            <a:r>
              <a:rPr lang="en-US" sz="2400" dirty="0" smtClean="0">
                <a:latin typeface="+mj-lt"/>
              </a:rPr>
              <a:t>There are some methods used to explore </a:t>
            </a:r>
            <a:r>
              <a:rPr lang="en-US" sz="2400" dirty="0">
                <a:latin typeface="+mj-lt"/>
              </a:rPr>
              <a:t>these dynamics, such </a:t>
            </a:r>
            <a:r>
              <a:rPr lang="en-US" sz="2400" dirty="0" smtClean="0">
                <a:latin typeface="+mj-lt"/>
              </a:rPr>
              <a:t>as fluorescent correlation spectroscopy (FCS) [1],  Phase contrast Microscopy (PCM) [2]. Live cell dynamics imaging have been also performed by super resolution microscopic methods [3].   </a:t>
            </a:r>
            <a:endParaRPr lang="en-US" sz="2400" dirty="0">
              <a:latin typeface="+mj-lt"/>
            </a:endParaRPr>
          </a:p>
        </p:txBody>
      </p:sp>
      <p:sp>
        <p:nvSpPr>
          <p:cNvPr id="6" name="Rectangle 5"/>
          <p:cNvSpPr/>
          <p:nvPr/>
        </p:nvSpPr>
        <p:spPr>
          <a:xfrm>
            <a:off x="396947" y="5820792"/>
            <a:ext cx="6096000" cy="369332"/>
          </a:xfrm>
          <a:prstGeom prst="rect">
            <a:avLst/>
          </a:prstGeom>
        </p:spPr>
        <p:txBody>
          <a:bodyPr>
            <a:spAutoFit/>
          </a:bodyPr>
          <a:lstStyle/>
          <a:p>
            <a:r>
              <a:rPr lang="en-US" dirty="0" smtClean="0">
                <a:solidFill>
                  <a:srgbClr val="FFFF00"/>
                </a:solidFill>
                <a:latin typeface="TimesNewRoman"/>
              </a:rPr>
              <a:t>[1] E</a:t>
            </a:r>
            <a:r>
              <a:rPr lang="en-US" dirty="0">
                <a:solidFill>
                  <a:srgbClr val="FFFF00"/>
                </a:solidFill>
                <a:latin typeface="TimesNewRoman"/>
              </a:rPr>
              <a:t>. L. Elson and D. </a:t>
            </a:r>
            <a:r>
              <a:rPr lang="en-US" dirty="0" err="1" smtClean="0">
                <a:solidFill>
                  <a:srgbClr val="FFFF00"/>
                </a:solidFill>
                <a:latin typeface="TimesNewRoman"/>
              </a:rPr>
              <a:t>Magde</a:t>
            </a:r>
            <a:r>
              <a:rPr lang="en-US" dirty="0" smtClean="0">
                <a:solidFill>
                  <a:srgbClr val="FFFF00"/>
                </a:solidFill>
                <a:latin typeface="TimesNewRoman"/>
              </a:rPr>
              <a:t>, Biopolymers </a:t>
            </a:r>
            <a:r>
              <a:rPr lang="en-US" b="1" dirty="0">
                <a:solidFill>
                  <a:srgbClr val="FFFF00"/>
                </a:solidFill>
                <a:latin typeface="TimesNewRoman,Bold"/>
              </a:rPr>
              <a:t>13</a:t>
            </a:r>
            <a:r>
              <a:rPr lang="en-US" dirty="0">
                <a:solidFill>
                  <a:srgbClr val="FFFF00"/>
                </a:solidFill>
                <a:latin typeface="TimesNewRoman"/>
              </a:rPr>
              <a:t>(1), 1–27 (1974).</a:t>
            </a:r>
            <a:endParaRPr lang="en-US" dirty="0">
              <a:solidFill>
                <a:srgbClr val="FFFF00"/>
              </a:solidFill>
            </a:endParaRPr>
          </a:p>
        </p:txBody>
      </p:sp>
      <p:sp>
        <p:nvSpPr>
          <p:cNvPr id="7" name="Rectangle 6"/>
          <p:cNvSpPr/>
          <p:nvPr/>
        </p:nvSpPr>
        <p:spPr>
          <a:xfrm>
            <a:off x="396946" y="6084073"/>
            <a:ext cx="11075583" cy="369332"/>
          </a:xfrm>
          <a:prstGeom prst="rect">
            <a:avLst/>
          </a:prstGeom>
        </p:spPr>
        <p:txBody>
          <a:bodyPr wrap="square">
            <a:spAutoFit/>
          </a:bodyPr>
          <a:lstStyle/>
          <a:p>
            <a:r>
              <a:rPr lang="en-US" dirty="0" smtClean="0">
                <a:solidFill>
                  <a:srgbClr val="FFFF00"/>
                </a:solidFill>
                <a:latin typeface="TimesNewRoman"/>
              </a:rPr>
              <a:t>[2] N</a:t>
            </a:r>
            <a:r>
              <a:rPr lang="en-US" dirty="0">
                <a:solidFill>
                  <a:srgbClr val="FFFF00"/>
                </a:solidFill>
                <a:latin typeface="TimesNewRoman"/>
              </a:rPr>
              <a:t>. T. </a:t>
            </a:r>
            <a:r>
              <a:rPr lang="en-US" dirty="0" err="1" smtClean="0">
                <a:solidFill>
                  <a:srgbClr val="FFFF00"/>
                </a:solidFill>
                <a:latin typeface="TimesNewRoman"/>
              </a:rPr>
              <a:t>Shaked</a:t>
            </a:r>
            <a:r>
              <a:rPr lang="en-US" dirty="0">
                <a:solidFill>
                  <a:srgbClr val="FFFF00"/>
                </a:solidFill>
                <a:latin typeface="TimesNewRoman"/>
              </a:rPr>
              <a:t> </a:t>
            </a:r>
            <a:r>
              <a:rPr lang="en-US" dirty="0" smtClean="0">
                <a:solidFill>
                  <a:srgbClr val="FFFF00"/>
                </a:solidFill>
                <a:latin typeface="TimesNewRoman"/>
              </a:rPr>
              <a:t>et. al, , in </a:t>
            </a:r>
            <a:r>
              <a:rPr lang="en-US" i="1" dirty="0">
                <a:solidFill>
                  <a:srgbClr val="FFFF00"/>
                </a:solidFill>
                <a:latin typeface="TimesNewRoman,Italic"/>
              </a:rPr>
              <a:t>Coherent Light Microscopy </a:t>
            </a:r>
            <a:r>
              <a:rPr lang="en-US" dirty="0">
                <a:solidFill>
                  <a:srgbClr val="FFFF00"/>
                </a:solidFill>
                <a:latin typeface="TimesNewRoman"/>
              </a:rPr>
              <a:t>(Springer, 2011), pp. 169–198.</a:t>
            </a:r>
            <a:endParaRPr lang="en-US" dirty="0">
              <a:solidFill>
                <a:srgbClr val="FFFF00"/>
              </a:solidFill>
            </a:endParaRPr>
          </a:p>
        </p:txBody>
      </p:sp>
      <p:sp>
        <p:nvSpPr>
          <p:cNvPr id="8" name="Rectangle 7"/>
          <p:cNvSpPr/>
          <p:nvPr/>
        </p:nvSpPr>
        <p:spPr>
          <a:xfrm>
            <a:off x="396945" y="6347354"/>
            <a:ext cx="8833886" cy="369332"/>
          </a:xfrm>
          <a:prstGeom prst="rect">
            <a:avLst/>
          </a:prstGeom>
        </p:spPr>
        <p:txBody>
          <a:bodyPr wrap="square">
            <a:spAutoFit/>
          </a:bodyPr>
          <a:lstStyle/>
          <a:p>
            <a:r>
              <a:rPr lang="en-US" dirty="0" smtClean="0">
                <a:solidFill>
                  <a:srgbClr val="FFFF00"/>
                </a:solidFill>
                <a:latin typeface="TimesNewRoman"/>
              </a:rPr>
              <a:t>[3] V</a:t>
            </a:r>
            <a:r>
              <a:rPr lang="en-US" dirty="0">
                <a:solidFill>
                  <a:srgbClr val="FFFF00"/>
                </a:solidFill>
                <a:latin typeface="TimesNewRoman"/>
              </a:rPr>
              <a:t>. </a:t>
            </a:r>
            <a:r>
              <a:rPr lang="en-US" dirty="0" err="1">
                <a:solidFill>
                  <a:srgbClr val="FFFF00"/>
                </a:solidFill>
                <a:latin typeface="TimesNewRoman"/>
              </a:rPr>
              <a:t>Astratov</a:t>
            </a:r>
            <a:r>
              <a:rPr lang="en-US" dirty="0">
                <a:solidFill>
                  <a:srgbClr val="FFFF00"/>
                </a:solidFill>
                <a:latin typeface="TimesNewRoman"/>
              </a:rPr>
              <a:t>, ed</a:t>
            </a:r>
            <a:r>
              <a:rPr lang="en-US" dirty="0" smtClean="0">
                <a:solidFill>
                  <a:srgbClr val="FFFF00"/>
                </a:solidFill>
                <a:latin typeface="TimesNewRoman"/>
              </a:rPr>
              <a:t>., (</a:t>
            </a:r>
            <a:r>
              <a:rPr lang="en-US" dirty="0">
                <a:solidFill>
                  <a:srgbClr val="FFFF00"/>
                </a:solidFill>
                <a:latin typeface="TimesNewRoman"/>
              </a:rPr>
              <a:t>Springer International Publishing, 2019).</a:t>
            </a:r>
          </a:p>
        </p:txBody>
      </p:sp>
      <p:sp>
        <p:nvSpPr>
          <p:cNvPr id="9" name="Rectangle 8"/>
          <p:cNvSpPr/>
          <p:nvPr/>
        </p:nvSpPr>
        <p:spPr>
          <a:xfrm>
            <a:off x="396947" y="4271179"/>
            <a:ext cx="11408735" cy="1200329"/>
          </a:xfrm>
          <a:prstGeom prst="rect">
            <a:avLst/>
          </a:prstGeom>
        </p:spPr>
        <p:txBody>
          <a:bodyPr wrap="square">
            <a:spAutoFit/>
          </a:bodyPr>
          <a:lstStyle/>
          <a:p>
            <a:pPr marL="342900" indent="-342900" algn="just">
              <a:buFont typeface="Wingdings" panose="05000000000000000000" pitchFamily="2" charset="2"/>
              <a:buChar char="Ø"/>
            </a:pPr>
            <a:r>
              <a:rPr lang="en-US" sz="2400" dirty="0" smtClean="0">
                <a:latin typeface="+mj-lt"/>
              </a:rPr>
              <a:t>Due to some </a:t>
            </a:r>
            <a:r>
              <a:rPr lang="en-US" sz="2400" dirty="0">
                <a:latin typeface="+mj-lt"/>
              </a:rPr>
              <a:t>limitations of  the traditional </a:t>
            </a:r>
            <a:r>
              <a:rPr lang="en-US" sz="2400" dirty="0" smtClean="0">
                <a:latin typeface="+mj-lt"/>
              </a:rPr>
              <a:t>methods such as invasiveness and limited imaging depth, several groups around the world have been utilized OCT for tissue dynamics imaging </a:t>
            </a:r>
            <a:endParaRPr lang="en-US" sz="2400" dirty="0">
              <a:latin typeface="+mj-lt"/>
            </a:endParaRPr>
          </a:p>
        </p:txBody>
      </p:sp>
    </p:spTree>
    <p:extLst>
      <p:ext uri="{BB962C8B-B14F-4D97-AF65-F5344CB8AC3E}">
        <p14:creationId xmlns:p14="http://schemas.microsoft.com/office/powerpoint/2010/main" val="189225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95046" y="2116762"/>
            <a:ext cx="9801557" cy="1142039"/>
          </a:xfrm>
        </p:spPr>
        <p:txBody>
          <a:bodyPr/>
          <a:lstStyle/>
          <a:p>
            <a:r>
              <a:rPr lang="en-US" dirty="0" smtClean="0"/>
              <a:t>Dynamic OCT method and applications</a:t>
            </a:r>
            <a:endParaRPr lang="en-US" dirty="0"/>
          </a:p>
        </p:txBody>
      </p:sp>
    </p:spTree>
    <p:extLst>
      <p:ext uri="{BB962C8B-B14F-4D97-AF65-F5344CB8AC3E}">
        <p14:creationId xmlns:p14="http://schemas.microsoft.com/office/powerpoint/2010/main" val="1996054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1951"/>
            <a:ext cx="6578600" cy="461665"/>
          </a:xfrm>
          <a:prstGeom prst="rect">
            <a:avLst/>
          </a:prstGeom>
        </p:spPr>
        <p:txBody>
          <a:bodyPr wrap="square">
            <a:spAutoFit/>
          </a:bodyPr>
          <a:lstStyle/>
          <a:p>
            <a:pPr algn="just"/>
            <a:r>
              <a:rPr lang="en-US" sz="2400" dirty="0" smtClean="0">
                <a:solidFill>
                  <a:schemeClr val="tx2">
                    <a:lumMod val="60000"/>
                    <a:lumOff val="40000"/>
                  </a:schemeClr>
                </a:solidFill>
                <a:latin typeface="+mj-lt"/>
              </a:rPr>
              <a:t>1. Speckle decorrelation dynamics imaging</a:t>
            </a:r>
            <a:endParaRPr lang="en-US" sz="2400" dirty="0">
              <a:solidFill>
                <a:schemeClr val="tx2">
                  <a:lumMod val="60000"/>
                  <a:lumOff val="40000"/>
                </a:schemeClr>
              </a:solidFill>
              <a:latin typeface="+mj-lt"/>
            </a:endParaRPr>
          </a:p>
        </p:txBody>
      </p:sp>
      <p:sp>
        <p:nvSpPr>
          <p:cNvPr id="4" name="Rectangle 3"/>
          <p:cNvSpPr/>
          <p:nvPr/>
        </p:nvSpPr>
        <p:spPr>
          <a:xfrm>
            <a:off x="709749" y="765570"/>
            <a:ext cx="9792788" cy="1077218"/>
          </a:xfrm>
          <a:prstGeom prst="rect">
            <a:avLst/>
          </a:prstGeom>
        </p:spPr>
        <p:txBody>
          <a:bodyPr wrap="square">
            <a:spAutoFit/>
          </a:bodyPr>
          <a:lstStyle/>
          <a:p>
            <a:pPr marL="342900" indent="-342900" algn="just">
              <a:buFont typeface="Wingdings" panose="05000000000000000000" pitchFamily="2" charset="2"/>
              <a:buChar char="Ø"/>
            </a:pPr>
            <a:r>
              <a:rPr lang="en-US" sz="2000" dirty="0" err="1" smtClean="0">
                <a:latin typeface="+mj-lt"/>
              </a:rPr>
              <a:t>Farhat</a:t>
            </a:r>
            <a:r>
              <a:rPr lang="en-US" sz="2000" dirty="0" smtClean="0">
                <a:latin typeface="+mj-lt"/>
              </a:rPr>
              <a:t> [4] have been utilized  1.3 </a:t>
            </a:r>
            <a:r>
              <a:rPr lang="el-GR" sz="2000" dirty="0" smtClean="0">
                <a:latin typeface="+mj-lt"/>
              </a:rPr>
              <a:t>μ</a:t>
            </a:r>
            <a:r>
              <a:rPr lang="en-US" sz="2000" dirty="0" smtClean="0">
                <a:latin typeface="+mj-lt"/>
              </a:rPr>
              <a:t>m swept source OCT with a frame rate acquisition of 50 Hz and axial </a:t>
            </a:r>
            <a:r>
              <a:rPr lang="en-US" sz="2000" dirty="0" smtClean="0"/>
              <a:t>resolution </a:t>
            </a:r>
            <a:r>
              <a:rPr lang="en-US" sz="2000" dirty="0"/>
              <a:t>is 9 </a:t>
            </a:r>
            <a:r>
              <a:rPr lang="en-US" sz="2000" dirty="0" err="1"/>
              <a:t>μm</a:t>
            </a:r>
            <a:r>
              <a:rPr lang="en-US" sz="2400" dirty="0">
                <a:latin typeface="+mj-lt"/>
              </a:rPr>
              <a:t> </a:t>
            </a:r>
            <a:r>
              <a:rPr lang="en-US" sz="2000" dirty="0" smtClean="0">
                <a:latin typeface="+mj-lt"/>
              </a:rPr>
              <a:t>to measure the tumor spheroid dynamics. </a:t>
            </a:r>
            <a:endParaRPr lang="en-US" sz="2000" dirty="0">
              <a:latin typeface="+mj-lt"/>
            </a:endParaRPr>
          </a:p>
        </p:txBody>
      </p:sp>
      <p:sp>
        <p:nvSpPr>
          <p:cNvPr id="5" name="Rectangle 4"/>
          <p:cNvSpPr/>
          <p:nvPr/>
        </p:nvSpPr>
        <p:spPr>
          <a:xfrm>
            <a:off x="3979142" y="5800690"/>
            <a:ext cx="3982180" cy="369332"/>
          </a:xfrm>
          <a:prstGeom prst="rect">
            <a:avLst/>
          </a:prstGeom>
        </p:spPr>
        <p:txBody>
          <a:bodyPr wrap="none">
            <a:spAutoFit/>
          </a:bodyPr>
          <a:lstStyle/>
          <a:p>
            <a:r>
              <a:rPr lang="en-US" dirty="0" smtClean="0">
                <a:latin typeface="TimesNewRomanPSMT"/>
              </a:rPr>
              <a:t>Human colon cancer (HT-29 spheroid)</a:t>
            </a:r>
            <a:endParaRPr lang="en-US" dirty="0"/>
          </a:p>
        </p:txBody>
      </p:sp>
      <p:grpSp>
        <p:nvGrpSpPr>
          <p:cNvPr id="13" name="Group 12"/>
          <p:cNvGrpSpPr/>
          <p:nvPr/>
        </p:nvGrpSpPr>
        <p:grpSpPr>
          <a:xfrm>
            <a:off x="2311362" y="2508850"/>
            <a:ext cx="7207135" cy="3291840"/>
            <a:chOff x="2328779" y="3196828"/>
            <a:chExt cx="7207135" cy="329184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779" y="3196828"/>
              <a:ext cx="7207135" cy="3291840"/>
            </a:xfrm>
            <a:prstGeom prst="rect">
              <a:avLst/>
            </a:prstGeom>
          </p:spPr>
        </p:pic>
        <p:sp>
          <p:nvSpPr>
            <p:cNvPr id="9" name="Rectangle 8"/>
            <p:cNvSpPr/>
            <p:nvPr/>
          </p:nvSpPr>
          <p:spPr>
            <a:xfrm>
              <a:off x="2922405" y="3299552"/>
              <a:ext cx="638316" cy="369332"/>
            </a:xfrm>
            <a:prstGeom prst="rect">
              <a:avLst/>
            </a:prstGeom>
          </p:spPr>
          <p:txBody>
            <a:bodyPr wrap="none">
              <a:spAutoFit/>
            </a:bodyPr>
            <a:lstStyle/>
            <a:p>
              <a:r>
                <a:rPr lang="en-US" dirty="0" smtClean="0">
                  <a:latin typeface="TimesNewRomanPSMT"/>
                </a:rPr>
                <a:t>OCT</a:t>
              </a:r>
              <a:endParaRPr lang="en-US" dirty="0"/>
            </a:p>
          </p:txBody>
        </p:sp>
        <p:sp>
          <p:nvSpPr>
            <p:cNvPr id="10" name="Rectangle 9"/>
            <p:cNvSpPr/>
            <p:nvPr/>
          </p:nvSpPr>
          <p:spPr>
            <a:xfrm>
              <a:off x="6239013" y="3299552"/>
              <a:ext cx="970137" cy="369332"/>
            </a:xfrm>
            <a:prstGeom prst="rect">
              <a:avLst/>
            </a:prstGeom>
          </p:spPr>
          <p:txBody>
            <a:bodyPr wrap="none">
              <a:spAutoFit/>
            </a:bodyPr>
            <a:lstStyle/>
            <a:p>
              <a:r>
                <a:rPr lang="en-US" dirty="0" smtClean="0">
                  <a:latin typeface="TimesNewRomanPSMT"/>
                </a:rPr>
                <a:t>DT [</a:t>
              </a:r>
              <a:r>
                <a:rPr lang="en-US" dirty="0" err="1" smtClean="0">
                  <a:latin typeface="TimesNewRomanPSMT"/>
                </a:rPr>
                <a:t>ms</a:t>
              </a:r>
              <a:r>
                <a:rPr lang="en-US" dirty="0" smtClean="0">
                  <a:latin typeface="TimesNewRomanPSMT"/>
                </a:rPr>
                <a:t>]</a:t>
              </a:r>
              <a:endParaRPr lang="en-US" dirty="0"/>
            </a:p>
          </p:txBody>
        </p:sp>
      </p:grpSp>
      <p:sp>
        <p:nvSpPr>
          <p:cNvPr id="12" name="Rectangle 11"/>
          <p:cNvSpPr/>
          <p:nvPr/>
        </p:nvSpPr>
        <p:spPr>
          <a:xfrm>
            <a:off x="709749" y="1769962"/>
            <a:ext cx="9792788" cy="707886"/>
          </a:xfrm>
          <a:prstGeom prst="rect">
            <a:avLst/>
          </a:prstGeom>
        </p:spPr>
        <p:txBody>
          <a:bodyPr wrap="square">
            <a:spAutoFit/>
          </a:bodyPr>
          <a:lstStyle/>
          <a:p>
            <a:pPr marL="285750" indent="-285750">
              <a:buFont typeface="Wingdings" panose="05000000000000000000" pitchFamily="2" charset="2"/>
              <a:buChar char="Ø"/>
            </a:pPr>
            <a:r>
              <a:rPr lang="en-US" sz="2000" dirty="0" smtClean="0">
                <a:latin typeface="TimesNewRomanPSMT"/>
              </a:rPr>
              <a:t>The decorrelation time (DT) </a:t>
            </a:r>
            <a:r>
              <a:rPr lang="en-US" sz="2000" dirty="0">
                <a:latin typeface="TimesNewRomanPSMT"/>
              </a:rPr>
              <a:t>was calculated </a:t>
            </a:r>
            <a:r>
              <a:rPr lang="en-US" sz="2000" dirty="0" smtClean="0">
                <a:latin typeface="TimesNewRomanPSMT"/>
              </a:rPr>
              <a:t>by </a:t>
            </a:r>
            <a:r>
              <a:rPr lang="en-US" sz="2000" dirty="0">
                <a:latin typeface="TimesNewRomanPSMT"/>
              </a:rPr>
              <a:t>measuring the half width of </a:t>
            </a:r>
            <a:r>
              <a:rPr lang="en-US" sz="2000" dirty="0" smtClean="0">
                <a:latin typeface="TimesNewRomanPSMT"/>
              </a:rPr>
              <a:t>the Autocorrelation function </a:t>
            </a:r>
            <a:r>
              <a:rPr lang="en-US" sz="2000" dirty="0">
                <a:latin typeface="TimesNewRomanPSMT"/>
              </a:rPr>
              <a:t>at half </a:t>
            </a:r>
            <a:r>
              <a:rPr lang="en-US" sz="2000" dirty="0" smtClean="0">
                <a:latin typeface="TimesNewRomanPSMT"/>
              </a:rPr>
              <a:t>its maximum </a:t>
            </a:r>
            <a:r>
              <a:rPr lang="en-US" sz="2000" dirty="0">
                <a:latin typeface="TimesNewRomanPSMT"/>
              </a:rPr>
              <a:t>value</a:t>
            </a:r>
            <a:endParaRPr lang="en-US" sz="2000" dirty="0"/>
          </a:p>
        </p:txBody>
      </p:sp>
      <p:sp>
        <p:nvSpPr>
          <p:cNvPr id="14" name="Rectangle 13"/>
          <p:cNvSpPr/>
          <p:nvPr/>
        </p:nvSpPr>
        <p:spPr>
          <a:xfrm>
            <a:off x="396945" y="6347354"/>
            <a:ext cx="4610484" cy="369332"/>
          </a:xfrm>
          <a:prstGeom prst="rect">
            <a:avLst/>
          </a:prstGeom>
        </p:spPr>
        <p:txBody>
          <a:bodyPr wrap="square">
            <a:spAutoFit/>
          </a:bodyPr>
          <a:lstStyle/>
          <a:p>
            <a:r>
              <a:rPr lang="en-US" dirty="0" smtClean="0">
                <a:solidFill>
                  <a:srgbClr val="FFFF00"/>
                </a:solidFill>
                <a:latin typeface="TimesNewRoman"/>
              </a:rPr>
              <a:t>[4] </a:t>
            </a:r>
            <a:r>
              <a:rPr lang="en-US" dirty="0" err="1" smtClean="0">
                <a:solidFill>
                  <a:srgbClr val="FFFF00"/>
                </a:solidFill>
                <a:latin typeface="TimesNewRoman"/>
              </a:rPr>
              <a:t>Farhat</a:t>
            </a:r>
            <a:r>
              <a:rPr lang="en-US" dirty="0">
                <a:solidFill>
                  <a:srgbClr val="FFFF00"/>
                </a:solidFill>
                <a:latin typeface="TimesNewRoman"/>
              </a:rPr>
              <a:t>, et.al ,</a:t>
            </a:r>
            <a:r>
              <a:rPr lang="en-US" dirty="0" smtClean="0"/>
              <a:t> </a:t>
            </a:r>
            <a:r>
              <a:rPr lang="en-US" i="1" dirty="0">
                <a:solidFill>
                  <a:srgbClr val="FFFF00"/>
                </a:solidFill>
                <a:latin typeface="TimesNewRoman"/>
              </a:rPr>
              <a:t>Proc. SPIE</a:t>
            </a:r>
            <a:r>
              <a:rPr lang="en-US" dirty="0">
                <a:solidFill>
                  <a:srgbClr val="FFFF00"/>
                </a:solidFill>
                <a:latin typeface="TimesNewRoman"/>
              </a:rPr>
              <a:t> p. 790710 (2011).</a:t>
            </a:r>
          </a:p>
        </p:txBody>
      </p:sp>
      <p:sp>
        <p:nvSpPr>
          <p:cNvPr id="2" name="Rectangle 1"/>
          <p:cNvSpPr/>
          <p:nvPr/>
        </p:nvSpPr>
        <p:spPr>
          <a:xfrm>
            <a:off x="9583086" y="3482240"/>
            <a:ext cx="2183948" cy="1200329"/>
          </a:xfrm>
          <a:prstGeom prst="rect">
            <a:avLst/>
          </a:prstGeom>
        </p:spPr>
        <p:txBody>
          <a:bodyPr wrap="square">
            <a:spAutoFit/>
          </a:bodyPr>
          <a:lstStyle/>
          <a:p>
            <a:pPr algn="ctr"/>
            <a:r>
              <a:rPr lang="en-US" dirty="0">
                <a:latin typeface="TimesNewRomanPSMT"/>
              </a:rPr>
              <a:t>128 axial scans spanning a transverse distance of 1mm</a:t>
            </a:r>
            <a:endParaRPr lang="en-US" dirty="0"/>
          </a:p>
        </p:txBody>
      </p:sp>
      <p:sp>
        <p:nvSpPr>
          <p:cNvPr id="6" name="Rectangle 5"/>
          <p:cNvSpPr/>
          <p:nvPr/>
        </p:nvSpPr>
        <p:spPr>
          <a:xfrm>
            <a:off x="4398944" y="5199132"/>
            <a:ext cx="1048685" cy="369332"/>
          </a:xfrm>
          <a:prstGeom prst="rect">
            <a:avLst/>
          </a:prstGeom>
        </p:spPr>
        <p:txBody>
          <a:bodyPr wrap="none">
            <a:spAutoFit/>
          </a:bodyPr>
          <a:lstStyle/>
          <a:p>
            <a:r>
              <a:rPr lang="el-GR" dirty="0">
                <a:latin typeface="TimesNewRomanPSMT"/>
              </a:rPr>
              <a:t>100 </a:t>
            </a:r>
            <a:r>
              <a:rPr lang="el-GR" dirty="0" smtClean="0">
                <a:latin typeface="TimesNewRomanPSMT"/>
                <a:cs typeface="Arial" panose="020B0604020202020204" pitchFamily="34" charset="0"/>
              </a:rPr>
              <a:t>μ</a:t>
            </a:r>
            <a:r>
              <a:rPr lang="en-US" dirty="0" smtClean="0">
                <a:latin typeface="TimesNewRomanPSMT"/>
              </a:rPr>
              <a:t>m</a:t>
            </a:r>
            <a:r>
              <a:rPr lang="en-US" dirty="0">
                <a:latin typeface="TimesNewRomanPSMT"/>
              </a:rPr>
              <a:t>.</a:t>
            </a:r>
            <a:endParaRPr lang="en-US" dirty="0"/>
          </a:p>
        </p:txBody>
      </p:sp>
    </p:spTree>
    <p:extLst>
      <p:ext uri="{BB962C8B-B14F-4D97-AF65-F5344CB8AC3E}">
        <p14:creationId xmlns:p14="http://schemas.microsoft.com/office/powerpoint/2010/main" val="412310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1951"/>
            <a:ext cx="6578600" cy="461665"/>
          </a:xfrm>
          <a:prstGeom prst="rect">
            <a:avLst/>
          </a:prstGeom>
        </p:spPr>
        <p:txBody>
          <a:bodyPr wrap="square">
            <a:spAutoFit/>
          </a:bodyPr>
          <a:lstStyle/>
          <a:p>
            <a:pPr algn="just"/>
            <a:r>
              <a:rPr lang="en-US" sz="2400" dirty="0" smtClean="0">
                <a:solidFill>
                  <a:schemeClr val="tx2">
                    <a:lumMod val="60000"/>
                    <a:lumOff val="40000"/>
                  </a:schemeClr>
                </a:solidFill>
                <a:latin typeface="+mj-lt"/>
              </a:rPr>
              <a:t>2. Dynamic Full field (DFF-) OCT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398" y="188016"/>
            <a:ext cx="5215669" cy="65449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28" y="3534607"/>
            <a:ext cx="5525900" cy="847988"/>
          </a:xfrm>
          <a:prstGeom prst="rect">
            <a:avLst/>
          </a:prstGeom>
        </p:spPr>
      </p:pic>
      <p:sp>
        <p:nvSpPr>
          <p:cNvPr id="6" name="Rectangle 5"/>
          <p:cNvSpPr/>
          <p:nvPr/>
        </p:nvSpPr>
        <p:spPr>
          <a:xfrm>
            <a:off x="388128" y="6440600"/>
            <a:ext cx="6400889" cy="584775"/>
          </a:xfrm>
          <a:prstGeom prst="rect">
            <a:avLst/>
          </a:prstGeom>
        </p:spPr>
        <p:txBody>
          <a:bodyPr wrap="square">
            <a:spAutoFit/>
          </a:bodyPr>
          <a:lstStyle/>
          <a:p>
            <a:r>
              <a:rPr lang="en-US" sz="1400" dirty="0" smtClean="0">
                <a:solidFill>
                  <a:schemeClr val="tx2"/>
                </a:solidFill>
                <a:latin typeface="+mj-lt"/>
              </a:rPr>
              <a:t>Reprinted from  [</a:t>
            </a:r>
            <a:r>
              <a:rPr lang="en-US" sz="1400" dirty="0" smtClean="0">
                <a:solidFill>
                  <a:schemeClr val="tx2"/>
                </a:solidFill>
              </a:rPr>
              <a:t>C</a:t>
            </a:r>
            <a:r>
              <a:rPr lang="en-US" sz="1400" dirty="0">
                <a:solidFill>
                  <a:schemeClr val="tx2"/>
                </a:solidFill>
              </a:rPr>
              <a:t>. </a:t>
            </a:r>
            <a:r>
              <a:rPr lang="en-US" sz="1400" dirty="0" err="1" smtClean="0">
                <a:solidFill>
                  <a:schemeClr val="tx2"/>
                </a:solidFill>
              </a:rPr>
              <a:t>Apelian</a:t>
            </a:r>
            <a:r>
              <a:rPr lang="en-US" sz="1400" dirty="0" smtClean="0">
                <a:solidFill>
                  <a:schemeClr val="tx2"/>
                </a:solidFill>
              </a:rPr>
              <a:t>, et.al, </a:t>
            </a:r>
            <a:r>
              <a:rPr lang="en-US" sz="1400" dirty="0">
                <a:solidFill>
                  <a:schemeClr val="tx2"/>
                </a:solidFill>
              </a:rPr>
              <a:t>Biomed. Opt. </a:t>
            </a:r>
            <a:r>
              <a:rPr lang="en-US" sz="1400" dirty="0" smtClean="0">
                <a:solidFill>
                  <a:schemeClr val="tx2"/>
                </a:solidFill>
              </a:rPr>
              <a:t>Express </a:t>
            </a:r>
            <a:r>
              <a:rPr lang="en-US" sz="1400" b="1" dirty="0" smtClean="0">
                <a:solidFill>
                  <a:schemeClr val="tx2"/>
                </a:solidFill>
              </a:rPr>
              <a:t>7</a:t>
            </a:r>
            <a:r>
              <a:rPr lang="en-US" sz="1400" dirty="0">
                <a:solidFill>
                  <a:schemeClr val="tx2"/>
                </a:solidFill>
              </a:rPr>
              <a:t>, 1511–1524 (2016</a:t>
            </a:r>
            <a:r>
              <a:rPr lang="en-US" sz="1400" dirty="0" smtClean="0">
                <a:solidFill>
                  <a:schemeClr val="tx2"/>
                </a:solidFill>
              </a:rPr>
              <a:t>).]</a:t>
            </a:r>
            <a:endParaRPr lang="en-US" sz="1400" dirty="0">
              <a:solidFill>
                <a:schemeClr val="tx2"/>
              </a:solidFill>
            </a:endParaRPr>
          </a:p>
          <a:p>
            <a:pPr algn="just"/>
            <a:endParaRPr lang="en-US" dirty="0">
              <a:solidFill>
                <a:schemeClr val="tx2">
                  <a:lumMod val="60000"/>
                  <a:lumOff val="40000"/>
                </a:schemeClr>
              </a:solidFill>
              <a:latin typeface="+mj-lt"/>
            </a:endParaRPr>
          </a:p>
        </p:txBody>
      </p:sp>
      <p:sp>
        <p:nvSpPr>
          <p:cNvPr id="8" name="Rectangle 7"/>
          <p:cNvSpPr/>
          <p:nvPr/>
        </p:nvSpPr>
        <p:spPr>
          <a:xfrm>
            <a:off x="0" y="1493593"/>
            <a:ext cx="6578600" cy="1015663"/>
          </a:xfrm>
          <a:prstGeom prst="rect">
            <a:avLst/>
          </a:prstGeom>
        </p:spPr>
        <p:txBody>
          <a:bodyPr wrap="square">
            <a:spAutoFit/>
          </a:bodyPr>
          <a:lstStyle/>
          <a:p>
            <a:pPr marL="342900" indent="-342900" algn="just">
              <a:buFont typeface="Wingdings" panose="05000000000000000000" pitchFamily="2" charset="2"/>
              <a:buChar char="Ø"/>
            </a:pPr>
            <a:r>
              <a:rPr lang="en-US" sz="2000" dirty="0" smtClean="0">
                <a:latin typeface="+mj-lt"/>
              </a:rPr>
              <a:t>It has been performed originally by time Domain full field OCT and standard </a:t>
            </a:r>
            <a:r>
              <a:rPr lang="en-US" altLang="ja-JP" sz="2000" dirty="0" smtClean="0">
                <a:latin typeface="+mj-lt"/>
              </a:rPr>
              <a:t>deviation</a:t>
            </a:r>
            <a:r>
              <a:rPr lang="en-US" sz="2000" dirty="0" smtClean="0">
                <a:latin typeface="+mj-lt"/>
              </a:rPr>
              <a:t> computation of temporal intensity. </a:t>
            </a:r>
            <a:endParaRPr lang="en-US" sz="2000" dirty="0">
              <a:latin typeface="+mj-lt"/>
            </a:endParaRPr>
          </a:p>
        </p:txBody>
      </p:sp>
    </p:spTree>
    <p:extLst>
      <p:ext uri="{BB962C8B-B14F-4D97-AF65-F5344CB8AC3E}">
        <p14:creationId xmlns:p14="http://schemas.microsoft.com/office/powerpoint/2010/main" val="4207238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34497"/>
          <a:stretch/>
        </p:blipFill>
        <p:spPr>
          <a:xfrm>
            <a:off x="6219957" y="48703"/>
            <a:ext cx="5847996" cy="5797517"/>
          </a:xfrm>
          <a:prstGeom prst="rect">
            <a:avLst/>
          </a:prstGeom>
        </p:spPr>
      </p:pic>
      <p:sp>
        <p:nvSpPr>
          <p:cNvPr id="3" name="Rectangle 2"/>
          <p:cNvSpPr/>
          <p:nvPr/>
        </p:nvSpPr>
        <p:spPr>
          <a:xfrm>
            <a:off x="665949" y="1054026"/>
            <a:ext cx="2449391" cy="369332"/>
          </a:xfrm>
          <a:prstGeom prst="rect">
            <a:avLst/>
          </a:prstGeom>
        </p:spPr>
        <p:txBody>
          <a:bodyPr wrap="square">
            <a:spAutoFit/>
          </a:bodyPr>
          <a:lstStyle/>
          <a:p>
            <a:endParaRPr lang="en-US" dirty="0"/>
          </a:p>
        </p:txBody>
      </p:sp>
      <p:sp>
        <p:nvSpPr>
          <p:cNvPr id="4" name="Rectangle 3"/>
          <p:cNvSpPr/>
          <p:nvPr/>
        </p:nvSpPr>
        <p:spPr>
          <a:xfrm>
            <a:off x="4" y="105517"/>
            <a:ext cx="6028660" cy="1477328"/>
          </a:xfrm>
          <a:prstGeom prst="rect">
            <a:avLst/>
          </a:prstGeom>
        </p:spPr>
        <p:txBody>
          <a:bodyPr wrap="square">
            <a:spAutoFit/>
          </a:bodyPr>
          <a:lstStyle/>
          <a:p>
            <a:pPr algn="just"/>
            <a:r>
              <a:rPr lang="en-US" dirty="0">
                <a:solidFill>
                  <a:schemeClr val="tx2">
                    <a:lumMod val="60000"/>
                    <a:lumOff val="40000"/>
                  </a:schemeClr>
                </a:solidFill>
                <a:latin typeface="+mj-lt"/>
              </a:rPr>
              <a:t>In D-FF-OCT image of mouse </a:t>
            </a:r>
            <a:r>
              <a:rPr lang="en-US" dirty="0" smtClean="0">
                <a:solidFill>
                  <a:schemeClr val="tx2">
                    <a:lumMod val="60000"/>
                    <a:lumOff val="40000"/>
                  </a:schemeClr>
                </a:solidFill>
                <a:latin typeface="+mj-lt"/>
              </a:rPr>
              <a:t>brain, the </a:t>
            </a:r>
            <a:r>
              <a:rPr lang="en-US" dirty="0">
                <a:solidFill>
                  <a:schemeClr val="tx2">
                    <a:lumMod val="60000"/>
                    <a:lumOff val="40000"/>
                  </a:schemeClr>
                </a:solidFill>
                <a:latin typeface="+mj-lt"/>
              </a:rPr>
              <a:t>high activity areas are </a:t>
            </a:r>
            <a:r>
              <a:rPr lang="en-US" dirty="0" err="1">
                <a:solidFill>
                  <a:schemeClr val="tx2">
                    <a:lumMod val="60000"/>
                    <a:lumOff val="40000"/>
                  </a:schemeClr>
                </a:solidFill>
                <a:latin typeface="+mj-lt"/>
              </a:rPr>
              <a:t>colocalized</a:t>
            </a:r>
            <a:r>
              <a:rPr lang="en-US" dirty="0">
                <a:solidFill>
                  <a:schemeClr val="tx2">
                    <a:lumMod val="60000"/>
                    <a:lumOff val="40000"/>
                  </a:schemeClr>
                </a:solidFill>
                <a:latin typeface="+mj-lt"/>
              </a:rPr>
              <a:t> with some of the dark circular spots on the FFOCT images. Those that remain dark in D-FFOCT may be dead cells or otherwise inactive structures (e.g. capillaries) and thus produce no signal.</a:t>
            </a:r>
          </a:p>
        </p:txBody>
      </p:sp>
      <p:sp>
        <p:nvSpPr>
          <p:cNvPr id="6" name="Rectangle 5"/>
          <p:cNvSpPr/>
          <p:nvPr/>
        </p:nvSpPr>
        <p:spPr>
          <a:xfrm>
            <a:off x="0" y="3445154"/>
            <a:ext cx="6028660" cy="923330"/>
          </a:xfrm>
          <a:prstGeom prst="rect">
            <a:avLst/>
          </a:prstGeom>
        </p:spPr>
        <p:txBody>
          <a:bodyPr wrap="square">
            <a:spAutoFit/>
          </a:bodyPr>
          <a:lstStyle/>
          <a:p>
            <a:pPr algn="just"/>
            <a:r>
              <a:rPr lang="en-US" dirty="0">
                <a:solidFill>
                  <a:schemeClr val="tx2">
                    <a:lumMod val="60000"/>
                    <a:lumOff val="40000"/>
                  </a:schemeClr>
                </a:solidFill>
                <a:latin typeface="+mj-lt"/>
              </a:rPr>
              <a:t>Subcellular metabolic activity of large cells such as Hepatocytes of the fresh ex-vivo  rat liver is revealed by the D-FF-OCT.  </a:t>
            </a:r>
          </a:p>
        </p:txBody>
      </p:sp>
      <p:sp>
        <p:nvSpPr>
          <p:cNvPr id="7" name="Rectangle 6"/>
          <p:cNvSpPr/>
          <p:nvPr/>
        </p:nvSpPr>
        <p:spPr>
          <a:xfrm>
            <a:off x="5866146" y="6565612"/>
            <a:ext cx="6400889" cy="584775"/>
          </a:xfrm>
          <a:prstGeom prst="rect">
            <a:avLst/>
          </a:prstGeom>
        </p:spPr>
        <p:txBody>
          <a:bodyPr wrap="square">
            <a:spAutoFit/>
          </a:bodyPr>
          <a:lstStyle/>
          <a:p>
            <a:r>
              <a:rPr lang="en-US" sz="1400" dirty="0" smtClean="0">
                <a:solidFill>
                  <a:schemeClr val="tx2"/>
                </a:solidFill>
                <a:latin typeface="+mj-lt"/>
              </a:rPr>
              <a:t>Reprinted from  [</a:t>
            </a:r>
            <a:r>
              <a:rPr lang="en-US" sz="1400" dirty="0" smtClean="0">
                <a:solidFill>
                  <a:schemeClr val="tx2"/>
                </a:solidFill>
              </a:rPr>
              <a:t>C</a:t>
            </a:r>
            <a:r>
              <a:rPr lang="en-US" sz="1400" dirty="0">
                <a:solidFill>
                  <a:schemeClr val="tx2"/>
                </a:solidFill>
              </a:rPr>
              <a:t>. </a:t>
            </a:r>
            <a:r>
              <a:rPr lang="en-US" sz="1400" dirty="0" err="1" smtClean="0">
                <a:solidFill>
                  <a:schemeClr val="tx2"/>
                </a:solidFill>
              </a:rPr>
              <a:t>Apelian</a:t>
            </a:r>
            <a:r>
              <a:rPr lang="en-US" sz="1400" dirty="0" smtClean="0">
                <a:solidFill>
                  <a:schemeClr val="tx2"/>
                </a:solidFill>
              </a:rPr>
              <a:t>, et.al, </a:t>
            </a:r>
            <a:r>
              <a:rPr lang="en-US" sz="1400" dirty="0">
                <a:solidFill>
                  <a:schemeClr val="tx2"/>
                </a:solidFill>
              </a:rPr>
              <a:t>Biomed. Opt. </a:t>
            </a:r>
            <a:r>
              <a:rPr lang="en-US" sz="1400" dirty="0" smtClean="0">
                <a:solidFill>
                  <a:schemeClr val="tx2"/>
                </a:solidFill>
              </a:rPr>
              <a:t>Express </a:t>
            </a:r>
            <a:r>
              <a:rPr lang="en-US" sz="1400" b="1" dirty="0" smtClean="0">
                <a:solidFill>
                  <a:schemeClr val="tx2"/>
                </a:solidFill>
              </a:rPr>
              <a:t>7</a:t>
            </a:r>
            <a:r>
              <a:rPr lang="en-US" sz="1400" dirty="0">
                <a:solidFill>
                  <a:schemeClr val="tx2"/>
                </a:solidFill>
              </a:rPr>
              <a:t>, 1511–1524 (2016</a:t>
            </a:r>
            <a:r>
              <a:rPr lang="en-US" sz="1400" dirty="0" smtClean="0">
                <a:solidFill>
                  <a:schemeClr val="tx2"/>
                </a:solidFill>
              </a:rPr>
              <a:t>).]</a:t>
            </a:r>
            <a:endParaRPr lang="en-US" sz="1400" dirty="0">
              <a:solidFill>
                <a:schemeClr val="tx2"/>
              </a:solidFill>
            </a:endParaRPr>
          </a:p>
          <a:p>
            <a:pPr algn="just"/>
            <a:endParaRPr lang="en-US" dirty="0">
              <a:solidFill>
                <a:schemeClr val="tx2">
                  <a:lumMod val="60000"/>
                  <a:lumOff val="40000"/>
                </a:schemeClr>
              </a:solidFill>
              <a:latin typeface="+mj-lt"/>
            </a:endParaRPr>
          </a:p>
        </p:txBody>
      </p:sp>
      <p:sp>
        <p:nvSpPr>
          <p:cNvPr id="8" name="Rectangle 7"/>
          <p:cNvSpPr/>
          <p:nvPr/>
        </p:nvSpPr>
        <p:spPr>
          <a:xfrm>
            <a:off x="8280573" y="5825511"/>
            <a:ext cx="2089033" cy="769441"/>
          </a:xfrm>
          <a:prstGeom prst="rect">
            <a:avLst/>
          </a:prstGeom>
        </p:spPr>
        <p:txBody>
          <a:bodyPr wrap="none">
            <a:spAutoFit/>
          </a:bodyPr>
          <a:lstStyle/>
          <a:p>
            <a:r>
              <a:rPr lang="en-US" sz="1400" dirty="0" smtClean="0"/>
              <a:t>Frame rate of 138 Hz. </a:t>
            </a:r>
            <a:br>
              <a:rPr lang="en-US" sz="1400" dirty="0" smtClean="0"/>
            </a:br>
            <a:r>
              <a:rPr lang="en-US" sz="1400" dirty="0" smtClean="0"/>
              <a:t>1000 </a:t>
            </a:r>
            <a:r>
              <a:rPr lang="en-US" sz="1400" dirty="0"/>
              <a:t>frame acquired.</a:t>
            </a:r>
            <a:br>
              <a:rPr lang="en-US" sz="1400" dirty="0"/>
            </a:br>
            <a:r>
              <a:rPr lang="en-US" sz="1400" dirty="0"/>
              <a:t>Axial resolution is 1 </a:t>
            </a:r>
            <a:r>
              <a:rPr lang="en-US" sz="1400" dirty="0" err="1"/>
              <a:t>μm</a:t>
            </a:r>
            <a:r>
              <a:rPr lang="en-US" sz="1600" dirty="0"/>
              <a:t> </a:t>
            </a:r>
            <a:endParaRPr lang="en-US" sz="1400" dirty="0"/>
          </a:p>
        </p:txBody>
      </p:sp>
    </p:spTree>
    <p:extLst>
      <p:ext uri="{BB962C8B-B14F-4D97-AF65-F5344CB8AC3E}">
        <p14:creationId xmlns:p14="http://schemas.microsoft.com/office/powerpoint/2010/main" val="3284352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240" y="170324"/>
            <a:ext cx="9537405" cy="646331"/>
          </a:xfrm>
          <a:prstGeom prst="rect">
            <a:avLst/>
          </a:prstGeom>
        </p:spPr>
        <p:txBody>
          <a:bodyPr wrap="square">
            <a:spAutoFit/>
          </a:bodyPr>
          <a:lstStyle/>
          <a:p>
            <a:pPr algn="just"/>
            <a:r>
              <a:rPr lang="en-US" dirty="0" smtClean="0">
                <a:solidFill>
                  <a:schemeClr val="tx2">
                    <a:lumMod val="60000"/>
                    <a:lumOff val="40000"/>
                  </a:schemeClr>
                </a:solidFill>
                <a:latin typeface="+mj-lt"/>
              </a:rPr>
              <a:t>To extract more information about the intracellular dynamics, time frequency analysis have been done for the FF-OCT signal</a:t>
            </a:r>
            <a:endParaRPr lang="en-US" dirty="0">
              <a:solidFill>
                <a:schemeClr val="tx2">
                  <a:lumMod val="60000"/>
                  <a:lumOff val="40000"/>
                </a:schemeClr>
              </a:solidFill>
              <a:latin typeface="+mj-lt"/>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37" t="1436" r="59146" b="49692"/>
          <a:stretch/>
        </p:blipFill>
        <p:spPr>
          <a:xfrm>
            <a:off x="4731485" y="774126"/>
            <a:ext cx="2322371" cy="2377440"/>
          </a:xfrm>
          <a:prstGeom prst="rect">
            <a:avLst/>
          </a:prstGeom>
          <a:ln>
            <a:solidFill>
              <a:schemeClr val="tx2"/>
            </a:solidFill>
          </a:ln>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37" t="1436" r="59146" b="49692"/>
          <a:stretch/>
        </p:blipFill>
        <p:spPr>
          <a:xfrm>
            <a:off x="4458583" y="969054"/>
            <a:ext cx="2322371" cy="2377440"/>
          </a:xfrm>
          <a:prstGeom prst="rect">
            <a:avLst/>
          </a:prstGeom>
          <a:ln>
            <a:solidFill>
              <a:schemeClr val="tx2"/>
            </a:solidFill>
          </a:ln>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861" t="1436" r="59146" b="49692"/>
          <a:stretch/>
        </p:blipFill>
        <p:spPr>
          <a:xfrm>
            <a:off x="4279602" y="1217147"/>
            <a:ext cx="2220270" cy="2286000"/>
          </a:xfrm>
          <a:prstGeom prst="rect">
            <a:avLst/>
          </a:prstGeom>
          <a:ln>
            <a:solidFill>
              <a:schemeClr val="tx2"/>
            </a:solidFill>
          </a:ln>
        </p:spPr>
      </p:pic>
      <p:cxnSp>
        <p:nvCxnSpPr>
          <p:cNvPr id="7" name="Straight Arrow Connector 6"/>
          <p:cNvCxnSpPr/>
          <p:nvPr/>
        </p:nvCxnSpPr>
        <p:spPr bwMode="auto">
          <a:xfrm flipV="1">
            <a:off x="6588641" y="3076334"/>
            <a:ext cx="712380" cy="691116"/>
          </a:xfrm>
          <a:prstGeom prst="straightConnector1">
            <a:avLst/>
          </a:prstGeom>
          <a:noFill/>
          <a:ln w="76200" cap="flat" cmpd="sng" algn="ctr">
            <a:solidFill>
              <a:schemeClr val="bg1"/>
            </a:solidFill>
            <a:prstDash val="solid"/>
            <a:round/>
            <a:headEnd type="none" w="med" len="med"/>
            <a:tailEnd type="triangle"/>
          </a:ln>
          <a:effectLst/>
        </p:spPr>
      </p:cxnSp>
      <p:sp>
        <p:nvSpPr>
          <p:cNvPr id="9" name="Rectangle 8"/>
          <p:cNvSpPr/>
          <p:nvPr/>
        </p:nvSpPr>
        <p:spPr>
          <a:xfrm>
            <a:off x="6850907" y="3421892"/>
            <a:ext cx="687573" cy="369332"/>
          </a:xfrm>
          <a:prstGeom prst="rect">
            <a:avLst/>
          </a:prstGeom>
        </p:spPr>
        <p:txBody>
          <a:bodyPr wrap="square">
            <a:spAutoFit/>
          </a:bodyPr>
          <a:lstStyle/>
          <a:p>
            <a:pPr algn="just"/>
            <a:r>
              <a:rPr lang="en-US" dirty="0" smtClean="0">
                <a:solidFill>
                  <a:schemeClr val="tx2">
                    <a:lumMod val="60000"/>
                    <a:lumOff val="40000"/>
                  </a:schemeClr>
                </a:solidFill>
                <a:latin typeface="+mj-lt"/>
              </a:rPr>
              <a:t>Time</a:t>
            </a:r>
            <a:endParaRPr lang="en-US" dirty="0">
              <a:solidFill>
                <a:schemeClr val="tx2">
                  <a:lumMod val="60000"/>
                  <a:lumOff val="40000"/>
                </a:schemeClr>
              </a:solidFill>
              <a:latin typeface="+mj-lt"/>
            </a:endParaRPr>
          </a:p>
        </p:txBody>
      </p:sp>
      <p:cxnSp>
        <p:nvCxnSpPr>
          <p:cNvPr id="13" name="Elbow Connector 12"/>
          <p:cNvCxnSpPr/>
          <p:nvPr/>
        </p:nvCxnSpPr>
        <p:spPr bwMode="auto">
          <a:xfrm rot="10800000" flipV="1">
            <a:off x="1052626" y="4014510"/>
            <a:ext cx="3848986" cy="334205"/>
          </a:xfrm>
          <a:prstGeom prst="bentConnector3">
            <a:avLst>
              <a:gd name="adj1" fmla="val 100000"/>
            </a:avLst>
          </a:prstGeom>
          <a:noFill/>
          <a:ln w="76200" cap="flat" cmpd="sng" algn="ctr">
            <a:solidFill>
              <a:schemeClr val="bg1"/>
            </a:solidFill>
            <a:prstDash val="solid"/>
            <a:round/>
            <a:headEnd type="none" w="med" len="med"/>
            <a:tailEnd type="triangle"/>
          </a:ln>
          <a:effectLst/>
        </p:spPr>
      </p:cxnSp>
      <p:cxnSp>
        <p:nvCxnSpPr>
          <p:cNvPr id="19" name="Elbow Connector 18"/>
          <p:cNvCxnSpPr/>
          <p:nvPr/>
        </p:nvCxnSpPr>
        <p:spPr bwMode="auto">
          <a:xfrm>
            <a:off x="4788195" y="4014510"/>
            <a:ext cx="4610986" cy="394457"/>
          </a:xfrm>
          <a:prstGeom prst="bentConnector3">
            <a:avLst>
              <a:gd name="adj1" fmla="val 100038"/>
            </a:avLst>
          </a:prstGeom>
          <a:noFill/>
          <a:ln w="76200" cap="flat" cmpd="sng" algn="ctr">
            <a:solidFill>
              <a:schemeClr val="bg1"/>
            </a:solidFill>
            <a:prstDash val="solid"/>
            <a:round/>
            <a:headEnd type="none" w="med" len="med"/>
            <a:tailEnd type="triangle"/>
          </a:ln>
          <a:effectLst/>
        </p:spPr>
      </p:cxnSp>
      <p:cxnSp>
        <p:nvCxnSpPr>
          <p:cNvPr id="26" name="Straight Arrow Connector 25"/>
          <p:cNvCxnSpPr/>
          <p:nvPr/>
        </p:nvCxnSpPr>
        <p:spPr bwMode="auto">
          <a:xfrm>
            <a:off x="5295014" y="4014510"/>
            <a:ext cx="0" cy="394457"/>
          </a:xfrm>
          <a:prstGeom prst="straightConnector1">
            <a:avLst/>
          </a:prstGeom>
          <a:noFill/>
          <a:ln w="76200" cap="flat" cmpd="sng" algn="ctr">
            <a:solidFill>
              <a:schemeClr val="bg1"/>
            </a:solidFill>
            <a:prstDash val="solid"/>
            <a:round/>
            <a:headEnd type="none" w="med" len="med"/>
            <a:tailEnd type="triangle"/>
          </a:ln>
          <a:effectLst/>
        </p:spPr>
      </p:cxnSp>
      <p:sp>
        <p:nvSpPr>
          <p:cNvPr id="27" name="Rectangle 26"/>
          <p:cNvSpPr/>
          <p:nvPr/>
        </p:nvSpPr>
        <p:spPr>
          <a:xfrm>
            <a:off x="-116958" y="4348715"/>
            <a:ext cx="2877078" cy="923330"/>
          </a:xfrm>
          <a:prstGeom prst="rect">
            <a:avLst/>
          </a:prstGeom>
        </p:spPr>
        <p:txBody>
          <a:bodyPr wrap="square">
            <a:spAutoFit/>
          </a:bodyPr>
          <a:lstStyle/>
          <a:p>
            <a:pPr algn="ctr"/>
            <a:r>
              <a:rPr lang="en-US" dirty="0" smtClean="0">
                <a:latin typeface="+mj-lt"/>
              </a:rPr>
              <a:t>Fourier transform</a:t>
            </a:r>
          </a:p>
          <a:p>
            <a:pPr algn="ctr"/>
            <a:r>
              <a:rPr lang="en-US" dirty="0" smtClean="0">
                <a:latin typeface="+mj-lt"/>
              </a:rPr>
              <a:t>Central frequency is set as  Hue (H) </a:t>
            </a:r>
            <a:endParaRPr lang="en-US" dirty="0">
              <a:latin typeface="+mj-lt"/>
            </a:endParaRPr>
          </a:p>
        </p:txBody>
      </p:sp>
      <p:sp>
        <p:nvSpPr>
          <p:cNvPr id="29" name="Rectangle 28"/>
          <p:cNvSpPr/>
          <p:nvPr/>
        </p:nvSpPr>
        <p:spPr>
          <a:xfrm>
            <a:off x="3903876" y="4348715"/>
            <a:ext cx="2877078" cy="923330"/>
          </a:xfrm>
          <a:prstGeom prst="rect">
            <a:avLst/>
          </a:prstGeom>
        </p:spPr>
        <p:txBody>
          <a:bodyPr wrap="square">
            <a:spAutoFit/>
          </a:bodyPr>
          <a:lstStyle/>
          <a:p>
            <a:pPr algn="ctr"/>
            <a:r>
              <a:rPr lang="en-US" dirty="0" smtClean="0">
                <a:latin typeface="+mj-lt"/>
              </a:rPr>
              <a:t>Fourier transform</a:t>
            </a:r>
          </a:p>
          <a:p>
            <a:pPr algn="ctr"/>
            <a:r>
              <a:rPr lang="en-US" dirty="0" smtClean="0">
                <a:latin typeface="+mj-lt"/>
              </a:rPr>
              <a:t>Spectral width is set as  Saturation (H) </a:t>
            </a:r>
            <a:endParaRPr lang="en-US" dirty="0">
              <a:latin typeface="+mj-lt"/>
            </a:endParaRPr>
          </a:p>
        </p:txBody>
      </p:sp>
      <p:sp>
        <p:nvSpPr>
          <p:cNvPr id="30" name="Rectangle 29"/>
          <p:cNvSpPr/>
          <p:nvPr/>
        </p:nvSpPr>
        <p:spPr>
          <a:xfrm>
            <a:off x="7960642" y="4378841"/>
            <a:ext cx="2877078" cy="923330"/>
          </a:xfrm>
          <a:prstGeom prst="rect">
            <a:avLst/>
          </a:prstGeom>
        </p:spPr>
        <p:txBody>
          <a:bodyPr wrap="square">
            <a:spAutoFit/>
          </a:bodyPr>
          <a:lstStyle/>
          <a:p>
            <a:pPr algn="ctr"/>
            <a:r>
              <a:rPr lang="en-US" dirty="0" smtClean="0">
                <a:latin typeface="+mj-lt"/>
              </a:rPr>
              <a:t>Fluctuation amplitude (Standard deviation)</a:t>
            </a:r>
          </a:p>
          <a:p>
            <a:pPr algn="ctr"/>
            <a:r>
              <a:rPr lang="en-US" dirty="0" smtClean="0">
                <a:latin typeface="+mj-lt"/>
              </a:rPr>
              <a:t>Set as Value (V)</a:t>
            </a:r>
          </a:p>
        </p:txBody>
      </p:sp>
      <p:sp>
        <p:nvSpPr>
          <p:cNvPr id="31" name="Rectangle 30"/>
          <p:cNvSpPr/>
          <p:nvPr/>
        </p:nvSpPr>
        <p:spPr>
          <a:xfrm>
            <a:off x="4067753" y="5829594"/>
            <a:ext cx="2877078" cy="830997"/>
          </a:xfrm>
          <a:prstGeom prst="rect">
            <a:avLst/>
          </a:prstGeom>
        </p:spPr>
        <p:txBody>
          <a:bodyPr wrap="square">
            <a:spAutoFit/>
          </a:bodyPr>
          <a:lstStyle/>
          <a:p>
            <a:pPr algn="ctr"/>
            <a:r>
              <a:rPr lang="en-US" sz="2400" dirty="0" smtClean="0">
                <a:solidFill>
                  <a:schemeClr val="tx2">
                    <a:lumMod val="60000"/>
                    <a:lumOff val="40000"/>
                  </a:schemeClr>
                </a:solidFill>
                <a:latin typeface="+mj-lt"/>
              </a:rPr>
              <a:t>HSV DFF-OCT image </a:t>
            </a:r>
          </a:p>
        </p:txBody>
      </p:sp>
    </p:spTree>
    <p:extLst>
      <p:ext uri="{BB962C8B-B14F-4D97-AF65-F5344CB8AC3E}">
        <p14:creationId xmlns:p14="http://schemas.microsoft.com/office/powerpoint/2010/main" val="341230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12" y="260233"/>
            <a:ext cx="6316980" cy="5189220"/>
          </a:xfrm>
          <a:prstGeom prst="rect">
            <a:avLst/>
          </a:prstGeom>
        </p:spPr>
      </p:pic>
      <p:sp>
        <p:nvSpPr>
          <p:cNvPr id="5" name="Rectangle 4"/>
          <p:cNvSpPr/>
          <p:nvPr/>
        </p:nvSpPr>
        <p:spPr>
          <a:xfrm>
            <a:off x="1082902" y="260233"/>
            <a:ext cx="1031051" cy="369332"/>
          </a:xfrm>
          <a:prstGeom prst="rect">
            <a:avLst/>
          </a:prstGeom>
        </p:spPr>
        <p:txBody>
          <a:bodyPr wrap="none">
            <a:spAutoFit/>
          </a:bodyPr>
          <a:lstStyle/>
          <a:p>
            <a:r>
              <a:rPr lang="en-US" dirty="0"/>
              <a:t>FF-OCT</a:t>
            </a:r>
          </a:p>
        </p:txBody>
      </p:sp>
      <p:sp>
        <p:nvSpPr>
          <p:cNvPr id="6" name="Rectangle 5"/>
          <p:cNvSpPr/>
          <p:nvPr/>
        </p:nvSpPr>
        <p:spPr>
          <a:xfrm>
            <a:off x="3459127" y="274196"/>
            <a:ext cx="1197764" cy="369332"/>
          </a:xfrm>
          <a:prstGeom prst="rect">
            <a:avLst/>
          </a:prstGeom>
        </p:spPr>
        <p:txBody>
          <a:bodyPr wrap="none">
            <a:spAutoFit/>
          </a:bodyPr>
          <a:lstStyle/>
          <a:p>
            <a:r>
              <a:rPr lang="en-US" dirty="0" smtClean="0"/>
              <a:t>DFF-OCT</a:t>
            </a:r>
            <a:endParaRPr lang="en-US" dirty="0"/>
          </a:p>
        </p:txBody>
      </p:sp>
      <p:sp>
        <p:nvSpPr>
          <p:cNvPr id="7" name="Rectangle 6"/>
          <p:cNvSpPr/>
          <p:nvPr/>
        </p:nvSpPr>
        <p:spPr>
          <a:xfrm>
            <a:off x="6455992" y="444899"/>
            <a:ext cx="4878259" cy="369332"/>
          </a:xfrm>
          <a:prstGeom prst="rect">
            <a:avLst/>
          </a:prstGeom>
        </p:spPr>
        <p:txBody>
          <a:bodyPr wrap="none">
            <a:spAutoFit/>
          </a:bodyPr>
          <a:lstStyle/>
          <a:p>
            <a:r>
              <a:rPr lang="en-US" dirty="0" smtClean="0"/>
              <a:t>(A-D ) ex-vivo </a:t>
            </a:r>
            <a:r>
              <a:rPr lang="en-US" dirty="0"/>
              <a:t>subcutaneous pancreatic </a:t>
            </a:r>
            <a:r>
              <a:rPr lang="en-US" dirty="0" smtClean="0"/>
              <a:t>tumor</a:t>
            </a:r>
            <a:endParaRPr lang="en-US" dirty="0"/>
          </a:p>
        </p:txBody>
      </p:sp>
      <p:sp>
        <p:nvSpPr>
          <p:cNvPr id="8" name="Rectangle 7"/>
          <p:cNvSpPr/>
          <p:nvPr/>
        </p:nvSpPr>
        <p:spPr>
          <a:xfrm>
            <a:off x="865432" y="2861000"/>
            <a:ext cx="1197764" cy="369332"/>
          </a:xfrm>
          <a:prstGeom prst="rect">
            <a:avLst/>
          </a:prstGeom>
        </p:spPr>
        <p:txBody>
          <a:bodyPr wrap="none">
            <a:spAutoFit/>
          </a:bodyPr>
          <a:lstStyle/>
          <a:p>
            <a:r>
              <a:rPr lang="en-US" dirty="0" smtClean="0"/>
              <a:t>DFF-OCT</a:t>
            </a:r>
            <a:endParaRPr lang="en-US" dirty="0"/>
          </a:p>
        </p:txBody>
      </p:sp>
      <p:sp>
        <p:nvSpPr>
          <p:cNvPr id="9" name="Rectangle 8"/>
          <p:cNvSpPr/>
          <p:nvPr/>
        </p:nvSpPr>
        <p:spPr>
          <a:xfrm>
            <a:off x="6455992" y="1103030"/>
            <a:ext cx="5601413" cy="2308324"/>
          </a:xfrm>
          <a:prstGeom prst="rect">
            <a:avLst/>
          </a:prstGeom>
        </p:spPr>
        <p:txBody>
          <a:bodyPr wrap="square">
            <a:spAutoFit/>
          </a:bodyPr>
          <a:lstStyle/>
          <a:p>
            <a:r>
              <a:rPr lang="en-US" dirty="0"/>
              <a:t>(</a:t>
            </a:r>
            <a:r>
              <a:rPr lang="en-US" b="1" dirty="0"/>
              <a:t>E</a:t>
            </a:r>
            <a:r>
              <a:rPr lang="en-US" dirty="0"/>
              <a:t>) </a:t>
            </a:r>
            <a:r>
              <a:rPr lang="en-US" dirty="0" smtClean="0"/>
              <a:t>DFF-OCT </a:t>
            </a:r>
            <a:r>
              <a:rPr lang="en-US" dirty="0"/>
              <a:t>image of a fresh rat liver with 10X 0.3 NA objectives, based on a frequency analysis to compute the </a:t>
            </a:r>
            <a:r>
              <a:rPr lang="en-US" dirty="0" smtClean="0"/>
              <a:t>color. Cell nucleus can be distinguished as black color and surrounding color from (blue to green) represents the hepatocytes cytoplasm and higher dynamics appearance (yellow) shows the rapidly moving red blood cells  trapped inside the capillaries. </a:t>
            </a:r>
            <a:endParaRPr lang="en-US" dirty="0"/>
          </a:p>
        </p:txBody>
      </p:sp>
      <p:sp>
        <p:nvSpPr>
          <p:cNvPr id="10" name="Rectangle 9"/>
          <p:cNvSpPr/>
          <p:nvPr/>
        </p:nvSpPr>
        <p:spPr>
          <a:xfrm>
            <a:off x="6455992" y="3454773"/>
            <a:ext cx="6096000" cy="923330"/>
          </a:xfrm>
          <a:prstGeom prst="rect">
            <a:avLst/>
          </a:prstGeom>
        </p:spPr>
        <p:txBody>
          <a:bodyPr>
            <a:spAutoFit/>
          </a:bodyPr>
          <a:lstStyle/>
          <a:p>
            <a:r>
              <a:rPr lang="en-US" dirty="0" smtClean="0"/>
              <a:t>(</a:t>
            </a:r>
            <a:r>
              <a:rPr lang="en-US" b="1" dirty="0" smtClean="0"/>
              <a:t>F</a:t>
            </a:r>
            <a:r>
              <a:rPr lang="en-US" dirty="0"/>
              <a:t>) </a:t>
            </a:r>
            <a:r>
              <a:rPr lang="en-US" dirty="0" smtClean="0"/>
              <a:t>DFF-OCT </a:t>
            </a:r>
            <a:r>
              <a:rPr lang="en-US" dirty="0"/>
              <a:t>image of a similar fresh rat liver with 40X 0.8 NA </a:t>
            </a:r>
            <a:r>
              <a:rPr lang="en-US" dirty="0" smtClean="0"/>
              <a:t>objectives allowed to measure some dynamics inside the cells nucleus . </a:t>
            </a:r>
            <a:endParaRPr lang="en-US" dirty="0"/>
          </a:p>
        </p:txBody>
      </p:sp>
      <p:sp>
        <p:nvSpPr>
          <p:cNvPr id="11" name="Rectangle 10"/>
          <p:cNvSpPr/>
          <p:nvPr/>
        </p:nvSpPr>
        <p:spPr>
          <a:xfrm>
            <a:off x="6445359" y="4618184"/>
            <a:ext cx="5466734" cy="1477328"/>
          </a:xfrm>
          <a:prstGeom prst="rect">
            <a:avLst/>
          </a:prstGeom>
        </p:spPr>
        <p:txBody>
          <a:bodyPr wrap="square">
            <a:spAutoFit/>
          </a:bodyPr>
          <a:lstStyle/>
          <a:p>
            <a:pPr algn="just"/>
            <a:r>
              <a:rPr lang="en-US" dirty="0"/>
              <a:t>(</a:t>
            </a:r>
            <a:r>
              <a:rPr lang="en-US" b="1" dirty="0"/>
              <a:t>G</a:t>
            </a:r>
            <a:r>
              <a:rPr lang="en-US" dirty="0"/>
              <a:t>) High resolution image of red blood cells trapped in a capillary of a fresh rat retina, acquired with</a:t>
            </a:r>
          </a:p>
          <a:p>
            <a:pPr algn="just"/>
            <a:r>
              <a:rPr lang="en-US" dirty="0"/>
              <a:t>the 40X 0.8 objectives. The better resolution allows to capture the enhanced dynamics localized at the</a:t>
            </a:r>
          </a:p>
          <a:p>
            <a:pPr algn="just"/>
            <a:r>
              <a:rPr lang="en-US" dirty="0"/>
              <a:t>red blood cells membrane.</a:t>
            </a:r>
          </a:p>
        </p:txBody>
      </p:sp>
      <p:sp>
        <p:nvSpPr>
          <p:cNvPr id="12" name="Rectangle 11"/>
          <p:cNvSpPr/>
          <p:nvPr/>
        </p:nvSpPr>
        <p:spPr>
          <a:xfrm>
            <a:off x="615001" y="5615656"/>
            <a:ext cx="6400889" cy="584775"/>
          </a:xfrm>
          <a:prstGeom prst="rect">
            <a:avLst/>
          </a:prstGeom>
        </p:spPr>
        <p:txBody>
          <a:bodyPr wrap="square">
            <a:spAutoFit/>
          </a:bodyPr>
          <a:lstStyle/>
          <a:p>
            <a:r>
              <a:rPr lang="en-US" sz="1400" dirty="0" smtClean="0">
                <a:solidFill>
                  <a:schemeClr val="tx2"/>
                </a:solidFill>
                <a:latin typeface="+mj-lt"/>
              </a:rPr>
              <a:t>Reprinted from  [</a:t>
            </a:r>
            <a:r>
              <a:rPr lang="en-US" sz="1400" dirty="0">
                <a:solidFill>
                  <a:schemeClr val="tx2"/>
                </a:solidFill>
              </a:rPr>
              <a:t>O. </a:t>
            </a:r>
            <a:r>
              <a:rPr lang="en-US" sz="1400" dirty="0" err="1">
                <a:solidFill>
                  <a:schemeClr val="tx2"/>
                </a:solidFill>
              </a:rPr>
              <a:t>Thouvenin</a:t>
            </a:r>
            <a:r>
              <a:rPr lang="en-US" sz="1400" dirty="0" smtClean="0">
                <a:solidFill>
                  <a:schemeClr val="tx2"/>
                </a:solidFill>
              </a:rPr>
              <a:t>, et.al., Appl</a:t>
            </a:r>
            <a:r>
              <a:rPr lang="en-US" sz="1400" dirty="0">
                <a:solidFill>
                  <a:schemeClr val="tx2"/>
                </a:solidFill>
              </a:rPr>
              <a:t>. Sci. </a:t>
            </a:r>
            <a:r>
              <a:rPr lang="en-US" sz="1400" b="1" dirty="0">
                <a:solidFill>
                  <a:schemeClr val="tx2"/>
                </a:solidFill>
              </a:rPr>
              <a:t>7</a:t>
            </a:r>
            <a:r>
              <a:rPr lang="en-US" sz="1400" dirty="0">
                <a:solidFill>
                  <a:schemeClr val="tx2"/>
                </a:solidFill>
              </a:rPr>
              <a:t>, 236 (2017</a:t>
            </a:r>
            <a:r>
              <a:rPr lang="en-US" sz="1400" dirty="0" smtClean="0">
                <a:solidFill>
                  <a:schemeClr val="tx2"/>
                </a:solidFill>
              </a:rPr>
              <a:t>).]</a:t>
            </a:r>
            <a:endParaRPr lang="en-US" sz="1400" dirty="0">
              <a:solidFill>
                <a:schemeClr val="tx2"/>
              </a:solidFill>
            </a:endParaRPr>
          </a:p>
          <a:p>
            <a:pPr algn="just"/>
            <a:endParaRPr lang="en-US" dirty="0">
              <a:solidFill>
                <a:schemeClr val="tx2">
                  <a:lumMod val="60000"/>
                  <a:lumOff val="40000"/>
                </a:schemeClr>
              </a:solidFill>
              <a:latin typeface="+mj-lt"/>
            </a:endParaRPr>
          </a:p>
        </p:txBody>
      </p:sp>
    </p:spTree>
    <p:extLst>
      <p:ext uri="{BB962C8B-B14F-4D97-AF65-F5344CB8AC3E}">
        <p14:creationId xmlns:p14="http://schemas.microsoft.com/office/powerpoint/2010/main" val="3788749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_dark">
  <a:themeElements>
    <a:clrScheme name="COGBlue">
      <a:dk1>
        <a:srgbClr val="FFFFFF"/>
      </a:dk1>
      <a:lt1>
        <a:srgbClr val="FFFFFF"/>
      </a:lt1>
      <a:dk2>
        <a:srgbClr val="FFFF00"/>
      </a:dk2>
      <a:lt2>
        <a:srgbClr val="000000"/>
      </a:lt2>
      <a:accent1>
        <a:srgbClr val="000056"/>
      </a:accent1>
      <a:accent2>
        <a:srgbClr val="00FFFF"/>
      </a:accent2>
      <a:accent3>
        <a:srgbClr val="FFFFFF"/>
      </a:accent3>
      <a:accent4>
        <a:srgbClr val="DADADA"/>
      </a:accent4>
      <a:accent5>
        <a:srgbClr val="AAAAB4"/>
      </a:accent5>
      <a:accent6>
        <a:srgbClr val="00E7E7"/>
      </a:accent6>
      <a:hlink>
        <a:srgbClr val="FFFF00"/>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FFFF00"/>
          </a:solidFill>
          <a:prstDash val="solid"/>
          <a:round/>
          <a:headEnd type="none" w="med" len="med"/>
          <a:tailEnd type="none" w="med" len="med"/>
        </a:ln>
        <a:effectLst/>
      </a:spPr>
      <a:bodyPr rtlCol="0" anchor="ctr"/>
      <a:lstStyle>
        <a:defPPr algn="ctr">
          <a:defRPr/>
        </a:defPPr>
      </a:lstStyle>
    </a:spDef>
    <a:lnDef>
      <a:spPr bwMode="auto">
        <a:noFill/>
        <a:ln w="76200" cap="flat" cmpd="sng" algn="ctr">
          <a:solidFill>
            <a:schemeClr val="bg1"/>
          </a:solidFill>
          <a:prstDash val="solid"/>
          <a:round/>
          <a:headEnd type="none" w="med" len="med"/>
          <a:tailEnd type="none" w="med" len="med"/>
        </a:ln>
        <a:effectLst/>
      </a:spPr>
      <a:bodyPr/>
      <a:lstStyle/>
    </a:lnDef>
    <a:txDef>
      <a:spPr>
        <a:noFill/>
      </a:spPr>
      <a:bodyPr wrap="none" rtlCol="0">
        <a:spAutoFit/>
      </a:bodyPr>
      <a:lstStyle>
        <a:defPPr>
          <a:defRPr sz="2400" dirty="0" smtClean="0">
            <a:solidFill>
              <a:schemeClr val="tx2">
                <a:lumMod val="20000"/>
                <a:lumOff val="80000"/>
              </a:schemeClr>
            </a:solidFill>
            <a:latin typeface="Arial" panose="020B0604020202020204" pitchFamily="34" charset="0"/>
            <a:cs typeface="Arial" panose="020B0604020202020204" pitchFamily="34" charset="0"/>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G_bright">
  <a:themeElements>
    <a:clrScheme name="COGBlue">
      <a:dk1>
        <a:srgbClr val="FFFFFF"/>
      </a:dk1>
      <a:lt1>
        <a:srgbClr val="FFFFFF"/>
      </a:lt1>
      <a:dk2>
        <a:srgbClr val="FFFF00"/>
      </a:dk2>
      <a:lt2>
        <a:srgbClr val="000000"/>
      </a:lt2>
      <a:accent1>
        <a:srgbClr val="000056"/>
      </a:accent1>
      <a:accent2>
        <a:srgbClr val="00FFFF"/>
      </a:accent2>
      <a:accent3>
        <a:srgbClr val="FFFFFF"/>
      </a:accent3>
      <a:accent4>
        <a:srgbClr val="DADADA"/>
      </a:accent4>
      <a:accent5>
        <a:srgbClr val="AAAAB4"/>
      </a:accent5>
      <a:accent6>
        <a:srgbClr val="00E7E7"/>
      </a:accent6>
      <a:hlink>
        <a:srgbClr val="FFFF00"/>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212733"/>
          </a:solidFill>
          <a:prstDash val="solid"/>
          <a:round/>
          <a:headEnd type="none" w="med" len="med"/>
          <a:tailEnd type="none" w="med" len="med"/>
        </a:ln>
        <a:effectLst/>
      </a:spPr>
      <a:bodyPr rtlCol="0" anchor="ctr"/>
      <a:lstStyle>
        <a:defPPr algn="ctr">
          <a:defRPr/>
        </a:defPPr>
      </a:lstStyle>
    </a:spDef>
    <a:lnDef>
      <a:spPr bwMode="auto">
        <a:noFill/>
        <a:ln w="12700" cap="flat" cmpd="sng" algn="ctr">
          <a:solidFill>
            <a:srgbClr val="212733"/>
          </a:solidFill>
          <a:prstDash val="solid"/>
          <a:round/>
          <a:headEnd type="none" w="med" len="med"/>
          <a:tailEnd type="none"/>
        </a:ln>
        <a:effectLst/>
      </a:spPr>
      <a:bodyPr/>
      <a:lstStyle/>
    </a:lnDef>
    <a:txDef>
      <a:spPr>
        <a:noFill/>
      </a:spPr>
      <a:bodyPr wrap="none" rtlCol="0">
        <a:spAutoFit/>
      </a:bodyPr>
      <a:lstStyle>
        <a:defPPr>
          <a:defRPr sz="2400" dirty="0" err="1" smtClean="0">
            <a:solidFill>
              <a:srgbClr val="212733"/>
            </a:solidFill>
            <a:latin typeface="+mn-lt"/>
            <a:ea typeface="+mn-ea"/>
            <a:cs typeface="Arial" panose="020B0604020202020204" pitchFamily="34" charset="0"/>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TotalTime>
  <Words>875</Words>
  <Application>Microsoft Office PowerPoint</Application>
  <PresentationFormat>Widescreen</PresentationFormat>
  <Paragraphs>68</Paragraphs>
  <Slides>13</Slides>
  <Notes>3</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13</vt:i4>
      </vt:variant>
    </vt:vector>
  </HeadingPairs>
  <TitlesOfParts>
    <vt:vector size="35" baseType="lpstr">
      <vt:lpstr>AdvOTdd3b7348.I+03</vt:lpstr>
      <vt:lpstr>AdvPS7C81</vt:lpstr>
      <vt:lpstr>AdvPS7C84</vt:lpstr>
      <vt:lpstr>AdvTT3c2d9f11</vt:lpstr>
      <vt:lpstr>AdvTTbdb21c9e</vt:lpstr>
      <vt:lpstr>CMMI10</vt:lpstr>
      <vt:lpstr>CMR10</vt:lpstr>
      <vt:lpstr>ＭＳ Ｐゴシック</vt:lpstr>
      <vt:lpstr>ＭＳ Ｐゴシック</vt:lpstr>
      <vt:lpstr>StarSymbol</vt:lpstr>
      <vt:lpstr>TimesNewRoman</vt:lpstr>
      <vt:lpstr>TimesNewRoman,Bold</vt:lpstr>
      <vt:lpstr>TimesNewRoman,Italic</vt:lpstr>
      <vt:lpstr>TimesNewRomanPSMT</vt:lpstr>
      <vt:lpstr>arial</vt:lpstr>
      <vt:lpstr>arial</vt:lpstr>
      <vt:lpstr>Calibri</vt:lpstr>
      <vt:lpstr>Microsoft Sans Serif</vt:lpstr>
      <vt:lpstr>Times New Roman</vt:lpstr>
      <vt:lpstr>Wingdings</vt:lpstr>
      <vt:lpstr>COG_dark</vt:lpstr>
      <vt:lpstr>COG_bright</vt:lpstr>
      <vt:lpstr>PowerPoint Presentation</vt:lpstr>
      <vt:lpstr>Introduction</vt:lpstr>
      <vt:lpstr>PowerPoint Presentation</vt:lpstr>
      <vt:lpstr>Dynamic OCT method and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yasuno</dc:creator>
  <cp:lastModifiedBy>ibrahim hosein</cp:lastModifiedBy>
  <cp:revision>2556</cp:revision>
  <cp:lastPrinted>2019-11-28T04:54:54Z</cp:lastPrinted>
  <dcterms:created xsi:type="dcterms:W3CDTF">2006-08-16T00:00:00Z</dcterms:created>
  <dcterms:modified xsi:type="dcterms:W3CDTF">2020-10-05T05:13:50Z</dcterms:modified>
</cp:coreProperties>
</file>