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2" r:id="rId2"/>
  </p:sldMasterIdLst>
  <p:notesMasterIdLst>
    <p:notesMasterId r:id="rId11"/>
  </p:notesMasterIdLst>
  <p:handoutMasterIdLst>
    <p:handoutMasterId r:id="rId12"/>
  </p:handoutMasterIdLst>
  <p:sldIdLst>
    <p:sldId id="256" r:id="rId3"/>
    <p:sldId id="266" r:id="rId4"/>
    <p:sldId id="257" r:id="rId5"/>
    <p:sldId id="265" r:id="rId6"/>
    <p:sldId id="267" r:id="rId7"/>
    <p:sldId id="268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ita, S." initials="M" lastIdx="4" clrIdx="0">
    <p:extLst>
      <p:ext uri="{19B8F6BF-5375-455C-9EA6-DF929625EA0E}">
        <p15:presenceInfo xmlns:p15="http://schemas.microsoft.com/office/powerpoint/2012/main" userId="Makita, S." providerId="None"/>
      </p:ext>
    </p:extLst>
  </p:cmAuthor>
  <p:cmAuthor id="2" name="Shuichi Makita" initials="SM" lastIdx="1" clrIdx="1">
    <p:extLst>
      <p:ext uri="{19B8F6BF-5375-455C-9EA6-DF929625EA0E}">
        <p15:presenceInfo xmlns:p15="http://schemas.microsoft.com/office/powerpoint/2012/main" userId="Shuichi Ma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9900"/>
    <a:srgbClr val="FF9999"/>
    <a:srgbClr val="006699"/>
    <a:srgbClr val="CC9900"/>
    <a:srgbClr val="993300"/>
    <a:srgbClr val="003300"/>
    <a:srgbClr val="00FF99"/>
    <a:srgbClr val="26262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63085-F5CA-4EE5-A2B7-60303886DFCC}" v="142" dt="2021-02-15T07:49:4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87592" autoAdjust="0"/>
  </p:normalViewPr>
  <p:slideViewPr>
    <p:cSldViewPr snapToGrid="0">
      <p:cViewPr varScale="1">
        <p:scale>
          <a:sx n="93" d="100"/>
          <a:sy n="93" d="100"/>
        </p:scale>
        <p:origin x="7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006"/>
    </p:cViewPr>
  </p:sorterViewPr>
  <p:notesViewPr>
    <p:cSldViewPr snapToGrid="0">
      <p:cViewPr varScale="1">
        <p:scale>
          <a:sx n="57" d="100"/>
          <a:sy n="57" d="100"/>
        </p:scale>
        <p:origin x="-17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巻田 修一" userId="6c86d98fffb727b2" providerId="LiveId" clId="{C3C63085-F5CA-4EE5-A2B7-60303886DFCC}"/>
    <pc:docChg chg="undo custSel addSld delSld modSld">
      <pc:chgData name="巻田 修一" userId="6c86d98fffb727b2" providerId="LiveId" clId="{C3C63085-F5CA-4EE5-A2B7-60303886DFCC}" dt="2021-02-15T07:54:49.554" v="2165" actId="20577"/>
      <pc:docMkLst>
        <pc:docMk/>
      </pc:docMkLst>
      <pc:sldChg chg="modSp mod">
        <pc:chgData name="巻田 修一" userId="6c86d98fffb727b2" providerId="LiveId" clId="{C3C63085-F5CA-4EE5-A2B7-60303886DFCC}" dt="2021-02-15T07:54:49.554" v="2165" actId="20577"/>
        <pc:sldMkLst>
          <pc:docMk/>
          <pc:sldMk cId="0" sldId="256"/>
        </pc:sldMkLst>
        <pc:spChg chg="mod">
          <ac:chgData name="巻田 修一" userId="6c86d98fffb727b2" providerId="LiveId" clId="{C3C63085-F5CA-4EE5-A2B7-60303886DFCC}" dt="2021-02-15T07:54:49.554" v="216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巻田 修一" userId="6c86d98fffb727b2" providerId="LiveId" clId="{C3C63085-F5CA-4EE5-A2B7-60303886DFCC}" dt="2021-02-15T07:51:13.416" v="2162" actId="1076"/>
        <pc:sldMkLst>
          <pc:docMk/>
          <pc:sldMk cId="112371502" sldId="257"/>
        </pc:sldMkLst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2" creationId="{EBCD66A7-5D1D-4A1C-8989-44C93DB42788}"/>
          </ac:spMkLst>
        </pc:spChg>
        <pc:spChg chg="add mod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3" creationId="{970B2DFD-9DFD-47E8-9381-44DCA309BFCA}"/>
          </ac:spMkLst>
        </pc:spChg>
        <pc:spChg chg="add mod">
          <ac:chgData name="巻田 修一" userId="6c86d98fffb727b2" providerId="LiveId" clId="{C3C63085-F5CA-4EE5-A2B7-60303886DFCC}" dt="2021-02-15T07:51:13.416" v="2162" actId="1076"/>
          <ac:spMkLst>
            <pc:docMk/>
            <pc:sldMk cId="112371502" sldId="257"/>
            <ac:spMk id="4" creationId="{1828D759-6CB9-4846-BA17-FC917DB9583F}"/>
          </ac:spMkLst>
        </pc:spChg>
        <pc:spChg chg="add del mod">
          <ac:chgData name="巻田 修一" userId="6c86d98fffb727b2" providerId="LiveId" clId="{C3C63085-F5CA-4EE5-A2B7-60303886DFCC}" dt="2021-02-03T16:47:37.705" v="121"/>
          <ac:spMkLst>
            <pc:docMk/>
            <pc:sldMk cId="112371502" sldId="257"/>
            <ac:spMk id="4" creationId="{F8049C82-43F1-46F5-BBA1-FBB2C93290B7}"/>
          </ac:spMkLst>
        </pc:spChg>
        <pc:spChg chg="mod">
          <ac:chgData name="巻田 修一" userId="6c86d98fffb727b2" providerId="LiveId" clId="{C3C63085-F5CA-4EE5-A2B7-60303886DFCC}" dt="2021-02-03T16:48:09.975" v="195" actId="20577"/>
          <ac:spMkLst>
            <pc:docMk/>
            <pc:sldMk cId="112371502" sldId="257"/>
            <ac:spMk id="5" creationId="{3B30742D-F8D6-4C96-9F75-08BCECF56FAF}"/>
          </ac:spMkLst>
        </pc:spChg>
        <pc:spChg chg="del">
          <ac:chgData name="巻田 修一" userId="6c86d98fffb727b2" providerId="LiveId" clId="{C3C63085-F5CA-4EE5-A2B7-60303886DFCC}" dt="2021-02-03T16:45:38.728" v="68" actId="478"/>
          <ac:spMkLst>
            <pc:docMk/>
            <pc:sldMk cId="112371502" sldId="257"/>
            <ac:spMk id="6" creationId="{0AAF661E-615B-4EFF-BBD4-4BCA4EF80111}"/>
          </ac:spMkLst>
        </pc:spChg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7" creationId="{2992873F-2CB4-46B7-8489-108DE1263E65}"/>
          </ac:spMkLst>
        </pc:spChg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8" creationId="{1A13A793-61A7-4AA7-87F7-F25C53270548}"/>
          </ac:spMkLst>
        </pc:spChg>
        <pc:spChg chg="add mod">
          <ac:chgData name="巻田 修一" userId="6c86d98fffb727b2" providerId="LiveId" clId="{C3C63085-F5CA-4EE5-A2B7-60303886DFCC}" dt="2021-02-15T07:50:40.101" v="2126" actId="20577"/>
          <ac:spMkLst>
            <pc:docMk/>
            <pc:sldMk cId="112371502" sldId="257"/>
            <ac:spMk id="9" creationId="{444F3150-E662-4D1A-85AC-A9C318A7760B}"/>
          </ac:spMkLst>
        </pc:spChg>
        <pc:spChg chg="del">
          <ac:chgData name="巻田 修一" userId="6c86d98fffb727b2" providerId="LiveId" clId="{C3C63085-F5CA-4EE5-A2B7-60303886DFCC}" dt="2021-02-03T16:45:38.728" v="68" actId="478"/>
          <ac:spMkLst>
            <pc:docMk/>
            <pc:sldMk cId="112371502" sldId="257"/>
            <ac:spMk id="10" creationId="{027E1CED-0676-44D4-B861-4BFA8488237B}"/>
          </ac:spMkLst>
        </pc:spChg>
        <pc:spChg chg="add mod">
          <ac:chgData name="巻田 修一" userId="6c86d98fffb727b2" providerId="LiveId" clId="{C3C63085-F5CA-4EE5-A2B7-60303886DFCC}" dt="2021-02-15T07:51:13.416" v="2162" actId="1076"/>
          <ac:spMkLst>
            <pc:docMk/>
            <pc:sldMk cId="112371502" sldId="257"/>
            <ac:spMk id="13" creationId="{5E2401FB-EA97-42C7-9C70-01E1D9544DF3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4" creationId="{1CE937F3-2400-488F-BDA8-8DE0E94C23B0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5" creationId="{BE704024-9A4D-4981-B130-034D0DF51E27}"/>
          </ac:spMkLst>
        </pc:spChg>
        <pc:spChg chg="add del mod">
          <ac:chgData name="巻田 修一" userId="6c86d98fffb727b2" providerId="LiveId" clId="{C3C63085-F5CA-4EE5-A2B7-60303886DFCC}" dt="2021-02-15T04:49:24.473" v="608" actId="478"/>
          <ac:spMkLst>
            <pc:docMk/>
            <pc:sldMk cId="112371502" sldId="257"/>
            <ac:spMk id="16" creationId="{80FC3482-D018-4244-8443-F77BCB25EEBC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7" creationId="{FF70BC3E-F92F-40A3-841C-B3E0EB4F246C}"/>
          </ac:spMkLst>
        </pc:spChg>
        <pc:spChg chg="add mod">
          <ac:chgData name="巻田 修一" userId="6c86d98fffb727b2" providerId="LiveId" clId="{C3C63085-F5CA-4EE5-A2B7-60303886DFCC}" dt="2021-02-15T07:50:43.809" v="2127" actId="1076"/>
          <ac:spMkLst>
            <pc:docMk/>
            <pc:sldMk cId="112371502" sldId="257"/>
            <ac:spMk id="18" creationId="{7AA47AAB-0A8E-4050-8258-9D3976E01982}"/>
          </ac:spMkLst>
        </pc:spChg>
        <pc:spChg chg="add mod">
          <ac:chgData name="巻田 修一" userId="6c86d98fffb727b2" providerId="LiveId" clId="{C3C63085-F5CA-4EE5-A2B7-60303886DFCC}" dt="2021-02-15T07:50:59.850" v="2159" actId="120"/>
          <ac:spMkLst>
            <pc:docMk/>
            <pc:sldMk cId="112371502" sldId="257"/>
            <ac:spMk id="19" creationId="{E089068B-AB9A-4AAB-9EF3-1D7E8CCD2906}"/>
          </ac:spMkLst>
        </pc:spChg>
        <pc:grpChg chg="add del mod">
          <ac:chgData name="巻田 修一" userId="6c86d98fffb727b2" providerId="LiveId" clId="{C3C63085-F5CA-4EE5-A2B7-60303886DFCC}" dt="2021-02-15T05:00:52.668" v="758" actId="165"/>
          <ac:grpSpMkLst>
            <pc:docMk/>
            <pc:sldMk cId="112371502" sldId="257"/>
            <ac:grpSpMk id="10" creationId="{3FB50F19-2AE5-4375-89F4-869F1DA519C0}"/>
          </ac:grpSpMkLst>
        </pc:grpChg>
        <pc:graphicFrameChg chg="del">
          <ac:chgData name="巻田 修一" userId="6c86d98fffb727b2" providerId="LiveId" clId="{C3C63085-F5CA-4EE5-A2B7-60303886DFCC}" dt="2021-02-03T16:45:38.728" v="68" actId="478"/>
          <ac:graphicFrameMkLst>
            <pc:docMk/>
            <pc:sldMk cId="112371502" sldId="257"/>
            <ac:graphicFrameMk id="8" creationId="{7400CAB0-CE20-46AF-8CED-0CF364EA41EC}"/>
          </ac:graphicFrameMkLst>
        </pc:graphicFrameChg>
        <pc:cxnChg chg="add del mod">
          <ac:chgData name="巻田 修一" userId="6c86d98fffb727b2" providerId="LiveId" clId="{C3C63085-F5CA-4EE5-A2B7-60303886DFCC}" dt="2021-02-15T04:49:29.724" v="609" actId="478"/>
          <ac:cxnSpMkLst>
            <pc:docMk/>
            <pc:sldMk cId="112371502" sldId="257"/>
            <ac:cxnSpMk id="12" creationId="{9F19986C-9761-40D5-AC2F-E273407D56E3}"/>
          </ac:cxnSpMkLst>
        </pc:cxnChg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430619279" sldId="258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3446342408" sldId="259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292068201" sldId="260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265569491" sldId="261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4146303365" sldId="262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3827785574" sldId="263"/>
        </pc:sldMkLst>
      </pc:sldChg>
      <pc:sldChg chg="modSp mod">
        <pc:chgData name="巻田 修一" userId="6c86d98fffb727b2" providerId="LiveId" clId="{C3C63085-F5CA-4EE5-A2B7-60303886DFCC}" dt="2021-02-15T07:48:11.689" v="2061" actId="20577"/>
        <pc:sldMkLst>
          <pc:docMk/>
          <pc:sldMk cId="3626976005" sldId="264"/>
        </pc:sldMkLst>
        <pc:spChg chg="mod">
          <ac:chgData name="巻田 修一" userId="6c86d98fffb727b2" providerId="LiveId" clId="{C3C63085-F5CA-4EE5-A2B7-60303886DFCC}" dt="2021-02-15T07:48:11.689" v="2061" actId="20577"/>
          <ac:spMkLst>
            <pc:docMk/>
            <pc:sldMk cId="3626976005" sldId="264"/>
            <ac:spMk id="3" creationId="{84B602B6-7397-45F1-B333-FF9617A76317}"/>
          </ac:spMkLst>
        </pc:spChg>
      </pc:sldChg>
      <pc:sldChg chg="addSp modSp new mod">
        <pc:chgData name="巻田 修一" userId="6c86d98fffb727b2" providerId="LiveId" clId="{C3C63085-F5CA-4EE5-A2B7-60303886DFCC}" dt="2021-02-15T05:07:46.300" v="931" actId="20577"/>
        <pc:sldMkLst>
          <pc:docMk/>
          <pc:sldMk cId="3499746427" sldId="265"/>
        </pc:sldMkLst>
        <pc:spChg chg="mod">
          <ac:chgData name="巻田 修一" userId="6c86d98fffb727b2" providerId="LiveId" clId="{C3C63085-F5CA-4EE5-A2B7-60303886DFCC}" dt="2021-02-15T05:06:00.325" v="847" actId="20577"/>
          <ac:spMkLst>
            <pc:docMk/>
            <pc:sldMk cId="3499746427" sldId="265"/>
            <ac:spMk id="2" creationId="{6E5BDBA3-C6CC-4FA1-958E-6115D28D02A1}"/>
          </ac:spMkLst>
        </pc:spChg>
        <pc:spChg chg="add mod">
          <ac:chgData name="巻田 修一" userId="6c86d98fffb727b2" providerId="LiveId" clId="{C3C63085-F5CA-4EE5-A2B7-60303886DFCC}" dt="2021-02-15T05:06:09.621" v="850" actId="1076"/>
          <ac:spMkLst>
            <pc:docMk/>
            <pc:sldMk cId="3499746427" sldId="265"/>
            <ac:spMk id="6" creationId="{2055031C-F5B5-402C-A83E-819C0077B75A}"/>
          </ac:spMkLst>
        </pc:spChg>
        <pc:spChg chg="add mod">
          <ac:chgData name="巻田 修一" userId="6c86d98fffb727b2" providerId="LiveId" clId="{C3C63085-F5CA-4EE5-A2B7-60303886DFCC}" dt="2021-02-15T05:06:51.538" v="874" actId="1076"/>
          <ac:spMkLst>
            <pc:docMk/>
            <pc:sldMk cId="3499746427" sldId="265"/>
            <ac:spMk id="7" creationId="{391674EA-7C3A-4E02-9AD2-9C018AFB744A}"/>
          </ac:spMkLst>
        </pc:spChg>
        <pc:spChg chg="add mod">
          <ac:chgData name="巻田 修一" userId="6c86d98fffb727b2" providerId="LiveId" clId="{C3C63085-F5CA-4EE5-A2B7-60303886DFCC}" dt="2021-02-15T05:07:39.291" v="922" actId="1076"/>
          <ac:spMkLst>
            <pc:docMk/>
            <pc:sldMk cId="3499746427" sldId="265"/>
            <ac:spMk id="8" creationId="{0A17DBBD-42B7-46CE-B490-3F700634A5C1}"/>
          </ac:spMkLst>
        </pc:spChg>
        <pc:spChg chg="add mod">
          <ac:chgData name="巻田 修一" userId="6c86d98fffb727b2" providerId="LiveId" clId="{C3C63085-F5CA-4EE5-A2B7-60303886DFCC}" dt="2021-02-15T05:07:23.396" v="895" actId="20577"/>
          <ac:spMkLst>
            <pc:docMk/>
            <pc:sldMk cId="3499746427" sldId="265"/>
            <ac:spMk id="9" creationId="{8929FB42-B9AE-4083-8B15-7BA9009A145A}"/>
          </ac:spMkLst>
        </pc:spChg>
        <pc:spChg chg="add mod">
          <ac:chgData name="巻田 修一" userId="6c86d98fffb727b2" providerId="LiveId" clId="{C3C63085-F5CA-4EE5-A2B7-60303886DFCC}" dt="2021-02-15T05:07:36.638" v="921" actId="20577"/>
          <ac:spMkLst>
            <pc:docMk/>
            <pc:sldMk cId="3499746427" sldId="265"/>
            <ac:spMk id="10" creationId="{A4566066-232B-4A4F-9B34-FAEFD6706A6F}"/>
          </ac:spMkLst>
        </pc:spChg>
        <pc:spChg chg="add mod">
          <ac:chgData name="巻田 修一" userId="6c86d98fffb727b2" providerId="LiveId" clId="{C3C63085-F5CA-4EE5-A2B7-60303886DFCC}" dt="2021-02-15T05:07:46.300" v="931" actId="20577"/>
          <ac:spMkLst>
            <pc:docMk/>
            <pc:sldMk cId="3499746427" sldId="265"/>
            <ac:spMk id="11" creationId="{63F423C7-1ACD-406C-AF7F-264F28B6D046}"/>
          </ac:spMkLst>
        </pc:spChg>
        <pc:picChg chg="add mod">
          <ac:chgData name="巻田 修一" userId="6c86d98fffb727b2" providerId="LiveId" clId="{C3C63085-F5CA-4EE5-A2B7-60303886DFCC}" dt="2021-02-15T05:06:07.769" v="849" actId="1076"/>
          <ac:picMkLst>
            <pc:docMk/>
            <pc:sldMk cId="3499746427" sldId="265"/>
            <ac:picMk id="4" creationId="{A41BAD1F-AEE8-4635-8A8E-9812D787340C}"/>
          </ac:picMkLst>
        </pc:picChg>
      </pc:sldChg>
      <pc:sldChg chg="addSp delSp modSp new mod modClrScheme chgLayout">
        <pc:chgData name="巻田 修一" userId="6c86d98fffb727b2" providerId="LiveId" clId="{C3C63085-F5CA-4EE5-A2B7-60303886DFCC}" dt="2021-02-15T07:49:05.677" v="2097" actId="20577"/>
        <pc:sldMkLst>
          <pc:docMk/>
          <pc:sldMk cId="8966407" sldId="266"/>
        </pc:sldMkLst>
        <pc:spChg chg="del">
          <ac:chgData name="巻田 修一" userId="6c86d98fffb727b2" providerId="LiveId" clId="{C3C63085-F5CA-4EE5-A2B7-60303886DFCC}" dt="2021-02-15T04:33:17.782" v="341" actId="700"/>
          <ac:spMkLst>
            <pc:docMk/>
            <pc:sldMk cId="8966407" sldId="266"/>
            <ac:spMk id="2" creationId="{471C9113-4145-410C-94F1-80E7AB764A70}"/>
          </ac:spMkLst>
        </pc:spChg>
        <pc:spChg chg="add mod">
          <ac:chgData name="巻田 修一" userId="6c86d98fffb727b2" providerId="LiveId" clId="{C3C63085-F5CA-4EE5-A2B7-60303886DFCC}" dt="2021-02-15T07:49:05.677" v="2097" actId="20577"/>
          <ac:spMkLst>
            <pc:docMk/>
            <pc:sldMk cId="8966407" sldId="266"/>
            <ac:spMk id="3" creationId="{FA92B3D0-89B9-463E-B6A2-0A69774522EC}"/>
          </ac:spMkLst>
        </pc:spChg>
        <pc:spChg chg="add mod">
          <ac:chgData name="巻田 修一" userId="6c86d98fffb727b2" providerId="LiveId" clId="{C3C63085-F5CA-4EE5-A2B7-60303886DFCC}" dt="2021-02-15T04:40:39.684" v="455" actId="1076"/>
          <ac:spMkLst>
            <pc:docMk/>
            <pc:sldMk cId="8966407" sldId="266"/>
            <ac:spMk id="4" creationId="{A744F852-7AC4-4FD6-88C2-35E67853C03F}"/>
          </ac:spMkLst>
        </pc:spChg>
        <pc:spChg chg="add mod">
          <ac:chgData name="巻田 修一" userId="6c86d98fffb727b2" providerId="LiveId" clId="{C3C63085-F5CA-4EE5-A2B7-60303886DFCC}" dt="2021-02-15T04:44:06.309" v="527" actId="1076"/>
          <ac:spMkLst>
            <pc:docMk/>
            <pc:sldMk cId="8966407" sldId="266"/>
            <ac:spMk id="5" creationId="{00887B43-1144-4F17-8AA3-02DC249B27E9}"/>
          </ac:spMkLst>
        </pc:spChg>
        <pc:spChg chg="add mod">
          <ac:chgData name="巻田 修一" userId="6c86d98fffb727b2" providerId="LiveId" clId="{C3C63085-F5CA-4EE5-A2B7-60303886DFCC}" dt="2021-02-15T04:46:34.671" v="590" actId="114"/>
          <ac:spMkLst>
            <pc:docMk/>
            <pc:sldMk cId="8966407" sldId="266"/>
            <ac:spMk id="7" creationId="{7683C5D5-3C09-4869-9926-7F184EAC8592}"/>
          </ac:spMkLst>
        </pc:spChg>
        <pc:spChg chg="add mod">
          <ac:chgData name="巻田 修一" userId="6c86d98fffb727b2" providerId="LiveId" clId="{C3C63085-F5CA-4EE5-A2B7-60303886DFCC}" dt="2021-02-15T04:44:06.309" v="527" actId="1076"/>
          <ac:spMkLst>
            <pc:docMk/>
            <pc:sldMk cId="8966407" sldId="266"/>
            <ac:spMk id="8" creationId="{D4974AB6-5DE8-462D-9175-FF17BE5585F1}"/>
          </ac:spMkLst>
        </pc:spChg>
        <pc:spChg chg="add mod">
          <ac:chgData name="巻田 修一" userId="6c86d98fffb727b2" providerId="LiveId" clId="{C3C63085-F5CA-4EE5-A2B7-60303886DFCC}" dt="2021-02-15T04:45:41.629" v="551" actId="1076"/>
          <ac:spMkLst>
            <pc:docMk/>
            <pc:sldMk cId="8966407" sldId="266"/>
            <ac:spMk id="9" creationId="{B3230270-AB13-479B-A2F7-A75183035645}"/>
          </ac:spMkLst>
        </pc:spChg>
        <pc:spChg chg="add mod">
          <ac:chgData name="巻田 修一" userId="6c86d98fffb727b2" providerId="LiveId" clId="{C3C63085-F5CA-4EE5-A2B7-60303886DFCC}" dt="2021-02-15T04:46:30.014" v="589" actId="14100"/>
          <ac:spMkLst>
            <pc:docMk/>
            <pc:sldMk cId="8966407" sldId="266"/>
            <ac:spMk id="11" creationId="{DC81AC29-75E3-4FB6-871B-FE35D94BB981}"/>
          </ac:spMkLst>
        </pc:spChg>
        <pc:spChg chg="add mod">
          <ac:chgData name="巻田 修一" userId="6c86d98fffb727b2" providerId="LiveId" clId="{C3C63085-F5CA-4EE5-A2B7-60303886DFCC}" dt="2021-02-15T04:46:17.520" v="586" actId="20577"/>
          <ac:spMkLst>
            <pc:docMk/>
            <pc:sldMk cId="8966407" sldId="266"/>
            <ac:spMk id="12" creationId="{0F5CE653-AA4C-43D9-AA15-8D8CC3A4C8C8}"/>
          </ac:spMkLst>
        </pc:spChg>
        <pc:spChg chg="add mod">
          <ac:chgData name="巻田 修一" userId="6c86d98fffb727b2" providerId="LiveId" clId="{C3C63085-F5CA-4EE5-A2B7-60303886DFCC}" dt="2021-02-15T04:48:32.620" v="602" actId="1076"/>
          <ac:spMkLst>
            <pc:docMk/>
            <pc:sldMk cId="8966407" sldId="266"/>
            <ac:spMk id="14" creationId="{13742783-A192-42BD-8154-9A1267CB238C}"/>
          </ac:spMkLst>
        </pc:spChg>
      </pc:sldChg>
      <pc:sldChg chg="addSp delSp modSp new mod">
        <pc:chgData name="巻田 修一" userId="6c86d98fffb727b2" providerId="LiveId" clId="{C3C63085-F5CA-4EE5-A2B7-60303886DFCC}" dt="2021-02-15T05:29:20.615" v="1318" actId="1076"/>
        <pc:sldMkLst>
          <pc:docMk/>
          <pc:sldMk cId="430600013" sldId="267"/>
        </pc:sldMkLst>
        <pc:spChg chg="mod">
          <ac:chgData name="巻田 修一" userId="6c86d98fffb727b2" providerId="LiveId" clId="{C3C63085-F5CA-4EE5-A2B7-60303886DFCC}" dt="2021-02-15T05:14:07.101" v="1060" actId="20577"/>
          <ac:spMkLst>
            <pc:docMk/>
            <pc:sldMk cId="430600013" sldId="267"/>
            <ac:spMk id="2" creationId="{EA0D5FCB-AB07-4CF1-A460-2C7B8E691C79}"/>
          </ac:spMkLst>
        </pc:spChg>
        <pc:spChg chg="add mod">
          <ac:chgData name="巻田 修一" userId="6c86d98fffb727b2" providerId="LiveId" clId="{C3C63085-F5CA-4EE5-A2B7-60303886DFCC}" dt="2021-02-15T05:29:20.615" v="1318" actId="1076"/>
          <ac:spMkLst>
            <pc:docMk/>
            <pc:sldMk cId="430600013" sldId="267"/>
            <ac:spMk id="6" creationId="{E85E89E3-441C-444B-B474-56EB8F670654}"/>
          </ac:spMkLst>
        </pc:spChg>
        <pc:spChg chg="add mod">
          <ac:chgData name="巻田 修一" userId="6c86d98fffb727b2" providerId="LiveId" clId="{C3C63085-F5CA-4EE5-A2B7-60303886DFCC}" dt="2021-02-15T05:18:16.859" v="1133" actId="1076"/>
          <ac:spMkLst>
            <pc:docMk/>
            <pc:sldMk cId="430600013" sldId="267"/>
            <ac:spMk id="7" creationId="{52E4B90A-A2EB-4306-A3CA-E58D206D5CC9}"/>
          </ac:spMkLst>
        </pc:spChg>
        <pc:spChg chg="add mod">
          <ac:chgData name="巻田 修一" userId="6c86d98fffb727b2" providerId="LiveId" clId="{C3C63085-F5CA-4EE5-A2B7-60303886DFCC}" dt="2021-02-15T05:20:11.339" v="1217" actId="20577"/>
          <ac:spMkLst>
            <pc:docMk/>
            <pc:sldMk cId="430600013" sldId="267"/>
            <ac:spMk id="8" creationId="{6D38378F-CCB3-4528-897F-8BF0FD5FA134}"/>
          </ac:spMkLst>
        </pc:spChg>
        <pc:spChg chg="add mod">
          <ac:chgData name="巻田 修一" userId="6c86d98fffb727b2" providerId="LiveId" clId="{C3C63085-F5CA-4EE5-A2B7-60303886DFCC}" dt="2021-02-15T05:20:42.712" v="1247" actId="122"/>
          <ac:spMkLst>
            <pc:docMk/>
            <pc:sldMk cId="430600013" sldId="267"/>
            <ac:spMk id="9" creationId="{C6E4A797-66DB-49A7-8A70-20469B8D4E5B}"/>
          </ac:spMkLst>
        </pc:spChg>
        <pc:spChg chg="add mod">
          <ac:chgData name="巻田 修一" userId="6c86d98fffb727b2" providerId="LiveId" clId="{C3C63085-F5CA-4EE5-A2B7-60303886DFCC}" dt="2021-02-15T05:18:44.936" v="1154" actId="20577"/>
          <ac:spMkLst>
            <pc:docMk/>
            <pc:sldMk cId="430600013" sldId="267"/>
            <ac:spMk id="10" creationId="{3D666F79-5443-4440-96B9-8E971701BA1F}"/>
          </ac:spMkLst>
        </pc:spChg>
        <pc:spChg chg="add mod">
          <ac:chgData name="巻田 修一" userId="6c86d98fffb727b2" providerId="LiveId" clId="{C3C63085-F5CA-4EE5-A2B7-60303886DFCC}" dt="2021-02-15T05:18:56.995" v="1170" actId="20577"/>
          <ac:spMkLst>
            <pc:docMk/>
            <pc:sldMk cId="430600013" sldId="267"/>
            <ac:spMk id="11" creationId="{E0D6693A-B7C7-44D0-85D0-DE28D3F303B3}"/>
          </ac:spMkLst>
        </pc:spChg>
        <pc:spChg chg="add mod">
          <ac:chgData name="巻田 修一" userId="6c86d98fffb727b2" providerId="LiveId" clId="{C3C63085-F5CA-4EE5-A2B7-60303886DFCC}" dt="2021-02-15T05:29:13.273" v="1316" actId="1076"/>
          <ac:spMkLst>
            <pc:docMk/>
            <pc:sldMk cId="430600013" sldId="267"/>
            <ac:spMk id="12" creationId="{35B09F09-3B66-4EC9-A3A9-F3CB2C19D429}"/>
          </ac:spMkLst>
        </pc:spChg>
        <pc:spChg chg="add mod">
          <ac:chgData name="巻田 修一" userId="6c86d98fffb727b2" providerId="LiveId" clId="{C3C63085-F5CA-4EE5-A2B7-60303886DFCC}" dt="2021-02-15T05:29:16.024" v="1317" actId="1076"/>
          <ac:spMkLst>
            <pc:docMk/>
            <pc:sldMk cId="430600013" sldId="267"/>
            <ac:spMk id="13" creationId="{858781EC-0E7E-46BD-AE10-A6EF5B302D4C}"/>
          </ac:spMkLst>
        </pc:spChg>
        <pc:spChg chg="add del mod">
          <ac:chgData name="巻田 修一" userId="6c86d98fffb727b2" providerId="LiveId" clId="{C3C63085-F5CA-4EE5-A2B7-60303886DFCC}" dt="2021-02-15T05:28:53.558" v="1312" actId="478"/>
          <ac:spMkLst>
            <pc:docMk/>
            <pc:sldMk cId="430600013" sldId="267"/>
            <ac:spMk id="14" creationId="{0DE62077-1FA5-49BE-85EA-3D7D579291E5}"/>
          </ac:spMkLst>
        </pc:spChg>
        <pc:spChg chg="add mod">
          <ac:chgData name="巻田 修一" userId="6c86d98fffb727b2" providerId="LiveId" clId="{C3C63085-F5CA-4EE5-A2B7-60303886DFCC}" dt="2021-02-15T05:29:06.876" v="1315" actId="1076"/>
          <ac:spMkLst>
            <pc:docMk/>
            <pc:sldMk cId="430600013" sldId="267"/>
            <ac:spMk id="16" creationId="{4D93B65F-90CD-4882-8602-B82974C92BE6}"/>
          </ac:spMkLst>
        </pc:spChg>
        <pc:spChg chg="add mod">
          <ac:chgData name="巻田 修一" userId="6c86d98fffb727b2" providerId="LiveId" clId="{C3C63085-F5CA-4EE5-A2B7-60303886DFCC}" dt="2021-02-15T05:29:04.070" v="1314" actId="1076"/>
          <ac:spMkLst>
            <pc:docMk/>
            <pc:sldMk cId="430600013" sldId="267"/>
            <ac:spMk id="17" creationId="{BDC80582-112C-4C76-8278-CA37728B9E31}"/>
          </ac:spMkLst>
        </pc:spChg>
        <pc:picChg chg="add mod">
          <ac:chgData name="巻田 修一" userId="6c86d98fffb727b2" providerId="LiveId" clId="{C3C63085-F5CA-4EE5-A2B7-60303886DFCC}" dt="2021-02-15T05:18:21.599" v="1134" actId="1076"/>
          <ac:picMkLst>
            <pc:docMk/>
            <pc:sldMk cId="430600013" sldId="267"/>
            <ac:picMk id="4" creationId="{9A16FFA4-A276-42B4-BC0E-BE52BFB57379}"/>
          </ac:picMkLst>
        </pc:picChg>
      </pc:sldChg>
      <pc:sldChg chg="addSp delSp modSp new mod">
        <pc:chgData name="巻田 修一" userId="6c86d98fffb727b2" providerId="LiveId" clId="{C3C63085-F5CA-4EE5-A2B7-60303886DFCC}" dt="2021-02-15T05:40:53.838" v="1598" actId="1076"/>
        <pc:sldMkLst>
          <pc:docMk/>
          <pc:sldMk cId="3099786752" sldId="268"/>
        </pc:sldMkLst>
        <pc:spChg chg="mod">
          <ac:chgData name="巻田 修一" userId="6c86d98fffb727b2" providerId="LiveId" clId="{C3C63085-F5CA-4EE5-A2B7-60303886DFCC}" dt="2021-02-15T05:33:45.748" v="1432" actId="20577"/>
          <ac:spMkLst>
            <pc:docMk/>
            <pc:sldMk cId="3099786752" sldId="268"/>
            <ac:spMk id="2" creationId="{F0566B69-F131-424F-998E-1BDC509E7E74}"/>
          </ac:spMkLst>
        </pc:spChg>
        <pc:spChg chg="add mod">
          <ac:chgData name="巻田 修一" userId="6c86d98fffb727b2" providerId="LiveId" clId="{C3C63085-F5CA-4EE5-A2B7-60303886DFCC}" dt="2021-02-15T05:40:19.763" v="1588" actId="403"/>
          <ac:spMkLst>
            <pc:docMk/>
            <pc:sldMk cId="3099786752" sldId="268"/>
            <ac:spMk id="3" creationId="{990C80BE-375A-48FD-9C4C-E520485939F5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3" creationId="{F278ABFD-B5B5-48C2-80B7-98823A268194}"/>
          </ac:spMkLst>
        </pc:spChg>
        <pc:spChg chg="add del">
          <ac:chgData name="巻田 修一" userId="6c86d98fffb727b2" providerId="LiveId" clId="{C3C63085-F5CA-4EE5-A2B7-60303886DFCC}" dt="2021-02-15T05:32:59.373" v="1366" actId="22"/>
          <ac:spMkLst>
            <pc:docMk/>
            <pc:sldMk cId="3099786752" sldId="268"/>
            <ac:spMk id="15" creationId="{B461203A-692C-4023-AA23-14C68C05F21E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6" creationId="{DB358A7C-40D4-47FE-9EB7-62E31AF98007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7" creationId="{14BF5CBB-CA0F-487E-AF51-53F2B9776754}"/>
          </ac:spMkLst>
        </pc:spChg>
        <pc:spChg chg="add mod">
          <ac:chgData name="巻田 修一" userId="6c86d98fffb727b2" providerId="LiveId" clId="{C3C63085-F5CA-4EE5-A2B7-60303886DFCC}" dt="2021-02-15T05:40:22.279" v="1589" actId="1076"/>
          <ac:spMkLst>
            <pc:docMk/>
            <pc:sldMk cId="3099786752" sldId="268"/>
            <ac:spMk id="18" creationId="{01D159B9-91AD-44BC-9EE3-B26A49F3B515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19" creationId="{A6C2E9B3-EB8A-4C06-85D8-208D50FC6B5D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1" creationId="{FDEB56E2-F5B8-4DD4-A85F-84EB720B6D02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2" creationId="{3CEC45C9-D7CE-42F7-B315-A5CBCA7A19D4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3" creationId="{6DB5BBB5-FDA9-4AB2-AE78-BD857BA13FEE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4" creationId="{20B1D033-B901-48C7-91BC-0E9CB5CE1B00}"/>
          </ac:spMkLst>
        </pc:spChg>
        <pc:spChg chg="add mod">
          <ac:chgData name="巻田 修一" userId="6c86d98fffb727b2" providerId="LiveId" clId="{C3C63085-F5CA-4EE5-A2B7-60303886DFCC}" dt="2021-02-15T05:40:53.838" v="1598" actId="1076"/>
          <ac:spMkLst>
            <pc:docMk/>
            <pc:sldMk cId="3099786752" sldId="268"/>
            <ac:spMk id="25" creationId="{846EF55E-8424-4D5A-AB2F-1E535B0C709C}"/>
          </ac:spMkLst>
        </pc:sp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5" creationId="{03D09824-C9F5-44AE-8091-A1E6AD864486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7" creationId="{83E75DE8-5645-4B4A-9F84-0754A2C67BC9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9" creationId="{06D35D68-19DE-474C-9B49-C7B461E928CB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10" creationId="{FAB04652-E28E-4700-9E5A-E55F2B453838}"/>
          </ac:cxnSpMkLst>
        </pc:cxnChg>
      </pc:sldChg>
      <pc:sldChg chg="addSp delSp modSp new mod">
        <pc:chgData name="巻田 修一" userId="6c86d98fffb727b2" providerId="LiveId" clId="{C3C63085-F5CA-4EE5-A2B7-60303886DFCC}" dt="2021-02-15T05:51:06.307" v="1843" actId="1076"/>
        <pc:sldMkLst>
          <pc:docMk/>
          <pc:sldMk cId="556290305" sldId="269"/>
        </pc:sldMkLst>
        <pc:spChg chg="mod">
          <ac:chgData name="巻田 修一" userId="6c86d98fffb727b2" providerId="LiveId" clId="{C3C63085-F5CA-4EE5-A2B7-60303886DFCC}" dt="2021-02-15T05:41:52.957" v="1643" actId="20577"/>
          <ac:spMkLst>
            <pc:docMk/>
            <pc:sldMk cId="556290305" sldId="269"/>
            <ac:spMk id="2" creationId="{4F326A91-7CDD-4356-98F8-E73E636CBF10}"/>
          </ac:spMkLst>
        </pc:spChg>
        <pc:spChg chg="add mod">
          <ac:chgData name="巻田 修一" userId="6c86d98fffb727b2" providerId="LiveId" clId="{C3C63085-F5CA-4EE5-A2B7-60303886DFCC}" dt="2021-02-15T05:48:05.322" v="1759" actId="2711"/>
          <ac:spMkLst>
            <pc:docMk/>
            <pc:sldMk cId="556290305" sldId="269"/>
            <ac:spMk id="10" creationId="{1EA578A6-5930-48F0-A726-541DF37A7820}"/>
          </ac:spMkLst>
        </pc:spChg>
        <pc:spChg chg="add mod">
          <ac:chgData name="巻田 修一" userId="6c86d98fffb727b2" providerId="LiveId" clId="{C3C63085-F5CA-4EE5-A2B7-60303886DFCC}" dt="2021-02-15T05:47:46.742" v="1757" actId="1076"/>
          <ac:spMkLst>
            <pc:docMk/>
            <pc:sldMk cId="556290305" sldId="269"/>
            <ac:spMk id="12" creationId="{713A7CB7-34D6-4761-B940-9EB73121BD9D}"/>
          </ac:spMkLst>
        </pc:spChg>
        <pc:spChg chg="add mod">
          <ac:chgData name="巻田 修一" userId="6c86d98fffb727b2" providerId="LiveId" clId="{C3C63085-F5CA-4EE5-A2B7-60303886DFCC}" dt="2021-02-15T05:47:58.494" v="1758" actId="403"/>
          <ac:spMkLst>
            <pc:docMk/>
            <pc:sldMk cId="556290305" sldId="269"/>
            <ac:spMk id="13" creationId="{E5C6470F-109A-4147-AA52-028474BBF370}"/>
          </ac:spMkLst>
        </pc:spChg>
        <pc:spChg chg="add mod">
          <ac:chgData name="巻田 修一" userId="6c86d98fffb727b2" providerId="LiveId" clId="{C3C63085-F5CA-4EE5-A2B7-60303886DFCC}" dt="2021-02-15T05:47:17.958" v="1753" actId="1076"/>
          <ac:spMkLst>
            <pc:docMk/>
            <pc:sldMk cId="556290305" sldId="269"/>
            <ac:spMk id="14" creationId="{A5DBAABC-8955-4DA7-B2ED-1A9FFB96BCE7}"/>
          </ac:spMkLst>
        </pc:spChg>
        <pc:spChg chg="add mod">
          <ac:chgData name="巻田 修一" userId="6c86d98fffb727b2" providerId="LiveId" clId="{C3C63085-F5CA-4EE5-A2B7-60303886DFCC}" dt="2021-02-15T05:48:39.990" v="1798" actId="20577"/>
          <ac:spMkLst>
            <pc:docMk/>
            <pc:sldMk cId="556290305" sldId="269"/>
            <ac:spMk id="15" creationId="{B0A3E43A-8BCB-4083-9EA0-B8EB88629DCE}"/>
          </ac:spMkLst>
        </pc:spChg>
        <pc:spChg chg="add del mod">
          <ac:chgData name="巻田 修一" userId="6c86d98fffb727b2" providerId="LiveId" clId="{C3C63085-F5CA-4EE5-A2B7-60303886DFCC}" dt="2021-02-15T05:48:42.587" v="1799" actId="478"/>
          <ac:spMkLst>
            <pc:docMk/>
            <pc:sldMk cId="556290305" sldId="269"/>
            <ac:spMk id="16" creationId="{3A4DD676-8B78-4C27-8A23-F39D8616D605}"/>
          </ac:spMkLst>
        </pc:spChg>
        <pc:spChg chg="add mod">
          <ac:chgData name="巻田 修一" userId="6c86d98fffb727b2" providerId="LiveId" clId="{C3C63085-F5CA-4EE5-A2B7-60303886DFCC}" dt="2021-02-15T05:50:43.760" v="1820" actId="1076"/>
          <ac:spMkLst>
            <pc:docMk/>
            <pc:sldMk cId="556290305" sldId="269"/>
            <ac:spMk id="18" creationId="{C6A51F60-84BD-403A-A361-87F52AECCE04}"/>
          </ac:spMkLst>
        </pc:spChg>
        <pc:spChg chg="add mod">
          <ac:chgData name="巻田 修一" userId="6c86d98fffb727b2" providerId="LiveId" clId="{C3C63085-F5CA-4EE5-A2B7-60303886DFCC}" dt="2021-02-15T05:51:06.307" v="1843" actId="1076"/>
          <ac:spMkLst>
            <pc:docMk/>
            <pc:sldMk cId="556290305" sldId="269"/>
            <ac:spMk id="19" creationId="{86F4D615-C39A-4628-9CE4-CA1A72A6C4D6}"/>
          </ac:spMkLst>
        </pc:spChg>
        <pc:picChg chg="add del mod">
          <ac:chgData name="巻田 修一" userId="6c86d98fffb727b2" providerId="LiveId" clId="{C3C63085-F5CA-4EE5-A2B7-60303886DFCC}" dt="2021-02-15T05:43:43.149" v="1646" actId="478"/>
          <ac:picMkLst>
            <pc:docMk/>
            <pc:sldMk cId="556290305" sldId="269"/>
            <ac:picMk id="4" creationId="{566FB5D9-3426-4F63-AD78-8D1E9926AD4E}"/>
          </ac:picMkLst>
        </pc:picChg>
        <pc:picChg chg="add mod">
          <ac:chgData name="巻田 修一" userId="6c86d98fffb727b2" providerId="LiveId" clId="{C3C63085-F5CA-4EE5-A2B7-60303886DFCC}" dt="2021-02-15T05:45:56.889" v="1669" actId="1076"/>
          <ac:picMkLst>
            <pc:docMk/>
            <pc:sldMk cId="556290305" sldId="269"/>
            <ac:picMk id="6" creationId="{F62E8886-1DB2-4463-A4B6-455E6277F4FD}"/>
          </ac:picMkLst>
        </pc:picChg>
        <pc:picChg chg="add mod">
          <ac:chgData name="巻田 修一" userId="6c86d98fffb727b2" providerId="LiveId" clId="{C3C63085-F5CA-4EE5-A2B7-60303886DFCC}" dt="2021-02-15T05:45:56.889" v="1669" actId="1076"/>
          <ac:picMkLst>
            <pc:docMk/>
            <pc:sldMk cId="556290305" sldId="269"/>
            <ac:picMk id="8" creationId="{4D6B74BA-20FF-4475-8D1D-B3C26EBB60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91EBB0-2E00-44AB-AB64-51B779E37FFD}" type="datetimeFigureOut">
              <a:rPr lang="ja-JP" altLang="en-US"/>
              <a:pPr>
                <a:defRPr/>
              </a:pPr>
              <a:t>2021/2/15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428791-81F4-4DB1-84CA-79C9CF87DA6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09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F7CB4-2518-44F4-B1E6-DDC90C5797E5}" type="datetimeFigureOut">
              <a:rPr lang="ja-JP" altLang="en-US"/>
              <a:pPr>
                <a:defRPr/>
              </a:pPr>
              <a:t>2021/2/15</a:t>
            </a:fld>
            <a:endParaRPr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69289E-AF57-4C22-98B0-356EE1B8D28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2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5861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10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212733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1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4A4C8BA-08C0-4245-8D4D-C2DAFDFD82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49674" y="482600"/>
            <a:ext cx="414337" cy="560388"/>
            <a:chOff x="5617" y="335"/>
            <a:chExt cx="288" cy="389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7A4A892B-DD96-4B8B-A11E-E8E635DB2A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238A6D9A-79D2-412C-A715-C7D0DE4833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2" name="Picture 7">
            <a:extLst>
              <a:ext uri="{FF2B5EF4-FFF2-40B4-BE49-F238E27FC236}">
                <a16:creationId xmlns:a16="http://schemas.microsoft.com/office/drawing/2014/main" id="{2C26AB55-EA6F-426A-A368-0C52F9F15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0835" y="259092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37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96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1202" y="624840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8380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2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4811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5796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0904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3148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41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2840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10784420" y="482600"/>
            <a:ext cx="552449" cy="560388"/>
            <a:chOff x="5617" y="335"/>
            <a:chExt cx="288" cy="389"/>
          </a:xfrm>
        </p:grpSpPr>
        <p:sp>
          <p:nvSpPr>
            <p:cNvPr id="5" name="Oval 4"/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9300" y="306388"/>
            <a:ext cx="11599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706440"/>
            <a:ext cx="863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0367" y="123825"/>
            <a:ext cx="810684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02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165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2553" y="628015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6210300"/>
            <a:ext cx="86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1317" y="5632450"/>
            <a:ext cx="81068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22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9372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41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16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675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0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000" y="521253"/>
            <a:ext cx="9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12733"/>
                </a:solidFill>
                <a:cs typeface="Arial" panose="020B0604020202020204" pitchFamily="34" charset="0"/>
              </a:rPr>
              <a:t>Modeling of PS-OCT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000" y="2990284"/>
            <a:ext cx="83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12733"/>
                </a:solidFill>
                <a:cs typeface="Arial" panose="020B0604020202020204" pitchFamily="34" charset="0"/>
              </a:rPr>
              <a:t>Shuichi Makita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6717" y="4250721"/>
            <a:ext cx="4419600" cy="6869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Computational Optics Group,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University of Tsukuba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865" y="4314517"/>
            <a:ext cx="9636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B3D0-89B9-463E-B6A2-0A6977452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6852317" cy="507700"/>
          </a:xfrm>
        </p:spPr>
        <p:txBody>
          <a:bodyPr/>
          <a:lstStyle/>
          <a:p>
            <a:r>
              <a:rPr lang="en-US" altLang="ja-JP" dirty="0"/>
              <a:t>Applications of OCT signal </a:t>
            </a:r>
            <a:r>
              <a:rPr lang="en-US" altLang="ja-JP" dirty="0" err="1"/>
              <a:t>simations</a:t>
            </a:r>
            <a:endParaRPr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4F852-7AC4-4FD6-88C2-35E67853C03F}"/>
              </a:ext>
            </a:extLst>
          </p:cNvPr>
          <p:cNvSpPr txBox="1"/>
          <p:nvPr/>
        </p:nvSpPr>
        <p:spPr>
          <a:xfrm>
            <a:off x="1175941" y="1310751"/>
            <a:ext cx="615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Investigate behaviors of OCT signals </a:t>
            </a:r>
            <a:endParaRPr kumimoji="1" lang="ja-JP" altLang="en-US" sz="28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87B43-1144-4F17-8AA3-02DC249B27E9}"/>
              </a:ext>
            </a:extLst>
          </p:cNvPr>
          <p:cNvSpPr txBox="1"/>
          <p:nvPr/>
        </p:nvSpPr>
        <p:spPr>
          <a:xfrm>
            <a:off x="1175941" y="3947051"/>
            <a:ext cx="367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Emulate OCT signals </a:t>
            </a:r>
            <a:endParaRPr kumimoji="1" lang="ja-JP" altLang="en-US" sz="28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C5D5-3C09-4869-9926-7F184EAC8592}"/>
              </a:ext>
            </a:extLst>
          </p:cNvPr>
          <p:cNvSpPr txBox="1"/>
          <p:nvPr/>
        </p:nvSpPr>
        <p:spPr>
          <a:xfrm>
            <a:off x="2382817" y="5177917"/>
            <a:ext cx="6335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S.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Ostvar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et al,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BioRxiv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2020. (10.1101/2020.10.26.355180)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74AB6-5DE8-462D-9175-FF17BE5585F1}"/>
              </a:ext>
            </a:extLst>
          </p:cNvPr>
          <p:cNvSpPr txBox="1"/>
          <p:nvPr/>
        </p:nvSpPr>
        <p:spPr>
          <a:xfrm>
            <a:off x="1829952" y="4716252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Learning DNN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with simulated dataset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30270-AB13-479B-A2F7-A75183035645}"/>
              </a:ext>
            </a:extLst>
          </p:cNvPr>
          <p:cNvSpPr txBox="1"/>
          <p:nvPr/>
        </p:nvSpPr>
        <p:spPr>
          <a:xfrm>
            <a:off x="1829952" y="2744612"/>
            <a:ext cx="30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Doppler OCT signals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1AC29-75E3-4FB6-871B-FE35D94BB981}"/>
              </a:ext>
            </a:extLst>
          </p:cNvPr>
          <p:cNvSpPr txBox="1"/>
          <p:nvPr/>
        </p:nvSpPr>
        <p:spPr>
          <a:xfrm>
            <a:off x="4868796" y="2087338"/>
            <a:ext cx="66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9900"/>
                </a:solidFill>
                <a:effectLst/>
              </a:rPr>
              <a:t>G. Yao and L. V. Wang, Phys. Med. Biol.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44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2307–2320 (1999).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CE653-AA4C-43D9-AA15-8D8CC3A4C8C8}"/>
              </a:ext>
            </a:extLst>
          </p:cNvPr>
          <p:cNvSpPr txBox="1"/>
          <p:nvPr/>
        </p:nvSpPr>
        <p:spPr>
          <a:xfrm>
            <a:off x="1829951" y="1721533"/>
            <a:ext cx="5074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OCT signals with multiple 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42783-A192-42BD-8154-9A1267CB238C}"/>
              </a:ext>
            </a:extLst>
          </p:cNvPr>
          <p:cNvSpPr txBox="1"/>
          <p:nvPr/>
        </p:nvSpPr>
        <p:spPr>
          <a:xfrm>
            <a:off x="4868796" y="3174489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T.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Lindmo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et al, Phys. Med. Biol.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43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3045–3064 (1998).</a:t>
            </a:r>
          </a:p>
        </p:txBody>
      </p:sp>
    </p:spTree>
    <p:extLst>
      <p:ext uri="{BB962C8B-B14F-4D97-AF65-F5344CB8AC3E}">
        <p14:creationId xmlns:p14="http://schemas.microsoft.com/office/powerpoint/2010/main" val="89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742D-F8D6-4C96-9F75-08BCECF5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0282743" cy="507700"/>
          </a:xfrm>
        </p:spPr>
        <p:txBody>
          <a:bodyPr/>
          <a:lstStyle/>
          <a:p>
            <a:r>
              <a:rPr lang="en-US" altLang="ja-JP" dirty="0"/>
              <a:t>Modeling of light propagation in inhomogeneous tissues</a:t>
            </a:r>
            <a:endParaRPr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B2DFD-9DFD-47E8-9381-44DCA309BFCA}"/>
              </a:ext>
            </a:extLst>
          </p:cNvPr>
          <p:cNvSpPr txBox="1"/>
          <p:nvPr/>
        </p:nvSpPr>
        <p:spPr>
          <a:xfrm>
            <a:off x="825090" y="151720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R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igorous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F3150-E662-4D1A-85AC-A9C318A7760B}"/>
              </a:ext>
            </a:extLst>
          </p:cNvPr>
          <p:cNvSpPr txBox="1"/>
          <p:nvPr/>
        </p:nvSpPr>
        <p:spPr>
          <a:xfrm>
            <a:off x="6053037" y="1423117"/>
            <a:ext cx="445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Structures </a:t>
            </a:r>
            <a:r>
              <a:rPr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are larger than wavelength</a:t>
            </a:r>
          </a:p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Scalar field</a:t>
            </a:r>
            <a:endParaRPr kumimoji="1" lang="ja-JP" altLang="en-US" sz="20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937F3-2400-488F-BDA8-8DE0E94C23B0}"/>
              </a:ext>
            </a:extLst>
          </p:cNvPr>
          <p:cNvSpPr txBox="1"/>
          <p:nvPr/>
        </p:nvSpPr>
        <p:spPr>
          <a:xfrm>
            <a:off x="6269709" y="4003722"/>
            <a:ext cx="341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Scalar diffraction theory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04024-9A4D-4981-B130-034D0DF51E27}"/>
              </a:ext>
            </a:extLst>
          </p:cNvPr>
          <p:cNvSpPr txBox="1"/>
          <p:nvPr/>
        </p:nvSpPr>
        <p:spPr>
          <a:xfrm>
            <a:off x="6363415" y="262459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Huygens-Fresnel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8D759-6CB9-4846-BA17-FC917DB9583F}"/>
              </a:ext>
            </a:extLst>
          </p:cNvPr>
          <p:cNvSpPr txBox="1"/>
          <p:nvPr/>
        </p:nvSpPr>
        <p:spPr>
          <a:xfrm>
            <a:off x="1031453" y="3742591"/>
            <a:ext cx="4237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Finite-differential time-domain</a:t>
            </a:r>
            <a:endParaRPr kumimoji="1" lang="en-US" altLang="ja-JP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Pseudo-spectral time-domain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401FB-EA97-42C7-9C70-01E1D9544DF3}"/>
              </a:ext>
            </a:extLst>
          </p:cNvPr>
          <p:cNvSpPr txBox="1"/>
          <p:nvPr/>
        </p:nvSpPr>
        <p:spPr>
          <a:xfrm>
            <a:off x="1735609" y="4573588"/>
            <a:ext cx="3437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P. R. T. Munro,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24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27016–27031 (2016).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0BC3E-F92F-40A3-841C-B3E0EB4F246C}"/>
              </a:ext>
            </a:extLst>
          </p:cNvPr>
          <p:cNvSpPr txBox="1"/>
          <p:nvPr/>
        </p:nvSpPr>
        <p:spPr>
          <a:xfrm>
            <a:off x="6538795" y="3086259"/>
            <a:ext cx="3970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L.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Thrane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J. Opt. Soc. Am. A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17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484–490 (2000).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D66A7-5D1D-4A1C-8989-44C93DB42788}"/>
              </a:ext>
            </a:extLst>
          </p:cNvPr>
          <p:cNvSpPr txBox="1"/>
          <p:nvPr/>
        </p:nvSpPr>
        <p:spPr>
          <a:xfrm>
            <a:off x="1173601" y="2074758"/>
            <a:ext cx="278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Maxwell’s equation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2873F-2CB4-46B7-8489-108DE1263E65}"/>
              </a:ext>
            </a:extLst>
          </p:cNvPr>
          <p:cNvSpPr txBox="1"/>
          <p:nvPr/>
        </p:nvSpPr>
        <p:spPr>
          <a:xfrm>
            <a:off x="1173601" y="272108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Material equation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A13A793-61A7-4AA7-87F7-F25C53270548}"/>
              </a:ext>
            </a:extLst>
          </p:cNvPr>
          <p:cNvSpPr/>
          <p:nvPr/>
        </p:nvSpPr>
        <p:spPr bwMode="auto">
          <a:xfrm>
            <a:off x="1031453" y="2132758"/>
            <a:ext cx="128572" cy="930417"/>
          </a:xfrm>
          <a:prstGeom prst="leftBrace">
            <a:avLst>
              <a:gd name="adj1" fmla="val 52783"/>
              <a:gd name="adj2" fmla="val 50000"/>
            </a:avLst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47AAB-0A8E-4050-8258-9D3976E01982}"/>
              </a:ext>
            </a:extLst>
          </p:cNvPr>
          <p:cNvSpPr txBox="1"/>
          <p:nvPr/>
        </p:nvSpPr>
        <p:spPr>
          <a:xfrm>
            <a:off x="6538795" y="4808506"/>
            <a:ext cx="416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9900"/>
                </a:solidFill>
                <a:effectLst/>
              </a:rPr>
              <a:t>B. J. Davis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sz="1800" dirty="0">
                <a:solidFill>
                  <a:srgbClr val="FF9900"/>
                </a:solidFill>
                <a:effectLst/>
              </a:rPr>
              <a:t>, J. Opt. Soc. Am. A 24, 2527–2542 (2007).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9068B-AB9A-4AAB-9EF3-1D7E8CCD2906}"/>
              </a:ext>
            </a:extLst>
          </p:cNvPr>
          <p:cNvSpPr txBox="1"/>
          <p:nvPr/>
        </p:nvSpPr>
        <p:spPr>
          <a:xfrm>
            <a:off x="8005101" y="429472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First Born approximation</a:t>
            </a:r>
            <a:endParaRPr kumimoji="1" lang="ja-JP" altLang="en-US" sz="20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BDBA3-C6CC-4FA1-958E-6115D28D0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6603851" cy="507700"/>
          </a:xfrm>
        </p:spPr>
        <p:txBody>
          <a:bodyPr/>
          <a:lstStyle/>
          <a:p>
            <a:r>
              <a:rPr kumimoji="1" lang="en-US" altLang="ja-JP" dirty="0"/>
              <a:t>Model of polarization-sensitive OCT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BAD1F-AEE8-4635-8A8E-9812D787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54" y="1412484"/>
            <a:ext cx="5232039" cy="4033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5031C-F5B5-402C-A83E-819C0077B75A}"/>
              </a:ext>
            </a:extLst>
          </p:cNvPr>
          <p:cNvSpPr txBox="1"/>
          <p:nvPr/>
        </p:nvSpPr>
        <p:spPr>
          <a:xfrm>
            <a:off x="5672295" y="5566577"/>
            <a:ext cx="464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S. Sugiyama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Biomed.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6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4951–4974 (2015).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674EA-7C3A-4E02-9AD2-9C018AFB744A}"/>
              </a:ext>
            </a:extLst>
          </p:cNvPr>
          <p:cNvSpPr txBox="1"/>
          <p:nvPr/>
        </p:nvSpPr>
        <p:spPr>
          <a:xfrm>
            <a:off x="1297935" y="1583306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Pencil 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7DBBD-42B7-46CE-B490-3F700634A5C1}"/>
              </a:ext>
            </a:extLst>
          </p:cNvPr>
          <p:cNvSpPr txBox="1"/>
          <p:nvPr/>
        </p:nvSpPr>
        <p:spPr>
          <a:xfrm>
            <a:off x="1297935" y="31840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Stratified media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9FB42-B9AE-4083-8B15-7BA9009A145A}"/>
              </a:ext>
            </a:extLst>
          </p:cNvPr>
          <p:cNvSpPr txBox="1"/>
          <p:nvPr/>
        </p:nvSpPr>
        <p:spPr>
          <a:xfrm>
            <a:off x="598946" y="120400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66066-232B-4A4F-9B34-FAEFD6706A6F}"/>
              </a:ext>
            </a:extLst>
          </p:cNvPr>
          <p:cNvSpPr txBox="1"/>
          <p:nvPr/>
        </p:nvSpPr>
        <p:spPr>
          <a:xfrm>
            <a:off x="1297935" y="214989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Single backscattering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423C7-1ACD-406C-AF7F-264F28B6D046}"/>
              </a:ext>
            </a:extLst>
          </p:cNvPr>
          <p:cNvSpPr txBox="1"/>
          <p:nvPr/>
        </p:nvSpPr>
        <p:spPr>
          <a:xfrm>
            <a:off x="598946" y="2765912"/>
            <a:ext cx="123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Tissues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D5FCB-AB07-4CF1-A460-2C7B8E691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0959210" cy="507700"/>
          </a:xfrm>
        </p:spPr>
        <p:txBody>
          <a:bodyPr/>
          <a:lstStyle/>
          <a:p>
            <a:r>
              <a:rPr kumimoji="1" lang="en-US" altLang="ja-JP" dirty="0"/>
              <a:t>Definitions of polarization vector and transformation matrix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6FFA4-A276-42B4-BC0E-BE52BFB5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91" y="845696"/>
            <a:ext cx="5952565" cy="419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E89E3-441C-444B-B474-56EB8F670654}"/>
              </a:ext>
            </a:extLst>
          </p:cNvPr>
          <p:cNvSpPr txBox="1"/>
          <p:nvPr/>
        </p:nvSpPr>
        <p:spPr>
          <a:xfrm>
            <a:off x="6839129" y="5041178"/>
            <a:ext cx="5246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H. Mott, </a:t>
            </a:r>
            <a:r>
              <a:rPr lang="en-US" altLang="ja-JP" i="1" dirty="0">
                <a:solidFill>
                  <a:srgbClr val="FF9900"/>
                </a:solidFill>
                <a:effectLst/>
              </a:rPr>
              <a:t>Remote Sensing with Polarimetric Radar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(Wiley-IEEE Press, 2006).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4B90A-A2EB-4306-A3CA-E58D206D5CC9}"/>
              </a:ext>
            </a:extLst>
          </p:cNvPr>
          <p:cNvSpPr txBox="1"/>
          <p:nvPr/>
        </p:nvSpPr>
        <p:spPr>
          <a:xfrm>
            <a:off x="0" y="169817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-x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8378F-CCB3-4528-897F-8BF0FD5FA134}"/>
              </a:ext>
            </a:extLst>
          </p:cNvPr>
          <p:cNvSpPr txBox="1"/>
          <p:nvPr/>
        </p:nvSpPr>
        <p:spPr>
          <a:xfrm>
            <a:off x="1716788" y="2301073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Jones vector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Stokes vector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4A797-66DB-49A7-8A70-20469B8D4E5B}"/>
              </a:ext>
            </a:extLst>
          </p:cNvPr>
          <p:cNvSpPr txBox="1"/>
          <p:nvPr/>
        </p:nvSpPr>
        <p:spPr>
          <a:xfrm>
            <a:off x="4415354" y="2347237"/>
            <a:ext cx="119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Jones</a:t>
            </a:r>
          </a:p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Mueller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66F79-5443-4440-96B9-8E971701BA1F}"/>
              </a:ext>
            </a:extLst>
          </p:cNvPr>
          <p:cNvSpPr txBox="1"/>
          <p:nvPr/>
        </p:nvSpPr>
        <p:spPr>
          <a:xfrm>
            <a:off x="1905140" y="120484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Pol. v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ector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6693A-B7C7-44D0-85D0-DE28D3F303B3}"/>
              </a:ext>
            </a:extLst>
          </p:cNvPr>
          <p:cNvSpPr txBox="1"/>
          <p:nvPr/>
        </p:nvSpPr>
        <p:spPr>
          <a:xfrm>
            <a:off x="3893578" y="1204845"/>
            <a:ext cx="196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Trans. matrix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9F09-3B66-4EC9-A3A9-F3CB2C19D429}"/>
              </a:ext>
            </a:extLst>
          </p:cNvPr>
          <p:cNvSpPr txBox="1"/>
          <p:nvPr/>
        </p:nvSpPr>
        <p:spPr>
          <a:xfrm>
            <a:off x="0" y="3440003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781EC-0E7E-46BD-AE10-A6EF5B302D4C}"/>
              </a:ext>
            </a:extLst>
          </p:cNvPr>
          <p:cNvSpPr txBox="1"/>
          <p:nvPr/>
        </p:nvSpPr>
        <p:spPr>
          <a:xfrm>
            <a:off x="4212041" y="411223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Sinclair</a:t>
            </a:r>
          </a:p>
          <a:p>
            <a:pPr algn="ctr"/>
            <a:r>
              <a:rPr lang="en-US" altLang="ja-JP" sz="2400" dirty="0" err="1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Kennaugh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3B65F-90CD-4882-8602-B82974C92BE6}"/>
              </a:ext>
            </a:extLst>
          </p:cNvPr>
          <p:cNvSpPr txBox="1"/>
          <p:nvPr/>
        </p:nvSpPr>
        <p:spPr>
          <a:xfrm>
            <a:off x="2944326" y="5653154"/>
            <a:ext cx="3541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R. C. Jones, J. Opt. Soc. Am.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31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488–493 (1941).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80582-112C-4C76-8278-CA37728B9E31}"/>
                  </a:ext>
                </a:extLst>
              </p:cNvPr>
              <p:cNvSpPr txBox="1"/>
              <p:nvPr/>
            </p:nvSpPr>
            <p:spPr>
              <a:xfrm>
                <a:off x="4476826" y="5223677"/>
                <a:ext cx="1145890" cy="42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80582-112C-4C76-8278-CA37728B9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26" y="5223677"/>
                <a:ext cx="1145890" cy="429477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66B69-F131-424F-998E-1BDC509E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7599316" cy="507700"/>
          </a:xfrm>
        </p:spPr>
        <p:txBody>
          <a:bodyPr/>
          <a:lstStyle/>
          <a:p>
            <a:r>
              <a:rPr kumimoji="1" lang="en-US" altLang="ja-JP" dirty="0"/>
              <a:t>Round-trip propagation in Jones notation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/>
              <p:nvPr/>
            </p:nvSpPr>
            <p:spPr>
              <a:xfrm>
                <a:off x="1429241" y="812693"/>
                <a:ext cx="1890133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1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41" y="812693"/>
                <a:ext cx="1890133" cy="46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09824-C9F5-44AE-8091-A1E6AD864486}"/>
              </a:ext>
            </a:extLst>
          </p:cNvPr>
          <p:cNvCxnSpPr/>
          <p:nvPr/>
        </p:nvCxnSpPr>
        <p:spPr bwMode="auto">
          <a:xfrm>
            <a:off x="9134180" y="1242176"/>
            <a:ext cx="0" cy="3516923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75DE8-5645-4B4A-9F84-0754A2C67BC9}"/>
              </a:ext>
            </a:extLst>
          </p:cNvPr>
          <p:cNvCxnSpPr/>
          <p:nvPr/>
        </p:nvCxnSpPr>
        <p:spPr bwMode="auto">
          <a:xfrm>
            <a:off x="10973028" y="1242176"/>
            <a:ext cx="0" cy="3567165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35D68-19DE-474C-9B49-C7B461E928CB}"/>
              </a:ext>
            </a:extLst>
          </p:cNvPr>
          <p:cNvCxnSpPr/>
          <p:nvPr/>
        </p:nvCxnSpPr>
        <p:spPr bwMode="auto">
          <a:xfrm>
            <a:off x="9134180" y="2307301"/>
            <a:ext cx="183884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B04652-E28E-4700-9E5A-E55F2B453838}"/>
              </a:ext>
            </a:extLst>
          </p:cNvPr>
          <p:cNvCxnSpPr>
            <a:cxnSpLocks/>
          </p:cNvCxnSpPr>
          <p:nvPr/>
        </p:nvCxnSpPr>
        <p:spPr bwMode="auto">
          <a:xfrm flipH="1">
            <a:off x="9134180" y="2791296"/>
            <a:ext cx="1838849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/>
              <p:nvPr/>
            </p:nvSpPr>
            <p:spPr>
              <a:xfrm>
                <a:off x="9887918" y="1817259"/>
                <a:ext cx="331373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918" y="1817259"/>
                <a:ext cx="331373" cy="398955"/>
              </a:xfrm>
              <a:prstGeom prst="rect">
                <a:avLst/>
              </a:prstGeom>
              <a:blipFill>
                <a:blip r:embed="rId3"/>
                <a:stretch>
                  <a:fillRect l="-40741" r="-1852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/>
              <p:nvPr/>
            </p:nvSpPr>
            <p:spPr>
              <a:xfrm>
                <a:off x="9887917" y="2875330"/>
                <a:ext cx="331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917" y="2875330"/>
                <a:ext cx="331373" cy="369332"/>
              </a:xfrm>
              <a:prstGeom prst="rect">
                <a:avLst/>
              </a:prstGeom>
              <a:blipFill>
                <a:blip r:embed="rId4"/>
                <a:stretch>
                  <a:fillRect l="-4074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/>
              <p:nvPr/>
            </p:nvSpPr>
            <p:spPr>
              <a:xfrm>
                <a:off x="11020062" y="2313159"/>
                <a:ext cx="3164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0062" y="2313159"/>
                <a:ext cx="316433" cy="369332"/>
              </a:xfrm>
              <a:prstGeom prst="rect">
                <a:avLst/>
              </a:prstGeom>
              <a:blipFill>
                <a:blip r:embed="rId5"/>
                <a:stretch>
                  <a:fillRect l="-44231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/>
              <p:nvPr/>
            </p:nvSpPr>
            <p:spPr>
              <a:xfrm>
                <a:off x="2167727" y="1417272"/>
                <a:ext cx="3297569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27" y="1417272"/>
                <a:ext cx="3297569" cy="615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/>
              <p:nvPr/>
            </p:nvSpPr>
            <p:spPr>
              <a:xfrm>
                <a:off x="2837940" y="4364357"/>
                <a:ext cx="2048574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940" y="4364357"/>
                <a:ext cx="2048574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DEB56E2-F5B8-4DD4-A85F-84EB720B6D02}"/>
              </a:ext>
            </a:extLst>
          </p:cNvPr>
          <p:cNvSpPr txBox="1"/>
          <p:nvPr/>
        </p:nvSpPr>
        <p:spPr>
          <a:xfrm>
            <a:off x="3666376" y="3782980"/>
            <a:ext cx="427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J. Li and J. F. de Boer,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22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21382–21392 (2014).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C45C9-D7CE-42F7-B315-A5CBCA7A19D4}"/>
              </a:ext>
            </a:extLst>
          </p:cNvPr>
          <p:cNvSpPr txBox="1"/>
          <p:nvPr/>
        </p:nvSpPr>
        <p:spPr>
          <a:xfrm>
            <a:off x="2644183" y="3398998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small scatters, backscattering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/>
              <p:nvPr/>
            </p:nvSpPr>
            <p:spPr>
              <a:xfrm>
                <a:off x="2849214" y="2532923"/>
                <a:ext cx="207415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214" y="2532923"/>
                <a:ext cx="2074158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0B1D033-B901-48C7-91BC-0E9CB5CE1B00}"/>
              </a:ext>
            </a:extLst>
          </p:cNvPr>
          <p:cNvSpPr txBox="1"/>
          <p:nvPr/>
        </p:nvSpPr>
        <p:spPr>
          <a:xfrm>
            <a:off x="2655457" y="208582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back reflection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/>
              <p:nvPr/>
            </p:nvSpPr>
            <p:spPr>
              <a:xfrm>
                <a:off x="1426661" y="5184482"/>
                <a:ext cx="5718617" cy="1436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ja-JP" sz="28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28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=</a:t>
                </a:r>
                <a:r>
                  <a:rPr lang="en-US" altLang="ja-JP" sz="2800" dirty="0">
                    <a:solidFill>
                      <a:srgbClr val="212733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solidFill>
                                  <a:srgbClr val="21273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ja-JP" sz="2800" b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  <m:sup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2800" b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61" y="5184482"/>
                <a:ext cx="5718617" cy="1436932"/>
              </a:xfrm>
              <a:prstGeom prst="rect">
                <a:avLst/>
              </a:prstGeom>
              <a:blipFill>
                <a:blip r:embed="rId9"/>
                <a:stretch>
                  <a:fillRect b="-3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7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6A91-7CDD-4356-98F8-E73E636CB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7264288" cy="507700"/>
          </a:xfrm>
        </p:spPr>
        <p:txBody>
          <a:bodyPr/>
          <a:lstStyle/>
          <a:p>
            <a:r>
              <a:rPr kumimoji="1" lang="en-US" altLang="ja-JP" dirty="0"/>
              <a:t>Toward more realistic model of PS-OCT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8886-1DB2-4463-A4B6-455E6277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6" y="2011507"/>
            <a:ext cx="905827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B74BA-20FF-4475-8D1D-B3C26EBB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116" y="2555557"/>
            <a:ext cx="9115425" cy="33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578A6-5930-48F0-A726-541DF37A7820}"/>
              </a:ext>
            </a:extLst>
          </p:cNvPr>
          <p:cNvSpPr txBox="1"/>
          <p:nvPr/>
        </p:nvSpPr>
        <p:spPr>
          <a:xfrm>
            <a:off x="400049" y="974926"/>
            <a:ext cx="4795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bg2"/>
                </a:solidFill>
                <a:latin typeface="+mn-lt"/>
              </a:rPr>
              <a:t>The integro-differential equations of electromagnetic scattering theory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7CB7-34D6-4761-B940-9EB73121BD9D}"/>
              </a:ext>
            </a:extLst>
          </p:cNvPr>
          <p:cNvSpPr txBox="1"/>
          <p:nvPr/>
        </p:nvSpPr>
        <p:spPr>
          <a:xfrm>
            <a:off x="4945207" y="1249463"/>
            <a:ext cx="5398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9900"/>
                </a:solidFill>
                <a:latin typeface="+mn-lt"/>
              </a:rPr>
              <a:t>Born, Max; Wolf, Emil. Principles of Optics. Cambridge University Press.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6470F-109A-4147-AA52-028474BBF370}"/>
              </a:ext>
            </a:extLst>
          </p:cNvPr>
          <p:cNvSpPr txBox="1"/>
          <p:nvPr/>
        </p:nvSpPr>
        <p:spPr>
          <a:xfrm>
            <a:off x="496164" y="3340011"/>
            <a:ext cx="4473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2"/>
                </a:solidFill>
                <a:latin typeface="+mn-lt"/>
              </a:rPr>
              <a:t>Dielectric constant tensor</a:t>
            </a:r>
            <a:endParaRPr lang="ja-JP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BAABC-8955-4DA7-B2ED-1A9FFB96BCE7}"/>
              </a:ext>
            </a:extLst>
          </p:cNvPr>
          <p:cNvSpPr txBox="1"/>
          <p:nvPr/>
        </p:nvSpPr>
        <p:spPr>
          <a:xfrm>
            <a:off x="1318435" y="3855834"/>
            <a:ext cx="594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Intrinsic birefringence + form birefringence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3E43A-8BCB-4083-9EA0-B8EB88629DCE}"/>
              </a:ext>
            </a:extLst>
          </p:cNvPr>
          <p:cNvSpPr txBox="1"/>
          <p:nvPr/>
        </p:nvSpPr>
        <p:spPr>
          <a:xfrm>
            <a:off x="496164" y="4997210"/>
            <a:ext cx="4473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2"/>
                </a:solidFill>
                <a:latin typeface="+mn-lt"/>
              </a:rPr>
              <a:t>Focused beam (vector field)</a:t>
            </a:r>
            <a:endParaRPr lang="ja-JP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51F60-84BD-403A-A361-87F52AECCE04}"/>
              </a:ext>
            </a:extLst>
          </p:cNvPr>
          <p:cNvSpPr txBox="1"/>
          <p:nvPr/>
        </p:nvSpPr>
        <p:spPr>
          <a:xfrm>
            <a:off x="2405496" y="5953920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C. G. Chen et al, J. Opt. Soc. Am. A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19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404–412 (2002).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D615-C39A-4628-9CE4-CA1A72A6C4D6}"/>
              </a:ext>
            </a:extLst>
          </p:cNvPr>
          <p:cNvSpPr txBox="1"/>
          <p:nvPr/>
        </p:nvSpPr>
        <p:spPr>
          <a:xfrm>
            <a:off x="1318435" y="5421409"/>
            <a:ext cx="329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Vector Gaussian 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BE03-2891-4D44-860C-ED0219579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959952" cy="507700"/>
          </a:xfrm>
        </p:spPr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602B6-7397-45F1-B333-FF9617A76317}"/>
              </a:ext>
            </a:extLst>
          </p:cNvPr>
          <p:cNvSpPr txBox="1"/>
          <p:nvPr/>
        </p:nvSpPr>
        <p:spPr>
          <a:xfrm>
            <a:off x="738603" y="1895475"/>
            <a:ext cx="979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Improvements of modeling and simulation of OCT signals will proceed the researches of property estimations and tissue classifications</a:t>
            </a:r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.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OG_dark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762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>
                <a:lumMod val="20000"/>
                <a:lumOff val="8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G_bright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212733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212733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kumimoji="1" sz="2400" dirty="0" smtClean="0">
            <a:solidFill>
              <a:srgbClr val="212733"/>
            </a:solidFill>
            <a:latin typeface="+mn-lt"/>
            <a:ea typeface="+mn-ea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29279</TotalTime>
  <Words>430</Words>
  <Application>Microsoft Office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StarSymbol</vt:lpstr>
      <vt:lpstr>Arial</vt:lpstr>
      <vt:lpstr>Calibri</vt:lpstr>
      <vt:lpstr>Cambria Math</vt:lpstr>
      <vt:lpstr>Times New Roman</vt:lpstr>
      <vt:lpstr>COG_dark</vt:lpstr>
      <vt:lpstr>COG_bright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yasuno</dc:creator>
  <cp:lastModifiedBy>巻田修一</cp:lastModifiedBy>
  <cp:revision>1587</cp:revision>
  <dcterms:created xsi:type="dcterms:W3CDTF">2006-08-16T00:00:00Z</dcterms:created>
  <dcterms:modified xsi:type="dcterms:W3CDTF">2021-02-15T07:54:51Z</dcterms:modified>
</cp:coreProperties>
</file>