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079976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7059"/>
  </p:normalViewPr>
  <p:slideViewPr>
    <p:cSldViewPr snapToGrid="0" snapToObjects="1">
      <p:cViewPr varScale="1">
        <p:scale>
          <a:sx n="73" d="100"/>
          <a:sy n="73" d="100"/>
        </p:scale>
        <p:origin x="14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25531"/>
            <a:ext cx="9179799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54073"/>
            <a:ext cx="8099822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5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1220"/>
            <a:ext cx="2328699" cy="6863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1220"/>
            <a:ext cx="6851100" cy="68638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5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19234"/>
            <a:ext cx="9314796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20242"/>
            <a:ext cx="9314796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/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56097"/>
            <a:ext cx="4589899" cy="51390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56097"/>
            <a:ext cx="4589899" cy="51390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1221"/>
            <a:ext cx="9314796" cy="15655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85485"/>
            <a:ext cx="456880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58540"/>
            <a:ext cx="4568805" cy="43515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85485"/>
            <a:ext cx="459130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58540"/>
            <a:ext cx="4591306" cy="43515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0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2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66169"/>
            <a:ext cx="5467380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39962"/>
            <a:ext cx="3483205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66169"/>
            <a:ext cx="5467380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29828"/>
            <a:ext cx="3483205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1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1221"/>
            <a:ext cx="9314796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56097"/>
            <a:ext cx="9314796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E90A-5314-7843-BA07-FB66304ECDDE}" type="datetimeFigureOut">
              <a:rPr lang="zh-CN" altLang="en-US" smtClean="0"/>
              <a:t>2022/6/9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06969"/>
            <a:ext cx="3644920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06969"/>
            <a:ext cx="2429947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1800-2F01-B342-9901-F3B6C862CA03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58">
            <a:extLst>
              <a:ext uri="{FF2B5EF4-FFF2-40B4-BE49-F238E27FC236}">
                <a16:creationId xmlns:a16="http://schemas.microsoft.com/office/drawing/2014/main" id="{0E8C6903-0C80-5644-8635-B9C81932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727" y="1712139"/>
            <a:ext cx="209688" cy="20600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5E7F2B80-8D3D-3D4D-902A-8F1093B9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165" y="1661808"/>
            <a:ext cx="209688" cy="206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A5DFE8-0D71-FC4A-ABF4-6710202055EF}"/>
              </a:ext>
            </a:extLst>
          </p:cNvPr>
          <p:cNvSpPr/>
          <p:nvPr/>
        </p:nvSpPr>
        <p:spPr>
          <a:xfrm>
            <a:off x="5626627" y="2831923"/>
            <a:ext cx="3491954" cy="2614534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8FEE3-CE8F-8846-A718-C8F68BEC49C0}"/>
              </a:ext>
            </a:extLst>
          </p:cNvPr>
          <p:cNvSpPr/>
          <p:nvPr/>
        </p:nvSpPr>
        <p:spPr>
          <a:xfrm>
            <a:off x="1767733" y="794563"/>
            <a:ext cx="2436668" cy="181918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CF045-497C-394E-AB66-FEEBAD983A70}"/>
              </a:ext>
            </a:extLst>
          </p:cNvPr>
          <p:cNvSpPr/>
          <p:nvPr/>
        </p:nvSpPr>
        <p:spPr>
          <a:xfrm>
            <a:off x="6542620" y="774422"/>
            <a:ext cx="2288377" cy="189456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50E89F-BE33-DC4B-A0E6-705873A5FF4F}"/>
              </a:ext>
            </a:extLst>
          </p:cNvPr>
          <p:cNvCxnSpPr>
            <a:cxnSpLocks/>
          </p:cNvCxnSpPr>
          <p:nvPr/>
        </p:nvCxnSpPr>
        <p:spPr>
          <a:xfrm>
            <a:off x="1454342" y="1830171"/>
            <a:ext cx="2827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DB19A8C-FF2F-A94D-B857-101F36BF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5" y="1365473"/>
            <a:ext cx="1270837" cy="94856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E4E59-E82A-B844-8DB6-FEA3BE27E5BF}"/>
              </a:ext>
            </a:extLst>
          </p:cNvPr>
          <p:cNvCxnSpPr>
            <a:cxnSpLocks/>
          </p:cNvCxnSpPr>
          <p:nvPr/>
        </p:nvCxnSpPr>
        <p:spPr>
          <a:xfrm>
            <a:off x="4247385" y="1771525"/>
            <a:ext cx="251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3BA8D2-B458-3B40-BA28-994E49209107}"/>
              </a:ext>
            </a:extLst>
          </p:cNvPr>
          <p:cNvSpPr txBox="1"/>
          <p:nvPr/>
        </p:nvSpPr>
        <p:spPr>
          <a:xfrm>
            <a:off x="6458799" y="118261"/>
            <a:ext cx="2470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Dual-branch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01C7D-48A6-4F47-94C3-13D75F366D79}"/>
              </a:ext>
            </a:extLst>
          </p:cNvPr>
          <p:cNvSpPr txBox="1"/>
          <p:nvPr/>
        </p:nvSpPr>
        <p:spPr>
          <a:xfrm>
            <a:off x="8746165" y="789486"/>
            <a:ext cx="2619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Recovered </a:t>
            </a:r>
          </a:p>
          <a:p>
            <a:pPr algn="ctr">
              <a:lnSpc>
                <a:spcPts val="24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F7E7AB-0E26-0F42-BCEE-B9CA36484425}"/>
              </a:ext>
            </a:extLst>
          </p:cNvPr>
          <p:cNvCxnSpPr>
            <a:cxnSpLocks/>
          </p:cNvCxnSpPr>
          <p:nvPr/>
        </p:nvCxnSpPr>
        <p:spPr>
          <a:xfrm>
            <a:off x="8709813" y="1824246"/>
            <a:ext cx="6936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F701A-C65A-B945-8386-06BB14F8E253}"/>
              </a:ext>
            </a:extLst>
          </p:cNvPr>
          <p:cNvGrpSpPr/>
          <p:nvPr/>
        </p:nvGrpSpPr>
        <p:grpSpPr>
          <a:xfrm>
            <a:off x="6324937" y="955156"/>
            <a:ext cx="2313155" cy="1481894"/>
            <a:chOff x="7138307" y="2971074"/>
            <a:chExt cx="2313155" cy="13471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841E4B-E64B-C541-A361-AE9010334690}"/>
                </a:ext>
              </a:extLst>
            </p:cNvPr>
            <p:cNvGrpSpPr/>
            <p:nvPr/>
          </p:nvGrpSpPr>
          <p:grpSpPr>
            <a:xfrm>
              <a:off x="7138307" y="3306305"/>
              <a:ext cx="773397" cy="913779"/>
              <a:chOff x="4969590" y="7217364"/>
              <a:chExt cx="2427252" cy="1618815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F52D8AA-0A44-F54B-8AF6-37DFEC965DFE}"/>
                  </a:ext>
                </a:extLst>
              </p:cNvPr>
              <p:cNvCxnSpPr/>
              <p:nvPr/>
            </p:nvCxnSpPr>
            <p:spPr>
              <a:xfrm>
                <a:off x="4969590" y="8019680"/>
                <a:ext cx="10576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937836D-433D-4B4C-BBC4-70FBEB928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019" y="7217364"/>
                <a:ext cx="12510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CD46252-FA29-A74E-A24D-837AA6D71983}"/>
                  </a:ext>
                </a:extLst>
              </p:cNvPr>
              <p:cNvCxnSpPr/>
              <p:nvPr/>
            </p:nvCxnSpPr>
            <p:spPr>
              <a:xfrm>
                <a:off x="6117120" y="8836179"/>
                <a:ext cx="127972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0C047B-5183-024F-B955-9F035DE527EF}"/>
                  </a:ext>
                </a:extLst>
              </p:cNvPr>
              <p:cNvCxnSpPr/>
              <p:nvPr/>
            </p:nvCxnSpPr>
            <p:spPr>
              <a:xfrm>
                <a:off x="6095844" y="7227802"/>
                <a:ext cx="0" cy="160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87F6C5-281C-7546-82DB-2F1A0CAE4363}"/>
                </a:ext>
              </a:extLst>
            </p:cNvPr>
            <p:cNvCxnSpPr/>
            <p:nvPr/>
          </p:nvCxnSpPr>
          <p:spPr>
            <a:xfrm>
              <a:off x="9107301" y="3344312"/>
              <a:ext cx="336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725532-C185-9345-8160-1C2C9A2F8357}"/>
                </a:ext>
              </a:extLst>
            </p:cNvPr>
            <p:cNvCxnSpPr/>
            <p:nvPr/>
          </p:nvCxnSpPr>
          <p:spPr>
            <a:xfrm>
              <a:off x="9114470" y="4228491"/>
              <a:ext cx="336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79E10-6743-6843-82D2-78129EFC029B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43" y="3334964"/>
              <a:ext cx="0" cy="332972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3FC2F0-3858-F44F-959D-A9A809942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3456" y="3846516"/>
              <a:ext cx="0" cy="3764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6D6C91-5C89-E345-A73E-367F07F3FEDA}"/>
                </a:ext>
              </a:extLst>
            </p:cNvPr>
            <p:cNvGrpSpPr/>
            <p:nvPr/>
          </p:nvGrpSpPr>
          <p:grpSpPr>
            <a:xfrm>
              <a:off x="7985748" y="4155031"/>
              <a:ext cx="1118910" cy="163219"/>
              <a:chOff x="1950399" y="7000120"/>
              <a:chExt cx="1638195" cy="217245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F79CF2E-A631-894C-B5BC-5EBFD2FF5D3B}"/>
                  </a:ext>
                </a:extLst>
              </p:cNvPr>
              <p:cNvSpPr/>
              <p:nvPr/>
            </p:nvSpPr>
            <p:spPr>
              <a:xfrm flipH="1">
                <a:off x="2338736" y="7000120"/>
                <a:ext cx="237047" cy="21724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6802490-9AF9-7C4E-BA0D-E8748E951795}"/>
                  </a:ext>
                </a:extLst>
              </p:cNvPr>
              <p:cNvSpPr/>
              <p:nvPr/>
            </p:nvSpPr>
            <p:spPr>
              <a:xfrm flipH="1">
                <a:off x="1950399" y="7000120"/>
                <a:ext cx="237047" cy="217245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02162E2-8924-1E4C-9657-60D5E192DC76}"/>
                  </a:ext>
                </a:extLst>
              </p:cNvPr>
              <p:cNvCxnSpPr>
                <a:cxnSpLocks/>
                <a:stCxn id="93" idx="6"/>
                <a:endCxn id="94" idx="2"/>
              </p:cNvCxnSpPr>
              <p:nvPr/>
            </p:nvCxnSpPr>
            <p:spPr>
              <a:xfrm flipH="1">
                <a:off x="2187446" y="7108743"/>
                <a:ext cx="1512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5BD72B4-C1F1-5946-A1A2-34A84205F6D4}"/>
                  </a:ext>
                </a:extLst>
              </p:cNvPr>
              <p:cNvSpPr/>
              <p:nvPr/>
            </p:nvSpPr>
            <p:spPr>
              <a:xfrm flipH="1">
                <a:off x="3069621" y="7000120"/>
                <a:ext cx="237047" cy="21724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9358D2-4B30-4243-8683-235A05D9DA56}"/>
                  </a:ext>
                </a:extLst>
              </p:cNvPr>
              <p:cNvCxnSpPr>
                <a:cxnSpLocks/>
                <a:stCxn id="100" idx="6"/>
                <a:endCxn id="93" idx="2"/>
              </p:cNvCxnSpPr>
              <p:nvPr/>
            </p:nvCxnSpPr>
            <p:spPr>
              <a:xfrm flipH="1">
                <a:off x="2575783" y="7108743"/>
                <a:ext cx="1360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B146586-037A-1649-867B-41E66F325AB8}"/>
                  </a:ext>
                </a:extLst>
              </p:cNvPr>
              <p:cNvCxnSpPr>
                <a:cxnSpLocks/>
                <a:stCxn id="96" idx="6"/>
                <a:endCxn id="100" idx="2"/>
              </p:cNvCxnSpPr>
              <p:nvPr/>
            </p:nvCxnSpPr>
            <p:spPr>
              <a:xfrm flipH="1">
                <a:off x="2948857" y="7108743"/>
                <a:ext cx="1207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C5C75C8-0CF0-8F47-A1CC-4BEAEE60FBC0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>
                <a:off x="3306668" y="7108743"/>
                <a:ext cx="2819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2453601-EF7E-124D-9A86-90B2AE866F04}"/>
                  </a:ext>
                </a:extLst>
              </p:cNvPr>
              <p:cNvSpPr/>
              <p:nvPr/>
            </p:nvSpPr>
            <p:spPr>
              <a:xfrm flipH="1">
                <a:off x="2711810" y="7000120"/>
                <a:ext cx="237047" cy="2172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7D8D1E-A481-D249-ADE4-FBBA8B6522E0}"/>
                </a:ext>
              </a:extLst>
            </p:cNvPr>
            <p:cNvGrpSpPr/>
            <p:nvPr/>
          </p:nvGrpSpPr>
          <p:grpSpPr>
            <a:xfrm>
              <a:off x="7957901" y="2971074"/>
              <a:ext cx="1079603" cy="695681"/>
              <a:chOff x="4676568" y="3034183"/>
              <a:chExt cx="1912583" cy="123244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F15CCFC-B726-F442-B270-5D2A58AC263F}"/>
                  </a:ext>
                </a:extLst>
              </p:cNvPr>
              <p:cNvSpPr/>
              <p:nvPr/>
            </p:nvSpPr>
            <p:spPr>
              <a:xfrm flipH="1">
                <a:off x="5175405" y="3174928"/>
                <a:ext cx="195907" cy="1795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2FF294E-E276-4245-B28B-844E7102F8B3}"/>
                  </a:ext>
                </a:extLst>
              </p:cNvPr>
              <p:cNvSpPr/>
              <p:nvPr/>
            </p:nvSpPr>
            <p:spPr>
              <a:xfrm flipH="1">
                <a:off x="5175405" y="3431981"/>
                <a:ext cx="195907" cy="1795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6AE44B1-D154-B843-B1C6-7D23CC160327}"/>
                  </a:ext>
                </a:extLst>
              </p:cNvPr>
              <p:cNvSpPr/>
              <p:nvPr/>
            </p:nvSpPr>
            <p:spPr>
              <a:xfrm flipH="1">
                <a:off x="5175405" y="3689034"/>
                <a:ext cx="195907" cy="1795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B29B680-7AF4-214B-B1A9-B046960D36D8}"/>
                  </a:ext>
                </a:extLst>
              </p:cNvPr>
              <p:cNvSpPr/>
              <p:nvPr/>
            </p:nvSpPr>
            <p:spPr>
              <a:xfrm flipH="1">
                <a:off x="5175405" y="3946086"/>
                <a:ext cx="195907" cy="1795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00B52D4-4BA8-674A-878E-7DFF114C480E}"/>
                  </a:ext>
                </a:extLst>
              </p:cNvPr>
              <p:cNvSpPr/>
              <p:nvPr/>
            </p:nvSpPr>
            <p:spPr>
              <a:xfrm flipH="1">
                <a:off x="4676568" y="3284845"/>
                <a:ext cx="195907" cy="17954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115944D-09D3-B74F-A25C-ADF6FA6DE756}"/>
                  </a:ext>
                </a:extLst>
              </p:cNvPr>
              <p:cNvSpPr/>
              <p:nvPr/>
            </p:nvSpPr>
            <p:spPr>
              <a:xfrm flipH="1">
                <a:off x="4676568" y="3541898"/>
                <a:ext cx="195907" cy="17954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ECA8A0-5A4A-0F4C-8710-FA77B89E7E51}"/>
                  </a:ext>
                </a:extLst>
              </p:cNvPr>
              <p:cNvSpPr/>
              <p:nvPr/>
            </p:nvSpPr>
            <p:spPr>
              <a:xfrm flipH="1">
                <a:off x="4676568" y="3798950"/>
                <a:ext cx="195907" cy="17954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EF2C9-4E92-1A47-ADFE-C4C8746C38FD}"/>
                  </a:ext>
                </a:extLst>
              </p:cNvPr>
              <p:cNvCxnSpPr>
                <a:stCxn id="26" idx="6"/>
                <a:endCxn id="30" idx="2"/>
              </p:cNvCxnSpPr>
              <p:nvPr/>
            </p:nvCxnSpPr>
            <p:spPr>
              <a:xfrm flipH="1">
                <a:off x="4872475" y="3264699"/>
                <a:ext cx="302930" cy="109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824A59-5DE6-E74A-90A4-B1D7008725BC}"/>
                  </a:ext>
                </a:extLst>
              </p:cNvPr>
              <p:cNvCxnSpPr>
                <a:cxnSpLocks/>
                <a:stCxn id="26" idx="6"/>
                <a:endCxn id="31" idx="2"/>
              </p:cNvCxnSpPr>
              <p:nvPr/>
            </p:nvCxnSpPr>
            <p:spPr>
              <a:xfrm flipH="1">
                <a:off x="4872475" y="3264699"/>
                <a:ext cx="302930" cy="366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89D47F-DECF-F745-B7B9-2B2665AB6FE9}"/>
                  </a:ext>
                </a:extLst>
              </p:cNvPr>
              <p:cNvCxnSpPr>
                <a:cxnSpLocks/>
                <a:stCxn id="26" idx="6"/>
                <a:endCxn id="32" idx="2"/>
              </p:cNvCxnSpPr>
              <p:nvPr/>
            </p:nvCxnSpPr>
            <p:spPr>
              <a:xfrm flipH="1">
                <a:off x="4872475" y="3264699"/>
                <a:ext cx="302930" cy="6240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C1A527-4798-C04D-A1AE-111F2AFDB2AB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H="1" flipV="1">
                <a:off x="4872475" y="3374616"/>
                <a:ext cx="302930" cy="147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03727D8-461D-474E-A2BA-80DE27E2E116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H="1" flipV="1">
                <a:off x="4872475" y="3374616"/>
                <a:ext cx="302930" cy="404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8124684-E3C9-C545-B553-D74BAE1C2E88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H="1" flipV="1">
                <a:off x="4872475" y="3374616"/>
                <a:ext cx="302930" cy="6612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C9FB390-A810-C042-9139-9D1AF62B5A1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 flipH="1">
                <a:off x="4872475" y="3521752"/>
                <a:ext cx="302930" cy="109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5DACB4D-8835-AE43-8B7D-71BFB235FFE6}"/>
                  </a:ext>
                </a:extLst>
              </p:cNvPr>
              <p:cNvCxnSpPr>
                <a:cxnSpLocks/>
                <a:stCxn id="27" idx="6"/>
                <a:endCxn id="32" idx="2"/>
              </p:cNvCxnSpPr>
              <p:nvPr/>
            </p:nvCxnSpPr>
            <p:spPr>
              <a:xfrm flipH="1">
                <a:off x="4872475" y="3521752"/>
                <a:ext cx="302930" cy="366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F7689EE-7FC5-AB46-955A-348AE030DC8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H="1" flipV="1">
                <a:off x="4872475" y="3631669"/>
                <a:ext cx="302930" cy="147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92421BF-2029-4748-B9EC-ED4897317B77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 flipH="1">
                <a:off x="4872475" y="3778805"/>
                <a:ext cx="302930" cy="109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A757FA2-4FE4-A94A-96F4-019772401862}"/>
                  </a:ext>
                </a:extLst>
              </p:cNvPr>
              <p:cNvCxnSpPr>
                <a:cxnSpLocks/>
                <a:stCxn id="29" idx="6"/>
                <a:endCxn id="31" idx="2"/>
              </p:cNvCxnSpPr>
              <p:nvPr/>
            </p:nvCxnSpPr>
            <p:spPr>
              <a:xfrm flipH="1" flipV="1">
                <a:off x="4872475" y="3631669"/>
                <a:ext cx="302930" cy="4041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44CC427-E3C0-CF4F-BFDF-E3A3209419C5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H="1" flipV="1">
                <a:off x="4872475" y="3888721"/>
                <a:ext cx="302930" cy="1471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8152AB6-9F14-F74D-8146-BC10102B4FF4}"/>
                  </a:ext>
                </a:extLst>
              </p:cNvPr>
              <p:cNvSpPr/>
              <p:nvPr/>
            </p:nvSpPr>
            <p:spPr>
              <a:xfrm flipH="1">
                <a:off x="5676070" y="3297408"/>
                <a:ext cx="195907" cy="17954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5B2933E-9EB3-A949-981E-BA286877FB4A}"/>
                  </a:ext>
                </a:extLst>
              </p:cNvPr>
              <p:cNvSpPr/>
              <p:nvPr/>
            </p:nvSpPr>
            <p:spPr>
              <a:xfrm flipH="1">
                <a:off x="5676070" y="3560633"/>
                <a:ext cx="195907" cy="17954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9DC258-B5F8-9245-AA1C-989BE48C9D13}"/>
                  </a:ext>
                </a:extLst>
              </p:cNvPr>
              <p:cNvSpPr/>
              <p:nvPr/>
            </p:nvSpPr>
            <p:spPr>
              <a:xfrm flipH="1">
                <a:off x="5676070" y="3823858"/>
                <a:ext cx="195907" cy="17954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F997F9D-7C14-314F-BD00-8A9ADA5916AC}"/>
                  </a:ext>
                </a:extLst>
              </p:cNvPr>
              <p:cNvSpPr/>
              <p:nvPr/>
            </p:nvSpPr>
            <p:spPr>
              <a:xfrm flipH="1">
                <a:off x="5676070" y="4087083"/>
                <a:ext cx="195907" cy="17954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2749B67-0611-6D4B-9E2D-6BA60CD90DDB}"/>
                  </a:ext>
                </a:extLst>
              </p:cNvPr>
              <p:cNvCxnSpPr>
                <a:cxnSpLocks/>
                <a:stCxn id="45" idx="6"/>
                <a:endCxn id="26" idx="2"/>
              </p:cNvCxnSpPr>
              <p:nvPr/>
            </p:nvCxnSpPr>
            <p:spPr>
              <a:xfrm flipH="1" flipV="1">
                <a:off x="5371312" y="3264699"/>
                <a:ext cx="304758" cy="122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BEAF1D-E37C-4D4A-8A6F-8D84AD77129C}"/>
                  </a:ext>
                </a:extLst>
              </p:cNvPr>
              <p:cNvCxnSpPr>
                <a:cxnSpLocks/>
                <a:stCxn id="46" idx="6"/>
                <a:endCxn id="26" idx="2"/>
              </p:cNvCxnSpPr>
              <p:nvPr/>
            </p:nvCxnSpPr>
            <p:spPr>
              <a:xfrm flipH="1" flipV="1">
                <a:off x="5371312" y="3264699"/>
                <a:ext cx="304758" cy="385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885F354-915E-B348-9AD0-58D97468DFBB}"/>
                  </a:ext>
                </a:extLst>
              </p:cNvPr>
              <p:cNvCxnSpPr>
                <a:cxnSpLocks/>
                <a:stCxn id="47" idx="6"/>
                <a:endCxn id="26" idx="2"/>
              </p:cNvCxnSpPr>
              <p:nvPr/>
            </p:nvCxnSpPr>
            <p:spPr>
              <a:xfrm flipH="1" flipV="1">
                <a:off x="5371312" y="3264699"/>
                <a:ext cx="304758" cy="648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9EEBA2F-9A16-8640-97A6-3BE23A4C338E}"/>
                  </a:ext>
                </a:extLst>
              </p:cNvPr>
              <p:cNvCxnSpPr>
                <a:cxnSpLocks/>
                <a:stCxn id="48" idx="6"/>
                <a:endCxn id="26" idx="2"/>
              </p:cNvCxnSpPr>
              <p:nvPr/>
            </p:nvCxnSpPr>
            <p:spPr>
              <a:xfrm flipH="1" flipV="1">
                <a:off x="5371312" y="3264699"/>
                <a:ext cx="304758" cy="912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70B0044-62FD-FF4C-9B45-648148B53BAB}"/>
                  </a:ext>
                </a:extLst>
              </p:cNvPr>
              <p:cNvCxnSpPr>
                <a:cxnSpLocks/>
                <a:stCxn id="45" idx="6"/>
                <a:endCxn id="27" idx="2"/>
              </p:cNvCxnSpPr>
              <p:nvPr/>
            </p:nvCxnSpPr>
            <p:spPr>
              <a:xfrm flipH="1">
                <a:off x="5371312" y="3387179"/>
                <a:ext cx="304758" cy="134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C920685-D199-FB47-B053-D46EFC8AEA6B}"/>
                  </a:ext>
                </a:extLst>
              </p:cNvPr>
              <p:cNvCxnSpPr>
                <a:cxnSpLocks/>
                <a:stCxn id="45" idx="6"/>
                <a:endCxn id="28" idx="2"/>
              </p:cNvCxnSpPr>
              <p:nvPr/>
            </p:nvCxnSpPr>
            <p:spPr>
              <a:xfrm flipH="1">
                <a:off x="5371312" y="3387179"/>
                <a:ext cx="304758" cy="391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335C4A6-866E-D347-B4BA-5F12FF3F2A01}"/>
                  </a:ext>
                </a:extLst>
              </p:cNvPr>
              <p:cNvCxnSpPr>
                <a:cxnSpLocks/>
                <a:stCxn id="45" idx="6"/>
                <a:endCxn id="29" idx="2"/>
              </p:cNvCxnSpPr>
              <p:nvPr/>
            </p:nvCxnSpPr>
            <p:spPr>
              <a:xfrm flipH="1">
                <a:off x="5371312" y="3387179"/>
                <a:ext cx="304758" cy="6486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CA0490D-F13A-9A44-9BE9-19DD32208440}"/>
                  </a:ext>
                </a:extLst>
              </p:cNvPr>
              <p:cNvCxnSpPr>
                <a:cxnSpLocks/>
                <a:stCxn id="46" idx="6"/>
                <a:endCxn id="27" idx="2"/>
              </p:cNvCxnSpPr>
              <p:nvPr/>
            </p:nvCxnSpPr>
            <p:spPr>
              <a:xfrm flipH="1" flipV="1">
                <a:off x="5371312" y="3521752"/>
                <a:ext cx="304758" cy="1286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427D3AB-4ADE-AA45-88E4-7341732E8ED1}"/>
                  </a:ext>
                </a:extLst>
              </p:cNvPr>
              <p:cNvCxnSpPr>
                <a:cxnSpLocks/>
                <a:stCxn id="47" idx="6"/>
                <a:endCxn id="27" idx="2"/>
              </p:cNvCxnSpPr>
              <p:nvPr/>
            </p:nvCxnSpPr>
            <p:spPr>
              <a:xfrm flipH="1" flipV="1">
                <a:off x="5371312" y="3521752"/>
                <a:ext cx="304758" cy="391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F2A81A6-1824-3746-87AC-19290C1436EE}"/>
                  </a:ext>
                </a:extLst>
              </p:cNvPr>
              <p:cNvCxnSpPr>
                <a:cxnSpLocks/>
                <a:stCxn id="47" idx="6"/>
                <a:endCxn id="28" idx="2"/>
              </p:cNvCxnSpPr>
              <p:nvPr/>
            </p:nvCxnSpPr>
            <p:spPr>
              <a:xfrm flipH="1" flipV="1">
                <a:off x="5371312" y="3778805"/>
                <a:ext cx="304758" cy="134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94A6105-2EDA-8041-8070-36BD105E79FE}"/>
                  </a:ext>
                </a:extLst>
              </p:cNvPr>
              <p:cNvCxnSpPr>
                <a:cxnSpLocks/>
                <a:stCxn id="48" idx="6"/>
                <a:endCxn id="28" idx="2"/>
              </p:cNvCxnSpPr>
              <p:nvPr/>
            </p:nvCxnSpPr>
            <p:spPr>
              <a:xfrm flipH="1" flipV="1">
                <a:off x="5371312" y="3778805"/>
                <a:ext cx="304758" cy="398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5CADD3D-B60A-544F-8A1C-E2108AB76B45}"/>
                  </a:ext>
                </a:extLst>
              </p:cNvPr>
              <p:cNvCxnSpPr>
                <a:cxnSpLocks/>
                <a:stCxn id="48" idx="6"/>
                <a:endCxn id="29" idx="2"/>
              </p:cNvCxnSpPr>
              <p:nvPr/>
            </p:nvCxnSpPr>
            <p:spPr>
              <a:xfrm flipH="1" flipV="1">
                <a:off x="5371312" y="4035857"/>
                <a:ext cx="304758" cy="140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146B14-CA73-5646-8688-D1048A405D85}"/>
                  </a:ext>
                </a:extLst>
              </p:cNvPr>
              <p:cNvSpPr/>
              <p:nvPr/>
            </p:nvSpPr>
            <p:spPr>
              <a:xfrm flipH="1">
                <a:off x="6160248" y="3188915"/>
                <a:ext cx="195907" cy="1795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119DE8E-D661-6745-B749-338531432E45}"/>
                  </a:ext>
                </a:extLst>
              </p:cNvPr>
              <p:cNvSpPr/>
              <p:nvPr/>
            </p:nvSpPr>
            <p:spPr>
              <a:xfrm flipH="1">
                <a:off x="6160248" y="3445968"/>
                <a:ext cx="195907" cy="1795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8378F73-003F-3541-886D-B11F15D7F259}"/>
                  </a:ext>
                </a:extLst>
              </p:cNvPr>
              <p:cNvSpPr/>
              <p:nvPr/>
            </p:nvSpPr>
            <p:spPr>
              <a:xfrm flipH="1">
                <a:off x="6160248" y="3703021"/>
                <a:ext cx="195907" cy="1795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5FFB4B8-A756-7746-AAFA-ED4BAE29D567}"/>
                  </a:ext>
                </a:extLst>
              </p:cNvPr>
              <p:cNvSpPr/>
              <p:nvPr/>
            </p:nvSpPr>
            <p:spPr>
              <a:xfrm flipH="1">
                <a:off x="6160248" y="3960073"/>
                <a:ext cx="195907" cy="1795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541C457-61D0-704C-A19B-CC98E33F269D}"/>
                  </a:ext>
                </a:extLst>
              </p:cNvPr>
              <p:cNvSpPr/>
              <p:nvPr/>
            </p:nvSpPr>
            <p:spPr>
              <a:xfrm flipH="1">
                <a:off x="5676070" y="3034183"/>
                <a:ext cx="195907" cy="17954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EFD8A9D-1CBB-9A47-AAA9-5F528AC14DF3}"/>
                  </a:ext>
                </a:extLst>
              </p:cNvPr>
              <p:cNvCxnSpPr>
                <a:cxnSpLocks/>
                <a:stCxn id="65" idx="6"/>
                <a:endCxn id="26" idx="2"/>
              </p:cNvCxnSpPr>
              <p:nvPr/>
            </p:nvCxnSpPr>
            <p:spPr>
              <a:xfrm flipH="1">
                <a:off x="5371312" y="3123954"/>
                <a:ext cx="304758" cy="140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83B811-60B4-CE43-B55D-DAFCAF263512}"/>
                  </a:ext>
                </a:extLst>
              </p:cNvPr>
              <p:cNvCxnSpPr>
                <a:cxnSpLocks/>
                <a:stCxn id="65" idx="6"/>
                <a:endCxn id="27" idx="2"/>
              </p:cNvCxnSpPr>
              <p:nvPr/>
            </p:nvCxnSpPr>
            <p:spPr>
              <a:xfrm flipH="1">
                <a:off x="5371312" y="3123954"/>
                <a:ext cx="304758" cy="3977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82BA099-6619-B749-A4C1-69862B44FDF3}"/>
                  </a:ext>
                </a:extLst>
              </p:cNvPr>
              <p:cNvCxnSpPr>
                <a:cxnSpLocks/>
                <a:stCxn id="65" idx="6"/>
                <a:endCxn id="28" idx="2"/>
              </p:cNvCxnSpPr>
              <p:nvPr/>
            </p:nvCxnSpPr>
            <p:spPr>
              <a:xfrm flipH="1">
                <a:off x="5371312" y="3123954"/>
                <a:ext cx="304758" cy="654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DA2D77C-CCC0-AD4A-A667-2AE9F5569DD3}"/>
                  </a:ext>
                </a:extLst>
              </p:cNvPr>
              <p:cNvCxnSpPr>
                <a:cxnSpLocks/>
                <a:stCxn id="65" idx="6"/>
                <a:endCxn id="29" idx="2"/>
              </p:cNvCxnSpPr>
              <p:nvPr/>
            </p:nvCxnSpPr>
            <p:spPr>
              <a:xfrm flipH="1">
                <a:off x="5371312" y="3123954"/>
                <a:ext cx="304758" cy="911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997EFE-DBAD-504D-A330-9EE73907A158}"/>
                  </a:ext>
                </a:extLst>
              </p:cNvPr>
              <p:cNvCxnSpPr>
                <a:cxnSpLocks/>
                <a:stCxn id="47" idx="6"/>
                <a:endCxn id="29" idx="2"/>
              </p:cNvCxnSpPr>
              <p:nvPr/>
            </p:nvCxnSpPr>
            <p:spPr>
              <a:xfrm flipH="1">
                <a:off x="5371312" y="3913629"/>
                <a:ext cx="304758" cy="1222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ECFD78D-FDF2-AA46-BF00-9A7515691569}"/>
                  </a:ext>
                </a:extLst>
              </p:cNvPr>
              <p:cNvCxnSpPr>
                <a:cxnSpLocks/>
                <a:stCxn id="48" idx="6"/>
                <a:endCxn id="27" idx="2"/>
              </p:cNvCxnSpPr>
              <p:nvPr/>
            </p:nvCxnSpPr>
            <p:spPr>
              <a:xfrm flipH="1" flipV="1">
                <a:off x="5371312" y="3521752"/>
                <a:ext cx="304758" cy="655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7141974-A1CB-F145-AFAE-CE33C86C47AC}"/>
                  </a:ext>
                </a:extLst>
              </p:cNvPr>
              <p:cNvCxnSpPr>
                <a:cxnSpLocks/>
                <a:stCxn id="46" idx="6"/>
                <a:endCxn id="29" idx="2"/>
              </p:cNvCxnSpPr>
              <p:nvPr/>
            </p:nvCxnSpPr>
            <p:spPr>
              <a:xfrm flipH="1">
                <a:off x="5371312" y="3650404"/>
                <a:ext cx="304758" cy="385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A87983D-CCCA-D54F-8C5C-D2CD9CE2675F}"/>
                  </a:ext>
                </a:extLst>
              </p:cNvPr>
              <p:cNvCxnSpPr>
                <a:cxnSpLocks/>
                <a:stCxn id="61" idx="6"/>
                <a:endCxn id="65" idx="2"/>
              </p:cNvCxnSpPr>
              <p:nvPr/>
            </p:nvCxnSpPr>
            <p:spPr>
              <a:xfrm flipH="1" flipV="1">
                <a:off x="5871977" y="3123954"/>
                <a:ext cx="288271" cy="154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9E358-CAF8-5D4F-B31E-3F296C1340C0}"/>
                  </a:ext>
                </a:extLst>
              </p:cNvPr>
              <p:cNvCxnSpPr>
                <a:cxnSpLocks/>
                <a:stCxn id="61" idx="6"/>
                <a:endCxn id="45" idx="2"/>
              </p:cNvCxnSpPr>
              <p:nvPr/>
            </p:nvCxnSpPr>
            <p:spPr>
              <a:xfrm flipH="1">
                <a:off x="5871977" y="3278686"/>
                <a:ext cx="288271" cy="1084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C457EB1-3B7E-1C4B-85AE-1C047FA74D14}"/>
                  </a:ext>
                </a:extLst>
              </p:cNvPr>
              <p:cNvCxnSpPr>
                <a:cxnSpLocks/>
                <a:stCxn id="61" idx="6"/>
                <a:endCxn id="46" idx="2"/>
              </p:cNvCxnSpPr>
              <p:nvPr/>
            </p:nvCxnSpPr>
            <p:spPr>
              <a:xfrm flipH="1">
                <a:off x="5871977" y="3278686"/>
                <a:ext cx="288271" cy="371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C7B0B1E-37CF-5D49-B6F7-F9F9717D11A6}"/>
                  </a:ext>
                </a:extLst>
              </p:cNvPr>
              <p:cNvCxnSpPr>
                <a:cxnSpLocks/>
                <a:stCxn id="61" idx="6"/>
                <a:endCxn id="47" idx="2"/>
              </p:cNvCxnSpPr>
              <p:nvPr/>
            </p:nvCxnSpPr>
            <p:spPr>
              <a:xfrm flipH="1">
                <a:off x="5871977" y="3278686"/>
                <a:ext cx="288271" cy="634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A264107-D1DB-6341-A74C-86916056C947}"/>
                  </a:ext>
                </a:extLst>
              </p:cNvPr>
              <p:cNvCxnSpPr>
                <a:cxnSpLocks/>
                <a:stCxn id="61" idx="6"/>
                <a:endCxn id="48" idx="2"/>
              </p:cNvCxnSpPr>
              <p:nvPr/>
            </p:nvCxnSpPr>
            <p:spPr>
              <a:xfrm flipH="1">
                <a:off x="5871977" y="3278686"/>
                <a:ext cx="288271" cy="898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B96FBE8-8C73-0146-AF9E-38236B2A4B09}"/>
                  </a:ext>
                </a:extLst>
              </p:cNvPr>
              <p:cNvCxnSpPr>
                <a:cxnSpLocks/>
                <a:stCxn id="62" idx="6"/>
                <a:endCxn id="65" idx="2"/>
              </p:cNvCxnSpPr>
              <p:nvPr/>
            </p:nvCxnSpPr>
            <p:spPr>
              <a:xfrm flipH="1" flipV="1">
                <a:off x="5871977" y="3123954"/>
                <a:ext cx="288271" cy="411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4FCC8F-2766-BA40-8FBC-AA4F5937730A}"/>
                  </a:ext>
                </a:extLst>
              </p:cNvPr>
              <p:cNvCxnSpPr>
                <a:cxnSpLocks/>
                <a:stCxn id="62" idx="6"/>
                <a:endCxn id="45" idx="2"/>
              </p:cNvCxnSpPr>
              <p:nvPr/>
            </p:nvCxnSpPr>
            <p:spPr>
              <a:xfrm flipH="1" flipV="1">
                <a:off x="5871977" y="3387179"/>
                <a:ext cx="288271" cy="148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88B01A0-D1F9-ED4F-A38D-B1948E04C155}"/>
                  </a:ext>
                </a:extLst>
              </p:cNvPr>
              <p:cNvCxnSpPr>
                <a:cxnSpLocks/>
                <a:stCxn id="62" idx="6"/>
                <a:endCxn id="46" idx="2"/>
              </p:cNvCxnSpPr>
              <p:nvPr/>
            </p:nvCxnSpPr>
            <p:spPr>
              <a:xfrm flipH="1">
                <a:off x="5871977" y="3535739"/>
                <a:ext cx="288271" cy="1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6B6BC34-9C36-7843-9793-695E0B5A114D}"/>
                  </a:ext>
                </a:extLst>
              </p:cNvPr>
              <p:cNvCxnSpPr>
                <a:cxnSpLocks/>
                <a:stCxn id="62" idx="6"/>
                <a:endCxn id="47" idx="2"/>
              </p:cNvCxnSpPr>
              <p:nvPr/>
            </p:nvCxnSpPr>
            <p:spPr>
              <a:xfrm flipH="1">
                <a:off x="5871977" y="3535739"/>
                <a:ext cx="288271" cy="3778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42A8D3F-2CDD-434E-AB84-1E3DB3A6F1CD}"/>
                  </a:ext>
                </a:extLst>
              </p:cNvPr>
              <p:cNvCxnSpPr>
                <a:cxnSpLocks/>
                <a:stCxn id="62" idx="6"/>
                <a:endCxn id="48" idx="2"/>
              </p:cNvCxnSpPr>
              <p:nvPr/>
            </p:nvCxnSpPr>
            <p:spPr>
              <a:xfrm flipH="1">
                <a:off x="5871977" y="3535739"/>
                <a:ext cx="288271" cy="6411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1396BF2-E68B-514B-87CF-444F008F747C}"/>
                  </a:ext>
                </a:extLst>
              </p:cNvPr>
              <p:cNvCxnSpPr>
                <a:cxnSpLocks/>
                <a:stCxn id="63" idx="6"/>
                <a:endCxn id="46" idx="2"/>
              </p:cNvCxnSpPr>
              <p:nvPr/>
            </p:nvCxnSpPr>
            <p:spPr>
              <a:xfrm flipH="1" flipV="1">
                <a:off x="5871977" y="3650404"/>
                <a:ext cx="288271" cy="142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0A73AC-74CD-E346-A2B1-392548C1C731}"/>
                  </a:ext>
                </a:extLst>
              </p:cNvPr>
              <p:cNvCxnSpPr>
                <a:cxnSpLocks/>
                <a:stCxn id="64" idx="6"/>
                <a:endCxn id="46" idx="2"/>
              </p:cNvCxnSpPr>
              <p:nvPr/>
            </p:nvCxnSpPr>
            <p:spPr>
              <a:xfrm flipH="1" flipV="1">
                <a:off x="5871977" y="3650404"/>
                <a:ext cx="288271" cy="399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3AD47BA-4EBA-A94F-8421-1F7002FA9777}"/>
                  </a:ext>
                </a:extLst>
              </p:cNvPr>
              <p:cNvCxnSpPr>
                <a:cxnSpLocks/>
                <a:stCxn id="63" idx="6"/>
                <a:endCxn id="47" idx="2"/>
              </p:cNvCxnSpPr>
              <p:nvPr/>
            </p:nvCxnSpPr>
            <p:spPr>
              <a:xfrm flipH="1">
                <a:off x="5871977" y="3792792"/>
                <a:ext cx="288271" cy="1208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0223100-2F6F-144A-AE65-106AD10223C5}"/>
                  </a:ext>
                </a:extLst>
              </p:cNvPr>
              <p:cNvCxnSpPr>
                <a:cxnSpLocks/>
                <a:stCxn id="64" idx="6"/>
                <a:endCxn id="47" idx="2"/>
              </p:cNvCxnSpPr>
              <p:nvPr/>
            </p:nvCxnSpPr>
            <p:spPr>
              <a:xfrm flipH="1" flipV="1">
                <a:off x="5871977" y="3913629"/>
                <a:ext cx="288271" cy="1362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DF6E81-3526-0F46-A234-7FB5355C8129}"/>
                  </a:ext>
                </a:extLst>
              </p:cNvPr>
              <p:cNvCxnSpPr>
                <a:cxnSpLocks/>
                <a:stCxn id="64" idx="6"/>
                <a:endCxn id="48" idx="2"/>
              </p:cNvCxnSpPr>
              <p:nvPr/>
            </p:nvCxnSpPr>
            <p:spPr>
              <a:xfrm flipH="1">
                <a:off x="5871977" y="4049844"/>
                <a:ext cx="288271" cy="127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DB054A1-F50B-3F44-B490-9C3FCEE72DB2}"/>
                  </a:ext>
                </a:extLst>
              </p:cNvPr>
              <p:cNvCxnSpPr>
                <a:cxnSpLocks/>
                <a:stCxn id="63" idx="6"/>
                <a:endCxn id="48" idx="2"/>
              </p:cNvCxnSpPr>
              <p:nvPr/>
            </p:nvCxnSpPr>
            <p:spPr>
              <a:xfrm flipH="1">
                <a:off x="5871977" y="3792792"/>
                <a:ext cx="288271" cy="3840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DEE2FBA-0284-BE4F-9307-33202F839290}"/>
                  </a:ext>
                </a:extLst>
              </p:cNvPr>
              <p:cNvCxnSpPr>
                <a:stCxn id="61" idx="2"/>
              </p:cNvCxnSpPr>
              <p:nvPr/>
            </p:nvCxnSpPr>
            <p:spPr>
              <a:xfrm>
                <a:off x="6356155" y="3278686"/>
                <a:ext cx="232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DFE9617-4A7A-0F44-AE88-4086A1219C7F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6356155" y="3535739"/>
                <a:ext cx="232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DE14B81-5477-6C43-B2A1-9ED453AE1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6155" y="3792792"/>
                <a:ext cx="232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DD03AE9-7EC4-5247-953A-97CC095E9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6155" y="4049844"/>
                <a:ext cx="2329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B62B3557-9D2B-8144-BF5E-6D6E2D938A8F}"/>
                </a:ext>
              </a:extLst>
            </p:cNvPr>
            <p:cNvSpPr/>
            <p:nvPr/>
          </p:nvSpPr>
          <p:spPr>
            <a:xfrm>
              <a:off x="8446150" y="3713108"/>
              <a:ext cx="194019" cy="351448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88F7B85-3073-8B44-A276-331AD7C4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42909" y="3670963"/>
            <a:ext cx="1189018" cy="991345"/>
          </a:xfrm>
          <a:prstGeom prst="rect">
            <a:avLst/>
          </a:prstGeom>
          <a:ln>
            <a:noFill/>
          </a:ln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35A841F-21DD-8A46-8FEA-C790AC887E9D}"/>
              </a:ext>
            </a:extLst>
          </p:cNvPr>
          <p:cNvSpPr txBox="1"/>
          <p:nvPr/>
        </p:nvSpPr>
        <p:spPr>
          <a:xfrm>
            <a:off x="8776667" y="4817871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Groundtruth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8B4696C-50D1-0F4E-9ABF-59561996FE1D}"/>
              </a:ext>
            </a:extLst>
          </p:cNvPr>
          <p:cNvCxnSpPr>
            <a:cxnSpLocks/>
          </p:cNvCxnSpPr>
          <p:nvPr/>
        </p:nvCxnSpPr>
        <p:spPr>
          <a:xfrm flipH="1">
            <a:off x="10003017" y="2353522"/>
            <a:ext cx="0" cy="77720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BBDB8AF-B34A-8347-9512-3C420443409D}"/>
              </a:ext>
            </a:extLst>
          </p:cNvPr>
          <p:cNvSpPr txBox="1"/>
          <p:nvPr/>
        </p:nvSpPr>
        <p:spPr>
          <a:xfrm>
            <a:off x="4234050" y="866500"/>
            <a:ext cx="2451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5BD1FAE-6F92-3245-B56D-AC009FCB3831}"/>
              </a:ext>
            </a:extLst>
          </p:cNvPr>
          <p:cNvCxnSpPr>
            <a:cxnSpLocks/>
          </p:cNvCxnSpPr>
          <p:nvPr/>
        </p:nvCxnSpPr>
        <p:spPr>
          <a:xfrm>
            <a:off x="5214636" y="4210207"/>
            <a:ext cx="3715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11AAE53-4329-414B-9642-7429B0191AE3}"/>
              </a:ext>
            </a:extLst>
          </p:cNvPr>
          <p:cNvCxnSpPr>
            <a:cxnSpLocks/>
          </p:cNvCxnSpPr>
          <p:nvPr/>
        </p:nvCxnSpPr>
        <p:spPr>
          <a:xfrm flipH="1" flipV="1">
            <a:off x="9145931" y="4157141"/>
            <a:ext cx="2857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6796F2D-5AE9-3C4E-B61C-ED263EDBD30A}"/>
              </a:ext>
            </a:extLst>
          </p:cNvPr>
          <p:cNvSpPr txBox="1"/>
          <p:nvPr/>
        </p:nvSpPr>
        <p:spPr>
          <a:xfrm>
            <a:off x="1418444" y="118261"/>
            <a:ext cx="32415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Physical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4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Imaging Model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4525778-9FFD-7B4D-B291-5BB18F08CF37}"/>
              </a:ext>
            </a:extLst>
          </p:cNvPr>
          <p:cNvSpPr/>
          <p:nvPr/>
        </p:nvSpPr>
        <p:spPr>
          <a:xfrm>
            <a:off x="7088412" y="897656"/>
            <a:ext cx="1199248" cy="8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9C75E01-2530-D840-9D18-00018D782A02}"/>
              </a:ext>
            </a:extLst>
          </p:cNvPr>
          <p:cNvSpPr/>
          <p:nvPr/>
        </p:nvSpPr>
        <p:spPr>
          <a:xfrm>
            <a:off x="7099263" y="2165741"/>
            <a:ext cx="1199248" cy="34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689CC4-5D23-434E-815C-6AAB1691162B}"/>
              </a:ext>
            </a:extLst>
          </p:cNvPr>
          <p:cNvSpPr txBox="1"/>
          <p:nvPr/>
        </p:nvSpPr>
        <p:spPr>
          <a:xfrm>
            <a:off x="7198461" y="3489470"/>
            <a:ext cx="194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/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F91043-92BD-004A-A2F2-3173A7552076}"/>
              </a:ext>
            </a:extLst>
          </p:cNvPr>
          <p:cNvSpPr txBox="1"/>
          <p:nvPr/>
        </p:nvSpPr>
        <p:spPr>
          <a:xfrm>
            <a:off x="-31219" y="940403"/>
            <a:ext cx="1579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14CBE4-1FAC-CD46-9E61-9AF12BEB2CDD}"/>
              </a:ext>
            </a:extLst>
          </p:cNvPr>
          <p:cNvSpPr/>
          <p:nvPr/>
        </p:nvSpPr>
        <p:spPr>
          <a:xfrm>
            <a:off x="130669" y="2814299"/>
            <a:ext cx="5041664" cy="2646246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72107D-D364-5747-8FC0-99AD96692C20}"/>
              </a:ext>
            </a:extLst>
          </p:cNvPr>
          <p:cNvCxnSpPr>
            <a:cxnSpLocks/>
          </p:cNvCxnSpPr>
          <p:nvPr/>
        </p:nvCxnSpPr>
        <p:spPr>
          <a:xfrm>
            <a:off x="1570400" y="3681707"/>
            <a:ext cx="2028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E25EE44-533D-7340-A500-BB50C5967724}"/>
              </a:ext>
            </a:extLst>
          </p:cNvPr>
          <p:cNvCxnSpPr>
            <a:cxnSpLocks/>
          </p:cNvCxnSpPr>
          <p:nvPr/>
        </p:nvCxnSpPr>
        <p:spPr>
          <a:xfrm flipV="1">
            <a:off x="1570401" y="4990254"/>
            <a:ext cx="2046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D9D125A-CE55-FB4F-B5AC-92CBBBABC92E}"/>
              </a:ext>
            </a:extLst>
          </p:cNvPr>
          <p:cNvSpPr txBox="1"/>
          <p:nvPr/>
        </p:nvSpPr>
        <p:spPr>
          <a:xfrm>
            <a:off x="1771423" y="2986661"/>
            <a:ext cx="227087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Sinusoid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43B17C2-575F-6C49-8A34-4BEF6C736A8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4990" y="6004293"/>
            <a:ext cx="1679487" cy="1511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763B7685-439B-7945-9010-4D6EBD4A126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68736" y="6010587"/>
            <a:ext cx="2004354" cy="151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58F6836-951F-6C45-A2F0-57896D168AF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047568" y="6004293"/>
            <a:ext cx="1937745" cy="151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1B9CBAC3-8E93-8347-B3D6-FE2169067A79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129238" y="6013445"/>
            <a:ext cx="1996407" cy="1502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8B4579D-A75C-6A46-BF8F-4C4118F98E0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416181" y="6004292"/>
            <a:ext cx="2004354" cy="151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6B21262-7843-4E40-B228-6333EBD4AAEE}"/>
              </a:ext>
            </a:extLst>
          </p:cNvPr>
          <p:cNvGrpSpPr/>
          <p:nvPr/>
        </p:nvGrpSpPr>
        <p:grpSpPr>
          <a:xfrm>
            <a:off x="1682855" y="3560982"/>
            <a:ext cx="2322508" cy="1556105"/>
            <a:chOff x="3094530" y="5810193"/>
            <a:chExt cx="2322508" cy="1711716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1BD003F-C6CE-CA40-9E69-E7C0EC019694}"/>
                </a:ext>
              </a:extLst>
            </p:cNvPr>
            <p:cNvSpPr/>
            <p:nvPr/>
          </p:nvSpPr>
          <p:spPr>
            <a:xfrm>
              <a:off x="3198138" y="5810193"/>
              <a:ext cx="2218900" cy="1711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A16C6815-F0C2-FA4F-88D4-0A5F93647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59257" y="5959754"/>
              <a:ext cx="765684" cy="682494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FEA89F76-50BD-5C45-BC52-6B4F258F76DC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94530" y="6878237"/>
              <a:ext cx="830411" cy="496292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202C6B3A-835A-CF40-8B6C-80BE1288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64206" y="5989057"/>
              <a:ext cx="765684" cy="533175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18958DCF-568F-C94C-AAF8-B51280E69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05457" y="6824685"/>
              <a:ext cx="842252" cy="586493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D14E8B3B-7398-3046-A23A-48695922F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3802" y="5969377"/>
              <a:ext cx="765684" cy="533175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36D28DB7-21AB-B14B-BEB7-C6D72D5A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5518" y="6825967"/>
              <a:ext cx="842252" cy="586493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68699E9F-EE48-304C-908B-B8AC6E661DA5}"/>
              </a:ext>
            </a:extLst>
          </p:cNvPr>
          <p:cNvSpPr txBox="1"/>
          <p:nvPr/>
        </p:nvSpPr>
        <p:spPr>
          <a:xfrm>
            <a:off x="173055" y="2843099"/>
            <a:ext cx="163465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ulation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B6EC01A-6B39-E548-A99B-328773BAF9C3}"/>
                  </a:ext>
                </a:extLst>
              </p:cNvPr>
              <p:cNvSpPr txBox="1"/>
              <p:nvPr/>
            </p:nvSpPr>
            <p:spPr>
              <a:xfrm>
                <a:off x="121451" y="3336450"/>
                <a:ext cx="511508" cy="523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B6EC01A-6B39-E548-A99B-328773BA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1" y="3336450"/>
                <a:ext cx="511508" cy="5239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19C40E-6D59-8649-A060-FB0D87E67DB1}"/>
                  </a:ext>
                </a:extLst>
              </p:cNvPr>
              <p:cNvSpPr txBox="1"/>
              <p:nvPr/>
            </p:nvSpPr>
            <p:spPr>
              <a:xfrm>
                <a:off x="6063" y="3534898"/>
                <a:ext cx="769772" cy="30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CN" sz="140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19C40E-6D59-8649-A060-FB0D87E6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" y="3534898"/>
                <a:ext cx="769772" cy="308546"/>
              </a:xfrm>
              <a:prstGeom prst="rect">
                <a:avLst/>
              </a:prstGeom>
              <a:blipFill>
                <a:blip r:embed="rId1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E4D206C9-A32A-7B41-A588-323E37F3CFFE}"/>
              </a:ext>
            </a:extLst>
          </p:cNvPr>
          <p:cNvSpPr txBox="1"/>
          <p:nvPr/>
        </p:nvSpPr>
        <p:spPr>
          <a:xfrm>
            <a:off x="-2718" y="3949232"/>
            <a:ext cx="1897977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modulation Parameters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DBC6C7F-02C4-BC4B-8E43-8CD086007A22}"/>
              </a:ext>
            </a:extLst>
          </p:cNvPr>
          <p:cNvGrpSpPr/>
          <p:nvPr/>
        </p:nvGrpSpPr>
        <p:grpSpPr>
          <a:xfrm>
            <a:off x="613101" y="3408361"/>
            <a:ext cx="858670" cy="402950"/>
            <a:chOff x="1998809" y="3652352"/>
            <a:chExt cx="845796" cy="382584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37291FC-8765-CF48-87E8-188E4041FB47}"/>
                </a:ext>
              </a:extLst>
            </p:cNvPr>
            <p:cNvGrpSpPr/>
            <p:nvPr/>
          </p:nvGrpSpPr>
          <p:grpSpPr>
            <a:xfrm>
              <a:off x="1998809" y="3652352"/>
              <a:ext cx="845796" cy="382584"/>
              <a:chOff x="2928455" y="1466219"/>
              <a:chExt cx="2413151" cy="99232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F9BDC2C-8208-274B-99AF-CB15F8F93493}"/>
                  </a:ext>
                </a:extLst>
              </p:cNvPr>
              <p:cNvSpPr/>
              <p:nvPr/>
            </p:nvSpPr>
            <p:spPr>
              <a:xfrm>
                <a:off x="2928455" y="1466219"/>
                <a:ext cx="2413151" cy="99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F27D024-40E3-D44B-9C2F-83FDDA40A731}"/>
                  </a:ext>
                </a:extLst>
              </p:cNvPr>
              <p:cNvSpPr/>
              <p:nvPr/>
            </p:nvSpPr>
            <p:spPr>
              <a:xfrm>
                <a:off x="3041904" y="1606839"/>
                <a:ext cx="296214" cy="3090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7A563E8-109A-0A47-8E07-71F358BE4815}"/>
                  </a:ext>
                </a:extLst>
              </p:cNvPr>
              <p:cNvSpPr/>
              <p:nvPr/>
            </p:nvSpPr>
            <p:spPr>
              <a:xfrm>
                <a:off x="3800048" y="1606839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F833562-0DE9-364F-BC24-A8D5FCF36D1B}"/>
                  </a:ext>
                </a:extLst>
              </p:cNvPr>
              <p:cNvSpPr/>
              <p:nvPr/>
            </p:nvSpPr>
            <p:spPr>
              <a:xfrm>
                <a:off x="4179120" y="1606839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149D6936-5990-E940-B2EF-162A928DDEA0}"/>
                  </a:ext>
                </a:extLst>
              </p:cNvPr>
              <p:cNvSpPr/>
              <p:nvPr/>
            </p:nvSpPr>
            <p:spPr>
              <a:xfrm>
                <a:off x="4558194" y="1606839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B66541F-2600-E44D-8197-B1FD6F1DA33E}"/>
                  </a:ext>
                </a:extLst>
              </p:cNvPr>
              <p:cNvSpPr/>
              <p:nvPr/>
            </p:nvSpPr>
            <p:spPr>
              <a:xfrm>
                <a:off x="3800048" y="2038981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5ADBD2E-ED5C-864F-AA54-6DC05A4567D4}"/>
                  </a:ext>
                </a:extLst>
              </p:cNvPr>
              <p:cNvSpPr/>
              <p:nvPr/>
            </p:nvSpPr>
            <p:spPr>
              <a:xfrm>
                <a:off x="4179120" y="2038981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E1B6FF6-9531-3348-B906-052A58094920}"/>
                  </a:ext>
                </a:extLst>
              </p:cNvPr>
              <p:cNvSpPr/>
              <p:nvPr/>
            </p:nvSpPr>
            <p:spPr>
              <a:xfrm>
                <a:off x="4558194" y="2038981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F714F48-AF81-CF46-B5FD-521B5DEB8059}"/>
                  </a:ext>
                </a:extLst>
              </p:cNvPr>
              <p:cNvSpPr/>
              <p:nvPr/>
            </p:nvSpPr>
            <p:spPr>
              <a:xfrm>
                <a:off x="3420976" y="1606839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BEB13A9-C702-FA4A-9D54-C3E7AC32CB2E}"/>
                  </a:ext>
                </a:extLst>
              </p:cNvPr>
              <p:cNvSpPr/>
              <p:nvPr/>
            </p:nvSpPr>
            <p:spPr>
              <a:xfrm>
                <a:off x="3420976" y="2038981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</p:grp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98943DC-2896-754D-A276-AC057633F9F8}"/>
                </a:ext>
              </a:extLst>
            </p:cNvPr>
            <p:cNvSpPr/>
            <p:nvPr/>
          </p:nvSpPr>
          <p:spPr>
            <a:xfrm>
              <a:off x="2039107" y="3869973"/>
              <a:ext cx="103821" cy="119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2C1E417-6B60-6E48-9CEE-F5CDCBE545AB}"/>
                </a:ext>
              </a:extLst>
            </p:cNvPr>
            <p:cNvSpPr/>
            <p:nvPr/>
          </p:nvSpPr>
          <p:spPr>
            <a:xfrm>
              <a:off x="2703159" y="370854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62EE0E-D6B0-274F-B4EB-38791295C8A8}"/>
                </a:ext>
              </a:extLst>
            </p:cNvPr>
            <p:cNvSpPr/>
            <p:nvPr/>
          </p:nvSpPr>
          <p:spPr>
            <a:xfrm>
              <a:off x="2703159" y="387515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CFE9041-E023-354E-A96D-95C2B99B810E}"/>
              </a:ext>
            </a:extLst>
          </p:cNvPr>
          <p:cNvGrpSpPr/>
          <p:nvPr/>
        </p:nvGrpSpPr>
        <p:grpSpPr>
          <a:xfrm>
            <a:off x="695316" y="4568806"/>
            <a:ext cx="858670" cy="402950"/>
            <a:chOff x="1998809" y="3652352"/>
            <a:chExt cx="845796" cy="38258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19B1E52-B4F8-9842-AE75-FEC408AB28EA}"/>
                </a:ext>
              </a:extLst>
            </p:cNvPr>
            <p:cNvGrpSpPr/>
            <p:nvPr/>
          </p:nvGrpSpPr>
          <p:grpSpPr>
            <a:xfrm>
              <a:off x="1998809" y="3652352"/>
              <a:ext cx="845796" cy="382584"/>
              <a:chOff x="2928455" y="1466219"/>
              <a:chExt cx="2413151" cy="992322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676C227F-2031-8A48-AD29-9ED8606ADD13}"/>
                  </a:ext>
                </a:extLst>
              </p:cNvPr>
              <p:cNvSpPr/>
              <p:nvPr/>
            </p:nvSpPr>
            <p:spPr>
              <a:xfrm>
                <a:off x="2928455" y="1466219"/>
                <a:ext cx="2413151" cy="99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A22520A-4B9A-1B4F-8D81-690A038ED719}"/>
                  </a:ext>
                </a:extLst>
              </p:cNvPr>
              <p:cNvSpPr/>
              <p:nvPr/>
            </p:nvSpPr>
            <p:spPr>
              <a:xfrm>
                <a:off x="3041904" y="1606839"/>
                <a:ext cx="296214" cy="3090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E92E6B9-2720-E145-A100-9DC76799C404}"/>
                  </a:ext>
                </a:extLst>
              </p:cNvPr>
              <p:cNvSpPr/>
              <p:nvPr/>
            </p:nvSpPr>
            <p:spPr>
              <a:xfrm>
                <a:off x="3800048" y="1606839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27FA02E-2AEE-104E-82DA-2F96965C0CC5}"/>
                  </a:ext>
                </a:extLst>
              </p:cNvPr>
              <p:cNvSpPr/>
              <p:nvPr/>
            </p:nvSpPr>
            <p:spPr>
              <a:xfrm>
                <a:off x="4179120" y="1606839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9303A79-F23F-AC48-A21D-422DE2903912}"/>
                  </a:ext>
                </a:extLst>
              </p:cNvPr>
              <p:cNvSpPr/>
              <p:nvPr/>
            </p:nvSpPr>
            <p:spPr>
              <a:xfrm>
                <a:off x="4558194" y="1606839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BABE341-030E-5445-ACC3-F50CCA373BB7}"/>
                  </a:ext>
                </a:extLst>
              </p:cNvPr>
              <p:cNvSpPr/>
              <p:nvPr/>
            </p:nvSpPr>
            <p:spPr>
              <a:xfrm>
                <a:off x="3800048" y="2038981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80E90B0-3BB8-D44F-AE10-0F43FDC8DA9C}"/>
                  </a:ext>
                </a:extLst>
              </p:cNvPr>
              <p:cNvSpPr/>
              <p:nvPr/>
            </p:nvSpPr>
            <p:spPr>
              <a:xfrm>
                <a:off x="4179120" y="2038981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A2729A79-14BB-C14B-B86F-1173DAC0A7B4}"/>
                  </a:ext>
                </a:extLst>
              </p:cNvPr>
              <p:cNvSpPr/>
              <p:nvPr/>
            </p:nvSpPr>
            <p:spPr>
              <a:xfrm>
                <a:off x="4558194" y="2038981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7F7F21C-A6BB-694B-B257-BC79AE0BABDF}"/>
                  </a:ext>
                </a:extLst>
              </p:cNvPr>
              <p:cNvSpPr/>
              <p:nvPr/>
            </p:nvSpPr>
            <p:spPr>
              <a:xfrm>
                <a:off x="3420976" y="1606839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0A47F5A-931A-2548-BE35-8A45970DCE38}"/>
                  </a:ext>
                </a:extLst>
              </p:cNvPr>
              <p:cNvSpPr/>
              <p:nvPr/>
            </p:nvSpPr>
            <p:spPr>
              <a:xfrm>
                <a:off x="3420976" y="2038981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22577B4-6258-1B4F-971C-9727399B6E8A}"/>
                </a:ext>
              </a:extLst>
            </p:cNvPr>
            <p:cNvSpPr/>
            <p:nvPr/>
          </p:nvSpPr>
          <p:spPr>
            <a:xfrm>
              <a:off x="2039107" y="3869973"/>
              <a:ext cx="103821" cy="119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207F1D9-3A5A-FE45-994E-7F413669B9E3}"/>
                </a:ext>
              </a:extLst>
            </p:cNvPr>
            <p:cNvSpPr/>
            <p:nvPr/>
          </p:nvSpPr>
          <p:spPr>
            <a:xfrm>
              <a:off x="2703159" y="370854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E9B395E-A67A-134A-A6E8-731541F4A0E6}"/>
                </a:ext>
              </a:extLst>
            </p:cNvPr>
            <p:cNvSpPr/>
            <p:nvPr/>
          </p:nvSpPr>
          <p:spPr>
            <a:xfrm>
              <a:off x="2703159" y="387515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814E01-40C9-0F46-9E0F-61467F83D208}"/>
              </a:ext>
            </a:extLst>
          </p:cNvPr>
          <p:cNvGrpSpPr/>
          <p:nvPr/>
        </p:nvGrpSpPr>
        <p:grpSpPr>
          <a:xfrm>
            <a:off x="606459" y="4690571"/>
            <a:ext cx="858670" cy="402950"/>
            <a:chOff x="1998809" y="3652352"/>
            <a:chExt cx="845796" cy="38258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1D76F05-E9B2-2544-BF29-828BD44D391F}"/>
                </a:ext>
              </a:extLst>
            </p:cNvPr>
            <p:cNvGrpSpPr/>
            <p:nvPr/>
          </p:nvGrpSpPr>
          <p:grpSpPr>
            <a:xfrm>
              <a:off x="1998809" y="3652352"/>
              <a:ext cx="845796" cy="382584"/>
              <a:chOff x="2928455" y="1466219"/>
              <a:chExt cx="2413151" cy="992322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3C71483B-FE2F-B04C-BD7A-0214B9A22B9B}"/>
                  </a:ext>
                </a:extLst>
              </p:cNvPr>
              <p:cNvSpPr/>
              <p:nvPr/>
            </p:nvSpPr>
            <p:spPr>
              <a:xfrm>
                <a:off x="2928455" y="1466219"/>
                <a:ext cx="2413151" cy="99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8D8FE88-2CF6-C54D-9D49-F37513AA78C0}"/>
                  </a:ext>
                </a:extLst>
              </p:cNvPr>
              <p:cNvSpPr/>
              <p:nvPr/>
            </p:nvSpPr>
            <p:spPr>
              <a:xfrm>
                <a:off x="3041904" y="1606839"/>
                <a:ext cx="296214" cy="3090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5D6FB835-C404-CF46-910C-EFC6D4955FAE}"/>
                  </a:ext>
                </a:extLst>
              </p:cNvPr>
              <p:cNvSpPr/>
              <p:nvPr/>
            </p:nvSpPr>
            <p:spPr>
              <a:xfrm>
                <a:off x="3800048" y="1606839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D57E5DE-D8B6-584F-B1DD-4EB03CBD9EE9}"/>
                  </a:ext>
                </a:extLst>
              </p:cNvPr>
              <p:cNvSpPr/>
              <p:nvPr/>
            </p:nvSpPr>
            <p:spPr>
              <a:xfrm>
                <a:off x="4179120" y="1606839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9732CBC-DB28-C944-A8A9-8F08C553191F}"/>
                  </a:ext>
                </a:extLst>
              </p:cNvPr>
              <p:cNvSpPr/>
              <p:nvPr/>
            </p:nvSpPr>
            <p:spPr>
              <a:xfrm>
                <a:off x="4558194" y="1606839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12390D9-15B9-254D-92EA-DE838CF20FD4}"/>
                  </a:ext>
                </a:extLst>
              </p:cNvPr>
              <p:cNvSpPr/>
              <p:nvPr/>
            </p:nvSpPr>
            <p:spPr>
              <a:xfrm>
                <a:off x="3800048" y="2038981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A949F82-68F5-844A-9424-A398C776ED08}"/>
                  </a:ext>
                </a:extLst>
              </p:cNvPr>
              <p:cNvSpPr/>
              <p:nvPr/>
            </p:nvSpPr>
            <p:spPr>
              <a:xfrm>
                <a:off x="4179120" y="2038981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93D287D-6BBA-4F4D-81F2-DB3CBDE4A066}"/>
                  </a:ext>
                </a:extLst>
              </p:cNvPr>
              <p:cNvSpPr/>
              <p:nvPr/>
            </p:nvSpPr>
            <p:spPr>
              <a:xfrm>
                <a:off x="4558194" y="2038981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C184FC0-72E3-8D4E-834C-AC6EF55EC356}"/>
                  </a:ext>
                </a:extLst>
              </p:cNvPr>
              <p:cNvSpPr/>
              <p:nvPr/>
            </p:nvSpPr>
            <p:spPr>
              <a:xfrm>
                <a:off x="3420976" y="1606839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4A5CD99-ABF7-B741-A206-C9B3F2BB86AA}"/>
                  </a:ext>
                </a:extLst>
              </p:cNvPr>
              <p:cNvSpPr/>
              <p:nvPr/>
            </p:nvSpPr>
            <p:spPr>
              <a:xfrm>
                <a:off x="3420976" y="2038981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70128C4-8D8C-F646-8533-A7D09D4FFC0B}"/>
                </a:ext>
              </a:extLst>
            </p:cNvPr>
            <p:cNvSpPr/>
            <p:nvPr/>
          </p:nvSpPr>
          <p:spPr>
            <a:xfrm>
              <a:off x="2039107" y="3869973"/>
              <a:ext cx="103821" cy="119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C20542-2C6F-ED42-BD83-DB0338A12FB9}"/>
                </a:ext>
              </a:extLst>
            </p:cNvPr>
            <p:cNvSpPr/>
            <p:nvPr/>
          </p:nvSpPr>
          <p:spPr>
            <a:xfrm>
              <a:off x="2703159" y="370854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DB4B160-4F86-9540-B9FE-EA048A285262}"/>
                </a:ext>
              </a:extLst>
            </p:cNvPr>
            <p:cNvSpPr/>
            <p:nvPr/>
          </p:nvSpPr>
          <p:spPr>
            <a:xfrm>
              <a:off x="2703159" y="387515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8E07796-1841-D844-AEEF-4169100DAB7F}"/>
              </a:ext>
            </a:extLst>
          </p:cNvPr>
          <p:cNvGrpSpPr/>
          <p:nvPr/>
        </p:nvGrpSpPr>
        <p:grpSpPr>
          <a:xfrm>
            <a:off x="523144" y="4797703"/>
            <a:ext cx="858670" cy="402950"/>
            <a:chOff x="1998809" y="3652352"/>
            <a:chExt cx="845796" cy="38258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77DD5E9-C2FD-1C44-BF54-5FF35754FC49}"/>
                </a:ext>
              </a:extLst>
            </p:cNvPr>
            <p:cNvGrpSpPr/>
            <p:nvPr/>
          </p:nvGrpSpPr>
          <p:grpSpPr>
            <a:xfrm>
              <a:off x="1998809" y="3652352"/>
              <a:ext cx="845796" cy="382584"/>
              <a:chOff x="2928455" y="1466219"/>
              <a:chExt cx="2413151" cy="992322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272B025-15D5-6846-B5A4-483846E600D7}"/>
                  </a:ext>
                </a:extLst>
              </p:cNvPr>
              <p:cNvSpPr/>
              <p:nvPr/>
            </p:nvSpPr>
            <p:spPr>
              <a:xfrm>
                <a:off x="2928455" y="1466219"/>
                <a:ext cx="2413151" cy="99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35BB8F-B5CA-2E4F-891A-E752FE658629}"/>
                  </a:ext>
                </a:extLst>
              </p:cNvPr>
              <p:cNvSpPr/>
              <p:nvPr/>
            </p:nvSpPr>
            <p:spPr>
              <a:xfrm>
                <a:off x="3041904" y="1606839"/>
                <a:ext cx="296214" cy="3090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B8C6738-D056-D44A-BA89-8E64DE32D331}"/>
                  </a:ext>
                </a:extLst>
              </p:cNvPr>
              <p:cNvSpPr/>
              <p:nvPr/>
            </p:nvSpPr>
            <p:spPr>
              <a:xfrm>
                <a:off x="3800048" y="1606839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FECEDB8-1E5F-D946-89A4-E91EC7CA2DB4}"/>
                  </a:ext>
                </a:extLst>
              </p:cNvPr>
              <p:cNvSpPr/>
              <p:nvPr/>
            </p:nvSpPr>
            <p:spPr>
              <a:xfrm>
                <a:off x="4179120" y="1606839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E015056D-7652-4E47-9C22-66D4647D9AF0}"/>
                  </a:ext>
                </a:extLst>
              </p:cNvPr>
              <p:cNvSpPr/>
              <p:nvPr/>
            </p:nvSpPr>
            <p:spPr>
              <a:xfrm>
                <a:off x="4558194" y="1606839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78D9198-1207-8042-A54A-5A046BAD5D96}"/>
                  </a:ext>
                </a:extLst>
              </p:cNvPr>
              <p:cNvSpPr/>
              <p:nvPr/>
            </p:nvSpPr>
            <p:spPr>
              <a:xfrm>
                <a:off x="3800048" y="2038981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A6AAD55-549C-BB44-BB6F-AEA1AC257239}"/>
                  </a:ext>
                </a:extLst>
              </p:cNvPr>
              <p:cNvSpPr/>
              <p:nvPr/>
            </p:nvSpPr>
            <p:spPr>
              <a:xfrm>
                <a:off x="4179120" y="2038981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7C0075D-A519-9540-918F-4F955BE593C1}"/>
                  </a:ext>
                </a:extLst>
              </p:cNvPr>
              <p:cNvSpPr/>
              <p:nvPr/>
            </p:nvSpPr>
            <p:spPr>
              <a:xfrm>
                <a:off x="4558194" y="2038981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B51E6E7-579D-6240-B517-99BDCFC3F7DE}"/>
                  </a:ext>
                </a:extLst>
              </p:cNvPr>
              <p:cNvSpPr/>
              <p:nvPr/>
            </p:nvSpPr>
            <p:spPr>
              <a:xfrm>
                <a:off x="3420976" y="1606839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B2F0B37-C89D-CA47-BB26-3924AC1EEA19}"/>
                  </a:ext>
                </a:extLst>
              </p:cNvPr>
              <p:cNvSpPr/>
              <p:nvPr/>
            </p:nvSpPr>
            <p:spPr>
              <a:xfrm>
                <a:off x="3420976" y="2038981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625139-1F31-F344-958D-0AC9DEE48DFF}"/>
                </a:ext>
              </a:extLst>
            </p:cNvPr>
            <p:cNvSpPr/>
            <p:nvPr/>
          </p:nvSpPr>
          <p:spPr>
            <a:xfrm>
              <a:off x="2039107" y="3869973"/>
              <a:ext cx="103821" cy="119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290FBB5-8713-4649-AE58-7A0B6C5F4989}"/>
                </a:ext>
              </a:extLst>
            </p:cNvPr>
            <p:cNvSpPr/>
            <p:nvPr/>
          </p:nvSpPr>
          <p:spPr>
            <a:xfrm>
              <a:off x="2703159" y="370854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705ED0E-B605-B543-ACB9-65898C89FC23}"/>
                </a:ext>
              </a:extLst>
            </p:cNvPr>
            <p:cNvSpPr/>
            <p:nvPr/>
          </p:nvSpPr>
          <p:spPr>
            <a:xfrm>
              <a:off x="2703159" y="387515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6F4D709-5B3C-994D-9A7C-0EB349CEB9E3}"/>
              </a:ext>
            </a:extLst>
          </p:cNvPr>
          <p:cNvGrpSpPr/>
          <p:nvPr/>
        </p:nvGrpSpPr>
        <p:grpSpPr>
          <a:xfrm>
            <a:off x="442629" y="4916707"/>
            <a:ext cx="858670" cy="402950"/>
            <a:chOff x="1998809" y="3652352"/>
            <a:chExt cx="845796" cy="38258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514658A-6F58-454B-8CA3-BCBED2F393F2}"/>
                </a:ext>
              </a:extLst>
            </p:cNvPr>
            <p:cNvGrpSpPr/>
            <p:nvPr/>
          </p:nvGrpSpPr>
          <p:grpSpPr>
            <a:xfrm>
              <a:off x="1998809" y="3652352"/>
              <a:ext cx="845796" cy="382584"/>
              <a:chOff x="2928455" y="1466219"/>
              <a:chExt cx="2413151" cy="99232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244E3CB8-D08F-4848-8813-14216024A80D}"/>
                  </a:ext>
                </a:extLst>
              </p:cNvPr>
              <p:cNvSpPr/>
              <p:nvPr/>
            </p:nvSpPr>
            <p:spPr>
              <a:xfrm>
                <a:off x="2928455" y="1466219"/>
                <a:ext cx="2413151" cy="99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CE5D350-55BE-FB4A-91D5-09046636D603}"/>
                  </a:ext>
                </a:extLst>
              </p:cNvPr>
              <p:cNvSpPr/>
              <p:nvPr/>
            </p:nvSpPr>
            <p:spPr>
              <a:xfrm>
                <a:off x="3041904" y="1606839"/>
                <a:ext cx="296214" cy="3090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E5A943E-1F64-C044-AD26-CD407517ECE6}"/>
                  </a:ext>
                </a:extLst>
              </p:cNvPr>
              <p:cNvSpPr/>
              <p:nvPr/>
            </p:nvSpPr>
            <p:spPr>
              <a:xfrm>
                <a:off x="3800048" y="1606839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F97CDCD-37BF-8641-B5A7-157CD1DDE089}"/>
                  </a:ext>
                </a:extLst>
              </p:cNvPr>
              <p:cNvSpPr/>
              <p:nvPr/>
            </p:nvSpPr>
            <p:spPr>
              <a:xfrm>
                <a:off x="4179120" y="1606839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A4D80FB-6CB8-2045-9B21-45158563B123}"/>
                  </a:ext>
                </a:extLst>
              </p:cNvPr>
              <p:cNvSpPr/>
              <p:nvPr/>
            </p:nvSpPr>
            <p:spPr>
              <a:xfrm>
                <a:off x="4558194" y="1606839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FA28058-791B-2C42-8399-71F30DA2F6D9}"/>
                  </a:ext>
                </a:extLst>
              </p:cNvPr>
              <p:cNvSpPr/>
              <p:nvPr/>
            </p:nvSpPr>
            <p:spPr>
              <a:xfrm>
                <a:off x="3800048" y="2038981"/>
                <a:ext cx="296214" cy="3090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EAF85E9-B7F1-8C43-B492-C9F8607E0CAC}"/>
                  </a:ext>
                </a:extLst>
              </p:cNvPr>
              <p:cNvSpPr/>
              <p:nvPr/>
            </p:nvSpPr>
            <p:spPr>
              <a:xfrm>
                <a:off x="4179120" y="2038981"/>
                <a:ext cx="296214" cy="3090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E7C892-EFA9-304A-9FCA-AD29935BC43E}"/>
                  </a:ext>
                </a:extLst>
              </p:cNvPr>
              <p:cNvSpPr/>
              <p:nvPr/>
            </p:nvSpPr>
            <p:spPr>
              <a:xfrm>
                <a:off x="4558194" y="2038981"/>
                <a:ext cx="296214" cy="309093"/>
              </a:xfrm>
              <a:prstGeom prst="rect">
                <a:avLst/>
              </a:prstGeom>
              <a:solidFill>
                <a:srgbClr val="2C4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1B782AB-8916-C24C-9F56-40D2A445D910}"/>
                  </a:ext>
                </a:extLst>
              </p:cNvPr>
              <p:cNvSpPr/>
              <p:nvPr/>
            </p:nvSpPr>
            <p:spPr>
              <a:xfrm>
                <a:off x="3420976" y="1606839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8126F7A-994D-034B-AA86-6739DE37CAFB}"/>
                  </a:ext>
                </a:extLst>
              </p:cNvPr>
              <p:cNvSpPr/>
              <p:nvPr/>
            </p:nvSpPr>
            <p:spPr>
              <a:xfrm>
                <a:off x="3420976" y="2038981"/>
                <a:ext cx="296214" cy="3090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00"/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588EB6B-0DC0-E647-9C5C-567B5A19D761}"/>
                </a:ext>
              </a:extLst>
            </p:cNvPr>
            <p:cNvSpPr/>
            <p:nvPr/>
          </p:nvSpPr>
          <p:spPr>
            <a:xfrm>
              <a:off x="2039107" y="3869973"/>
              <a:ext cx="103821" cy="119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CEF5CE5-CAB2-AE44-8E2E-C14A9A79D65B}"/>
                </a:ext>
              </a:extLst>
            </p:cNvPr>
            <p:cNvSpPr/>
            <p:nvPr/>
          </p:nvSpPr>
          <p:spPr>
            <a:xfrm>
              <a:off x="2703159" y="370854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0BA4973-B6B8-B146-A647-97F5DC3D83E4}"/>
                </a:ext>
              </a:extLst>
            </p:cNvPr>
            <p:cNvSpPr/>
            <p:nvPr/>
          </p:nvSpPr>
          <p:spPr>
            <a:xfrm>
              <a:off x="2703159" y="3875154"/>
              <a:ext cx="103821" cy="11916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/>
            </a:p>
          </p:txBody>
        </p: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AF1A48C-DFCC-6E4E-A18E-3EA470D43B6C}"/>
              </a:ext>
            </a:extLst>
          </p:cNvPr>
          <p:cNvCxnSpPr>
            <a:cxnSpLocks/>
          </p:cNvCxnSpPr>
          <p:nvPr/>
        </p:nvCxnSpPr>
        <p:spPr>
          <a:xfrm>
            <a:off x="2976848" y="2682125"/>
            <a:ext cx="0" cy="280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26C0BA3-7244-934C-9CBC-9DA21646FD65}"/>
              </a:ext>
            </a:extLst>
          </p:cNvPr>
          <p:cNvSpPr txBox="1"/>
          <p:nvPr/>
        </p:nvSpPr>
        <p:spPr>
          <a:xfrm>
            <a:off x="5472076" y="5434534"/>
            <a:ext cx="384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Fisher Loss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DF0FABD-D2D1-F146-825A-4FE844979F18}"/>
              </a:ext>
            </a:extLst>
          </p:cNvPr>
          <p:cNvCxnSpPr>
            <a:cxnSpLocks/>
          </p:cNvCxnSpPr>
          <p:nvPr/>
        </p:nvCxnSpPr>
        <p:spPr>
          <a:xfrm flipH="1" flipV="1">
            <a:off x="9118581" y="3125081"/>
            <a:ext cx="87539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C7416F33-69EC-B64F-90F8-6700EA90B384}"/>
              </a:ext>
            </a:extLst>
          </p:cNvPr>
          <p:cNvSpPr txBox="1"/>
          <p:nvPr/>
        </p:nvSpPr>
        <p:spPr>
          <a:xfrm>
            <a:off x="413549" y="5434533"/>
            <a:ext cx="408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Learnable Coding Functions 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BF29CED-04A6-7544-8A42-6F8AD9051265}"/>
              </a:ext>
            </a:extLst>
          </p:cNvPr>
          <p:cNvSpPr/>
          <p:nvPr/>
        </p:nvSpPr>
        <p:spPr>
          <a:xfrm>
            <a:off x="5955728" y="3014310"/>
            <a:ext cx="2790437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isher Guidance Loss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378C3F7-0E14-BF47-90A5-6F9C4ADE30B8}"/>
              </a:ext>
            </a:extLst>
          </p:cNvPr>
          <p:cNvSpPr/>
          <p:nvPr/>
        </p:nvSpPr>
        <p:spPr>
          <a:xfrm>
            <a:off x="5977302" y="3832201"/>
            <a:ext cx="2790437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lang="en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502B945-CEC7-B14C-B3BE-5F135AC3E18C}"/>
              </a:ext>
            </a:extLst>
          </p:cNvPr>
          <p:cNvSpPr/>
          <p:nvPr/>
        </p:nvSpPr>
        <p:spPr>
          <a:xfrm>
            <a:off x="5964819" y="4650094"/>
            <a:ext cx="2790437" cy="55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</a:t>
            </a:r>
            <a:r>
              <a:rPr lang="en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DEECDBB-3072-CA44-AF33-DE95E6C27263}"/>
              </a:ext>
            </a:extLst>
          </p:cNvPr>
          <p:cNvSpPr txBox="1"/>
          <p:nvPr/>
        </p:nvSpPr>
        <p:spPr>
          <a:xfrm>
            <a:off x="7198461" y="4296330"/>
            <a:ext cx="194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/>
              <a:t>+</a:t>
            </a:r>
          </a:p>
        </p:txBody>
      </p:sp>
      <p:pic>
        <p:nvPicPr>
          <p:cNvPr id="244" name="Picture 243">
            <a:extLst>
              <a:ext uri="{FF2B5EF4-FFF2-40B4-BE49-F238E27FC236}">
                <a16:creationId xmlns:a16="http://schemas.microsoft.com/office/drawing/2014/main" id="{D4C07465-E637-3C44-AF0A-AE792CDA1D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4018" y="1308148"/>
            <a:ext cx="1335838" cy="112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4733D64-9FD8-1F49-BDE7-B3CDB57F56EF}"/>
                  </a:ext>
                </a:extLst>
              </p:cNvPr>
              <p:cNvSpPr txBox="1"/>
              <p:nvPr/>
            </p:nvSpPr>
            <p:spPr>
              <a:xfrm>
                <a:off x="-19195" y="4927959"/>
                <a:ext cx="511508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4733D64-9FD8-1F49-BDE7-B3CDB57F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95" y="4927959"/>
                <a:ext cx="511508" cy="5404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94F145-9753-5E40-A1B9-B116617755D2}"/>
                  </a:ext>
                </a:extLst>
              </p:cNvPr>
              <p:cNvSpPr txBox="1"/>
              <p:nvPr/>
            </p:nvSpPr>
            <p:spPr>
              <a:xfrm>
                <a:off x="-134583" y="5126407"/>
                <a:ext cx="769772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CN" sz="140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D94F145-9753-5E40-A1B9-B1166177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583" y="5126407"/>
                <a:ext cx="769772" cy="325025"/>
              </a:xfrm>
              <a:prstGeom prst="rect">
                <a:avLst/>
              </a:prstGeom>
              <a:blipFill>
                <a:blip r:embed="rId20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DBACEF8-750A-ED4B-A0F9-AE56C7A5F626}"/>
              </a:ext>
            </a:extLst>
          </p:cNvPr>
          <p:cNvGrpSpPr/>
          <p:nvPr/>
        </p:nvGrpSpPr>
        <p:grpSpPr>
          <a:xfrm>
            <a:off x="4206439" y="1864237"/>
            <a:ext cx="1010191" cy="774643"/>
            <a:chOff x="6101280" y="2308471"/>
            <a:chExt cx="1010191" cy="774644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1D06757-480C-584F-909C-995164915BB4}"/>
                </a:ext>
              </a:extLst>
            </p:cNvPr>
            <p:cNvSpPr txBox="1"/>
            <p:nvPr/>
          </p:nvSpPr>
          <p:spPr>
            <a:xfrm>
              <a:off x="6101280" y="2683004"/>
              <a:ext cx="1010191" cy="400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Noises</a:t>
              </a:r>
              <a:endParaRPr lang="en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B7F743A-9DA6-044D-B5BB-92A52656E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426" y="2308471"/>
              <a:ext cx="0" cy="4822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DD2B46F-D63C-9A48-A9A0-C8B734C9C316}"/>
              </a:ext>
            </a:extLst>
          </p:cNvPr>
          <p:cNvCxnSpPr>
            <a:cxnSpLocks/>
          </p:cNvCxnSpPr>
          <p:nvPr/>
        </p:nvCxnSpPr>
        <p:spPr>
          <a:xfrm>
            <a:off x="4740649" y="1779737"/>
            <a:ext cx="251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035B3C3-BB23-F545-A2E4-2403BE623745}"/>
              </a:ext>
            </a:extLst>
          </p:cNvPr>
          <p:cNvSpPr/>
          <p:nvPr/>
        </p:nvSpPr>
        <p:spPr>
          <a:xfrm>
            <a:off x="2485573" y="1211089"/>
            <a:ext cx="936000" cy="9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301EBB41-8FBB-1943-8AE5-07EE34C8BDEB}"/>
              </a:ext>
            </a:extLst>
          </p:cNvPr>
          <p:cNvSpPr/>
          <p:nvPr/>
        </p:nvSpPr>
        <p:spPr>
          <a:xfrm>
            <a:off x="3054032" y="1430495"/>
            <a:ext cx="1067100" cy="487691"/>
          </a:xfrm>
          <a:prstGeom prst="roundRect">
            <a:avLst/>
          </a:prstGeom>
          <a:solidFill>
            <a:srgbClr val="F1C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Constraint</a:t>
            </a: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397D6E0D-7CE7-0D4D-B26B-5B29E9419E42}"/>
              </a:ext>
            </a:extLst>
          </p:cNvPr>
          <p:cNvSpPr/>
          <p:nvPr/>
        </p:nvSpPr>
        <p:spPr>
          <a:xfrm>
            <a:off x="2449028" y="821344"/>
            <a:ext cx="970091" cy="487691"/>
          </a:xfrm>
          <a:prstGeom prst="roundRect">
            <a:avLst/>
          </a:prstGeom>
          <a:solidFill>
            <a:srgbClr val="F1C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Falloff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2F25C2EF-BACA-6543-BDAC-3C3BAE072FAC}"/>
              </a:ext>
            </a:extLst>
          </p:cNvPr>
          <p:cNvSpPr/>
          <p:nvPr/>
        </p:nvSpPr>
        <p:spPr>
          <a:xfrm>
            <a:off x="1830230" y="1440553"/>
            <a:ext cx="1067100" cy="487691"/>
          </a:xfrm>
          <a:prstGeom prst="roundRect">
            <a:avLst/>
          </a:prstGeom>
          <a:solidFill>
            <a:srgbClr val="F1C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lvl="0"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326D2B1E-FCB0-5145-A8DE-63CFBB1F497C}"/>
              </a:ext>
            </a:extLst>
          </p:cNvPr>
          <p:cNvSpPr/>
          <p:nvPr/>
        </p:nvSpPr>
        <p:spPr>
          <a:xfrm>
            <a:off x="2430230" y="2042781"/>
            <a:ext cx="1067099" cy="487691"/>
          </a:xfrm>
          <a:prstGeom prst="roundRect">
            <a:avLst/>
          </a:prstGeom>
          <a:solidFill>
            <a:srgbClr val="F1CC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Limit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650F956-4265-934E-A111-6CEEE6E52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7909" y="1487676"/>
            <a:ext cx="1189018" cy="991345"/>
          </a:xfrm>
          <a:prstGeom prst="rect">
            <a:avLst/>
          </a:prstGeom>
          <a:ln>
            <a:noFill/>
          </a:ln>
        </p:spPr>
      </p:pic>
      <p:sp>
        <p:nvSpPr>
          <p:cNvPr id="233" name="TextBox 105">
            <a:extLst>
              <a:ext uri="{FF2B5EF4-FFF2-40B4-BE49-F238E27FC236}">
                <a16:creationId xmlns:a16="http://schemas.microsoft.com/office/drawing/2014/main" id="{52A60610-2179-40D2-A7CF-D9739459EB50}"/>
              </a:ext>
            </a:extLst>
          </p:cNvPr>
          <p:cNvSpPr txBox="1"/>
          <p:nvPr/>
        </p:nvSpPr>
        <p:spPr>
          <a:xfrm>
            <a:off x="-179336" y="7499809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Modulation1</a:t>
            </a:r>
          </a:p>
        </p:txBody>
      </p:sp>
      <p:sp>
        <p:nvSpPr>
          <p:cNvPr id="234" name="TextBox 105">
            <a:extLst>
              <a:ext uri="{FF2B5EF4-FFF2-40B4-BE49-F238E27FC236}">
                <a16:creationId xmlns:a16="http://schemas.microsoft.com/office/drawing/2014/main" id="{6A39970D-C445-4A07-8D71-597F6858FE42}"/>
              </a:ext>
            </a:extLst>
          </p:cNvPr>
          <p:cNvSpPr txBox="1"/>
          <p:nvPr/>
        </p:nvSpPr>
        <p:spPr>
          <a:xfrm>
            <a:off x="1799696" y="7491926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Demodulation1</a:t>
            </a:r>
          </a:p>
        </p:txBody>
      </p:sp>
      <p:sp>
        <p:nvSpPr>
          <p:cNvPr id="235" name="TextBox 105">
            <a:extLst>
              <a:ext uri="{FF2B5EF4-FFF2-40B4-BE49-F238E27FC236}">
                <a16:creationId xmlns:a16="http://schemas.microsoft.com/office/drawing/2014/main" id="{206DF283-62C2-4E52-B344-A21219A150B6}"/>
              </a:ext>
            </a:extLst>
          </p:cNvPr>
          <p:cNvSpPr txBox="1"/>
          <p:nvPr/>
        </p:nvSpPr>
        <p:spPr>
          <a:xfrm>
            <a:off x="3875417" y="7510273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Demodulation2</a:t>
            </a:r>
          </a:p>
        </p:txBody>
      </p:sp>
      <p:sp>
        <p:nvSpPr>
          <p:cNvPr id="236" name="TextBox 105">
            <a:extLst>
              <a:ext uri="{FF2B5EF4-FFF2-40B4-BE49-F238E27FC236}">
                <a16:creationId xmlns:a16="http://schemas.microsoft.com/office/drawing/2014/main" id="{267C453E-8D4C-4D98-9745-2699C72F1D9C}"/>
              </a:ext>
            </a:extLst>
          </p:cNvPr>
          <p:cNvSpPr txBox="1"/>
          <p:nvPr/>
        </p:nvSpPr>
        <p:spPr>
          <a:xfrm>
            <a:off x="6040657" y="7503344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Demodulation3</a:t>
            </a:r>
          </a:p>
        </p:txBody>
      </p:sp>
      <p:sp>
        <p:nvSpPr>
          <p:cNvPr id="247" name="TextBox 105">
            <a:extLst>
              <a:ext uri="{FF2B5EF4-FFF2-40B4-BE49-F238E27FC236}">
                <a16:creationId xmlns:a16="http://schemas.microsoft.com/office/drawing/2014/main" id="{77DCE6CB-7C81-477C-B964-63677B48526E}"/>
              </a:ext>
            </a:extLst>
          </p:cNvPr>
          <p:cNvSpPr txBox="1"/>
          <p:nvPr/>
        </p:nvSpPr>
        <p:spPr>
          <a:xfrm>
            <a:off x="8188102" y="7496951"/>
            <a:ext cx="246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Demodulation4</a:t>
            </a:r>
          </a:p>
        </p:txBody>
      </p:sp>
      <p:sp>
        <p:nvSpPr>
          <p:cNvPr id="248" name="TextBox 148">
            <a:extLst>
              <a:ext uri="{FF2B5EF4-FFF2-40B4-BE49-F238E27FC236}">
                <a16:creationId xmlns:a16="http://schemas.microsoft.com/office/drawing/2014/main" id="{62089987-B83F-48ED-A947-916D47FC6A85}"/>
              </a:ext>
            </a:extLst>
          </p:cNvPr>
          <p:cNvSpPr txBox="1"/>
          <p:nvPr/>
        </p:nvSpPr>
        <p:spPr>
          <a:xfrm>
            <a:off x="3740916" y="3785958"/>
            <a:ext cx="1897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</a:p>
          <a:p>
            <a:pPr algn="ctr">
              <a:lnSpc>
                <a:spcPts val="2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pPr algn="ctr">
              <a:lnSpc>
                <a:spcPts val="2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Rectangle 224">
            <a:extLst>
              <a:ext uri="{FF2B5EF4-FFF2-40B4-BE49-F238E27FC236}">
                <a16:creationId xmlns:a16="http://schemas.microsoft.com/office/drawing/2014/main" id="{E9258CF5-F83A-45DE-827E-6F9BE6B6A145}"/>
              </a:ext>
            </a:extLst>
          </p:cNvPr>
          <p:cNvSpPr/>
          <p:nvPr/>
        </p:nvSpPr>
        <p:spPr>
          <a:xfrm>
            <a:off x="4199375" y="3566357"/>
            <a:ext cx="948980" cy="155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3" name="Straight Arrow Connector 132">
            <a:extLst>
              <a:ext uri="{FF2B5EF4-FFF2-40B4-BE49-F238E27FC236}">
                <a16:creationId xmlns:a16="http://schemas.microsoft.com/office/drawing/2014/main" id="{CD7CEEC0-E7DE-4F8F-A113-0FF1636441FD}"/>
              </a:ext>
            </a:extLst>
          </p:cNvPr>
          <p:cNvCxnSpPr>
            <a:cxnSpLocks/>
          </p:cNvCxnSpPr>
          <p:nvPr/>
        </p:nvCxnSpPr>
        <p:spPr>
          <a:xfrm>
            <a:off x="4005599" y="4285228"/>
            <a:ext cx="2028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24">
            <a:extLst>
              <a:ext uri="{FF2B5EF4-FFF2-40B4-BE49-F238E27FC236}">
                <a16:creationId xmlns:a16="http://schemas.microsoft.com/office/drawing/2014/main" id="{11D4787A-CD64-40F3-8E59-7A838D149657}"/>
              </a:ext>
            </a:extLst>
          </p:cNvPr>
          <p:cNvSpPr/>
          <p:nvPr/>
        </p:nvSpPr>
        <p:spPr>
          <a:xfrm>
            <a:off x="139887" y="5874825"/>
            <a:ext cx="10405671" cy="2106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0" name="Straight Arrow Connector 231">
            <a:extLst>
              <a:ext uri="{FF2B5EF4-FFF2-40B4-BE49-F238E27FC236}">
                <a16:creationId xmlns:a16="http://schemas.microsoft.com/office/drawing/2014/main" id="{14C90831-2DC8-4D22-9EE2-8D0FB3E8E84C}"/>
              </a:ext>
            </a:extLst>
          </p:cNvPr>
          <p:cNvCxnSpPr>
            <a:cxnSpLocks/>
          </p:cNvCxnSpPr>
          <p:nvPr/>
        </p:nvCxnSpPr>
        <p:spPr>
          <a:xfrm>
            <a:off x="4711534" y="5194146"/>
            <a:ext cx="0" cy="558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59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</cp:lastModifiedBy>
  <cp:revision>38</cp:revision>
  <dcterms:created xsi:type="dcterms:W3CDTF">2021-11-15T09:30:49Z</dcterms:created>
  <dcterms:modified xsi:type="dcterms:W3CDTF">2022-06-09T15:57:30Z</dcterms:modified>
</cp:coreProperties>
</file>