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
  </p:notesMasterIdLst>
  <p:sldIdLst>
    <p:sldId id="273" r:id="rId2"/>
  </p:sldIdLst>
  <p:sldSz cx="7151688" cy="6497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660"/>
  </p:normalViewPr>
  <p:slideViewPr>
    <p:cSldViewPr snapToGrid="0">
      <p:cViewPr varScale="1">
        <p:scale>
          <a:sx n="86" d="100"/>
          <a:sy n="86" d="100"/>
        </p:scale>
        <p:origin x="20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6B5ED-2086-49FC-94F2-8F28201F63C7}" type="datetimeFigureOut">
              <a:rPr lang="zh-CN" altLang="en-US" smtClean="0"/>
              <a:t>2022/6/10</a:t>
            </a:fld>
            <a:endParaRPr lang="zh-CN" altLang="en-US"/>
          </a:p>
        </p:txBody>
      </p:sp>
      <p:sp>
        <p:nvSpPr>
          <p:cNvPr id="4" name="幻灯片图像占位符 3"/>
          <p:cNvSpPr>
            <a:spLocks noGrp="1" noRot="1" noChangeAspect="1"/>
          </p:cNvSpPr>
          <p:nvPr>
            <p:ph type="sldImg" idx="2"/>
          </p:nvPr>
        </p:nvSpPr>
        <p:spPr>
          <a:xfrm>
            <a:off x="1730375" y="1143000"/>
            <a:ext cx="339725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88B21F-4D7E-4F41-B963-C06F2684AB39}" type="slidenum">
              <a:rPr lang="zh-CN" altLang="en-US" smtClean="0"/>
              <a:t>‹#›</a:t>
            </a:fld>
            <a:endParaRPr lang="zh-CN" altLang="en-US"/>
          </a:p>
        </p:txBody>
      </p:sp>
    </p:spTree>
    <p:extLst>
      <p:ext uri="{BB962C8B-B14F-4D97-AF65-F5344CB8AC3E}">
        <p14:creationId xmlns:p14="http://schemas.microsoft.com/office/powerpoint/2010/main" val="2465706288"/>
      </p:ext>
    </p:extLst>
  </p:cSld>
  <p:clrMap bg1="lt1" tx1="dk1" bg2="lt2" tx2="dk2" accent1="accent1" accent2="accent2" accent3="accent3" accent4="accent4" accent5="accent5" accent6="accent6" hlink="hlink" folHlink="folHlink"/>
  <p:notesStyle>
    <a:lvl1pPr marL="0" algn="l" defTabSz="1051458" rtl="0" eaLnBrk="1" latinLnBrk="0" hangingPunct="1">
      <a:defRPr sz="1379" kern="1200">
        <a:solidFill>
          <a:schemeClr val="tx1"/>
        </a:solidFill>
        <a:latin typeface="+mn-lt"/>
        <a:ea typeface="+mn-ea"/>
        <a:cs typeface="+mn-cs"/>
      </a:defRPr>
    </a:lvl1pPr>
    <a:lvl2pPr marL="525729" algn="l" defTabSz="1051458" rtl="0" eaLnBrk="1" latinLnBrk="0" hangingPunct="1">
      <a:defRPr sz="1379" kern="1200">
        <a:solidFill>
          <a:schemeClr val="tx1"/>
        </a:solidFill>
        <a:latin typeface="+mn-lt"/>
        <a:ea typeface="+mn-ea"/>
        <a:cs typeface="+mn-cs"/>
      </a:defRPr>
    </a:lvl2pPr>
    <a:lvl3pPr marL="1051458" algn="l" defTabSz="1051458" rtl="0" eaLnBrk="1" latinLnBrk="0" hangingPunct="1">
      <a:defRPr sz="1379" kern="1200">
        <a:solidFill>
          <a:schemeClr val="tx1"/>
        </a:solidFill>
        <a:latin typeface="+mn-lt"/>
        <a:ea typeface="+mn-ea"/>
        <a:cs typeface="+mn-cs"/>
      </a:defRPr>
    </a:lvl3pPr>
    <a:lvl4pPr marL="1577187" algn="l" defTabSz="1051458" rtl="0" eaLnBrk="1" latinLnBrk="0" hangingPunct="1">
      <a:defRPr sz="1379" kern="1200">
        <a:solidFill>
          <a:schemeClr val="tx1"/>
        </a:solidFill>
        <a:latin typeface="+mn-lt"/>
        <a:ea typeface="+mn-ea"/>
        <a:cs typeface="+mn-cs"/>
      </a:defRPr>
    </a:lvl4pPr>
    <a:lvl5pPr marL="2102916" algn="l" defTabSz="1051458" rtl="0" eaLnBrk="1" latinLnBrk="0" hangingPunct="1">
      <a:defRPr sz="1379" kern="1200">
        <a:solidFill>
          <a:schemeClr val="tx1"/>
        </a:solidFill>
        <a:latin typeface="+mn-lt"/>
        <a:ea typeface="+mn-ea"/>
        <a:cs typeface="+mn-cs"/>
      </a:defRPr>
    </a:lvl5pPr>
    <a:lvl6pPr marL="2628645" algn="l" defTabSz="1051458" rtl="0" eaLnBrk="1" latinLnBrk="0" hangingPunct="1">
      <a:defRPr sz="1379" kern="1200">
        <a:solidFill>
          <a:schemeClr val="tx1"/>
        </a:solidFill>
        <a:latin typeface="+mn-lt"/>
        <a:ea typeface="+mn-ea"/>
        <a:cs typeface="+mn-cs"/>
      </a:defRPr>
    </a:lvl6pPr>
    <a:lvl7pPr marL="3154374" algn="l" defTabSz="1051458" rtl="0" eaLnBrk="1" latinLnBrk="0" hangingPunct="1">
      <a:defRPr sz="1379" kern="1200">
        <a:solidFill>
          <a:schemeClr val="tx1"/>
        </a:solidFill>
        <a:latin typeface="+mn-lt"/>
        <a:ea typeface="+mn-ea"/>
        <a:cs typeface="+mn-cs"/>
      </a:defRPr>
    </a:lvl7pPr>
    <a:lvl8pPr marL="3680101" algn="l" defTabSz="1051458" rtl="0" eaLnBrk="1" latinLnBrk="0" hangingPunct="1">
      <a:defRPr sz="1379" kern="1200">
        <a:solidFill>
          <a:schemeClr val="tx1"/>
        </a:solidFill>
        <a:latin typeface="+mn-lt"/>
        <a:ea typeface="+mn-ea"/>
        <a:cs typeface="+mn-cs"/>
      </a:defRPr>
    </a:lvl8pPr>
    <a:lvl9pPr marL="4205830" algn="l" defTabSz="1051458" rtl="0" eaLnBrk="1" latinLnBrk="0" hangingPunct="1">
      <a:defRPr sz="137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730375" y="1143000"/>
            <a:ext cx="3397250" cy="3086100"/>
          </a:xfrm>
        </p:spPr>
      </p:sp>
      <p:sp>
        <p:nvSpPr>
          <p:cNvPr id="3" name="备注占位符 2"/>
          <p:cNvSpPr>
            <a:spLocks noGrp="1"/>
          </p:cNvSpPr>
          <p:nvPr>
            <p:ph type="body" idx="1"/>
          </p:nvPr>
        </p:nvSpPr>
        <p:spPr/>
        <p:txBody>
          <a:bodyPr/>
          <a:lstStyle/>
          <a:p>
            <a:r>
              <a:rPr lang="en-US" altLang="zh-CN"/>
              <a:t>To demonstrate the performance superiority, we compare our method with the existing iToF imaging methods,The qualitative results of different methods are shown in Tab(a), and our method enables to reconstruct depth of the lowest mean squared error (MAE) across different noise levels.</a:t>
            </a:r>
          </a:p>
          <a:p>
            <a:endParaRPr lang="en-US" altLang="zh-CN"/>
          </a:p>
          <a:p>
            <a:r>
              <a:rPr lang="en-US" altLang="zh-CN"/>
              <a:t>Three different noisy scenarios, from high SNR  to low SNR ,are shown in figure and our method performs the best.</a:t>
            </a:r>
          </a:p>
          <a:p>
            <a:endParaRPr lang="en-US" altLang="zh-CN"/>
          </a:p>
          <a:p>
            <a:endParaRPr lang="en-US" altLang="zh-CN"/>
          </a:p>
          <a:p>
            <a:r>
              <a:rPr lang="en-US" altLang="zh-CN"/>
              <a:t>To further demonstrate the superiority of the learned coding functions, we compare our method with the other coding functions.As can be seen,  Under small noise, the reconstruction errors of different coding functions are very close</a:t>
            </a:r>
            <a:r>
              <a:rPr lang="zh-CN" altLang="en-US"/>
              <a:t>，</a:t>
            </a:r>
            <a:r>
              <a:rPr lang="en-US" altLang="zh-CN"/>
              <a:t>But as the noise level increases, the improvement of the learned coding function  is large , further demonstrating the noise robustness of the learned coding functions.</a:t>
            </a:r>
          </a:p>
          <a:p>
            <a:endParaRPr lang="en-US" altLang="zh-CN"/>
          </a:p>
          <a:p>
            <a:r>
              <a:rPr lang="en-US" altLang="zh-CN"/>
              <a:t>We demonstrate the efficiency of the proposed neural network with the existing deep learning based ToF reconstruction network, the performance comparisons are shown in  Tab. 1(c).The reconstruction error of our two-branch network is lowest.</a:t>
            </a:r>
            <a:endParaRPr lang="zh-CN" altLang="en-US"/>
          </a:p>
        </p:txBody>
      </p:sp>
      <p:sp>
        <p:nvSpPr>
          <p:cNvPr id="4" name="灯片编号占位符 3"/>
          <p:cNvSpPr>
            <a:spLocks noGrp="1"/>
          </p:cNvSpPr>
          <p:nvPr>
            <p:ph type="sldNum" sz="quarter" idx="5"/>
          </p:nvPr>
        </p:nvSpPr>
        <p:spPr/>
        <p:txBody>
          <a:bodyPr/>
          <a:lstStyle/>
          <a:p>
            <a:fld id="{3A96E4D9-4C19-4D9E-B8D6-67F7EE1AE553}" type="slidenum">
              <a:rPr lang="zh-CN" altLang="en-US" smtClean="0"/>
              <a:t>1</a:t>
            </a:fld>
            <a:endParaRPr lang="zh-CN" altLang="en-US"/>
          </a:p>
        </p:txBody>
      </p:sp>
    </p:spTree>
    <p:extLst>
      <p:ext uri="{BB962C8B-B14F-4D97-AF65-F5344CB8AC3E}">
        <p14:creationId xmlns:p14="http://schemas.microsoft.com/office/powerpoint/2010/main" val="1325650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36377" y="1063387"/>
            <a:ext cx="6078935" cy="2262141"/>
          </a:xfrm>
        </p:spPr>
        <p:txBody>
          <a:bodyPr anchor="b"/>
          <a:lstStyle>
            <a:lvl1pPr algn="ctr">
              <a:defRPr sz="4693"/>
            </a:lvl1pPr>
          </a:lstStyle>
          <a:p>
            <a:r>
              <a:rPr lang="zh-CN" altLang="en-US"/>
              <a:t>单击此处编辑母版标题样式</a:t>
            </a:r>
            <a:endParaRPr lang="en-US" dirty="0"/>
          </a:p>
        </p:txBody>
      </p:sp>
      <p:sp>
        <p:nvSpPr>
          <p:cNvPr id="3" name="Subtitle 2"/>
          <p:cNvSpPr>
            <a:spLocks noGrp="1"/>
          </p:cNvSpPr>
          <p:nvPr>
            <p:ph type="subTitle" idx="1"/>
          </p:nvPr>
        </p:nvSpPr>
        <p:spPr>
          <a:xfrm>
            <a:off x="893961" y="3412764"/>
            <a:ext cx="5363766" cy="1568758"/>
          </a:xfrm>
        </p:spPr>
        <p:txBody>
          <a:bodyPr/>
          <a:lstStyle>
            <a:lvl1pPr marL="0" indent="0" algn="ctr">
              <a:buNone/>
              <a:defRPr sz="1877"/>
            </a:lvl1pPr>
            <a:lvl2pPr marL="357576" indent="0" algn="ctr">
              <a:buNone/>
              <a:defRPr sz="1564"/>
            </a:lvl2pPr>
            <a:lvl3pPr marL="715152" indent="0" algn="ctr">
              <a:buNone/>
              <a:defRPr sz="1408"/>
            </a:lvl3pPr>
            <a:lvl4pPr marL="1072728" indent="0" algn="ctr">
              <a:buNone/>
              <a:defRPr sz="1251"/>
            </a:lvl4pPr>
            <a:lvl5pPr marL="1430304" indent="0" algn="ctr">
              <a:buNone/>
              <a:defRPr sz="1251"/>
            </a:lvl5pPr>
            <a:lvl6pPr marL="1787881" indent="0" algn="ctr">
              <a:buNone/>
              <a:defRPr sz="1251"/>
            </a:lvl6pPr>
            <a:lvl7pPr marL="2145457" indent="0" algn="ctr">
              <a:buNone/>
              <a:defRPr sz="1251"/>
            </a:lvl7pPr>
            <a:lvl8pPr marL="2503033" indent="0" algn="ctr">
              <a:buNone/>
              <a:defRPr sz="1251"/>
            </a:lvl8pPr>
            <a:lvl9pPr marL="2860609" indent="0" algn="ctr">
              <a:buNone/>
              <a:defRPr sz="1251"/>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3615754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3593075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17927" y="345939"/>
            <a:ext cx="1542083" cy="550644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91679" y="345939"/>
            <a:ext cx="4536852" cy="550644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391797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277692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87954" y="1619899"/>
            <a:ext cx="6168331" cy="2702836"/>
          </a:xfrm>
        </p:spPr>
        <p:txBody>
          <a:bodyPr anchor="b"/>
          <a:lstStyle>
            <a:lvl1pPr>
              <a:defRPr sz="4693"/>
            </a:lvl1pPr>
          </a:lstStyle>
          <a:p>
            <a:r>
              <a:rPr lang="zh-CN" altLang="en-US"/>
              <a:t>单击此处编辑母版标题样式</a:t>
            </a:r>
            <a:endParaRPr lang="en-US" dirty="0"/>
          </a:p>
        </p:txBody>
      </p:sp>
      <p:sp>
        <p:nvSpPr>
          <p:cNvPr id="3" name="Text Placeholder 2"/>
          <p:cNvSpPr>
            <a:spLocks noGrp="1"/>
          </p:cNvSpPr>
          <p:nvPr>
            <p:ph type="body" idx="1"/>
          </p:nvPr>
        </p:nvSpPr>
        <p:spPr>
          <a:xfrm>
            <a:off x="487954" y="4348305"/>
            <a:ext cx="6168331" cy="1421358"/>
          </a:xfrm>
        </p:spPr>
        <p:txBody>
          <a:bodyPr/>
          <a:lstStyle>
            <a:lvl1pPr marL="0" indent="0">
              <a:buNone/>
              <a:defRPr sz="1877">
                <a:solidFill>
                  <a:schemeClr val="tx1"/>
                </a:solidFill>
              </a:defRPr>
            </a:lvl1pPr>
            <a:lvl2pPr marL="357576" indent="0">
              <a:buNone/>
              <a:defRPr sz="1564">
                <a:solidFill>
                  <a:schemeClr val="tx1">
                    <a:tint val="75000"/>
                  </a:schemeClr>
                </a:solidFill>
              </a:defRPr>
            </a:lvl2pPr>
            <a:lvl3pPr marL="715152" indent="0">
              <a:buNone/>
              <a:defRPr sz="1408">
                <a:solidFill>
                  <a:schemeClr val="tx1">
                    <a:tint val="75000"/>
                  </a:schemeClr>
                </a:solidFill>
              </a:defRPr>
            </a:lvl3pPr>
            <a:lvl4pPr marL="1072728" indent="0">
              <a:buNone/>
              <a:defRPr sz="1251">
                <a:solidFill>
                  <a:schemeClr val="tx1">
                    <a:tint val="75000"/>
                  </a:schemeClr>
                </a:solidFill>
              </a:defRPr>
            </a:lvl4pPr>
            <a:lvl5pPr marL="1430304" indent="0">
              <a:buNone/>
              <a:defRPr sz="1251">
                <a:solidFill>
                  <a:schemeClr val="tx1">
                    <a:tint val="75000"/>
                  </a:schemeClr>
                </a:solidFill>
              </a:defRPr>
            </a:lvl5pPr>
            <a:lvl6pPr marL="1787881" indent="0">
              <a:buNone/>
              <a:defRPr sz="1251">
                <a:solidFill>
                  <a:schemeClr val="tx1">
                    <a:tint val="75000"/>
                  </a:schemeClr>
                </a:solidFill>
              </a:defRPr>
            </a:lvl6pPr>
            <a:lvl7pPr marL="2145457" indent="0">
              <a:buNone/>
              <a:defRPr sz="1251">
                <a:solidFill>
                  <a:schemeClr val="tx1">
                    <a:tint val="75000"/>
                  </a:schemeClr>
                </a:solidFill>
              </a:defRPr>
            </a:lvl7pPr>
            <a:lvl8pPr marL="2503033" indent="0">
              <a:buNone/>
              <a:defRPr sz="1251">
                <a:solidFill>
                  <a:schemeClr val="tx1">
                    <a:tint val="75000"/>
                  </a:schemeClr>
                </a:solidFill>
              </a:defRPr>
            </a:lvl8pPr>
            <a:lvl9pPr marL="2860609" indent="0">
              <a:buNone/>
              <a:defRPr sz="1251">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1321941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91679" y="1729695"/>
            <a:ext cx="3039467" cy="412269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3620542" y="1729695"/>
            <a:ext cx="3039467" cy="412269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2372482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92610" y="345940"/>
            <a:ext cx="6168331" cy="125591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92611" y="1592824"/>
            <a:ext cx="3025499" cy="780619"/>
          </a:xfrm>
        </p:spPr>
        <p:txBody>
          <a:bodyPr anchor="b"/>
          <a:lstStyle>
            <a:lvl1pPr marL="0" indent="0">
              <a:buNone/>
              <a:defRPr sz="1877" b="1"/>
            </a:lvl1pPr>
            <a:lvl2pPr marL="357576" indent="0">
              <a:buNone/>
              <a:defRPr sz="1564" b="1"/>
            </a:lvl2pPr>
            <a:lvl3pPr marL="715152" indent="0">
              <a:buNone/>
              <a:defRPr sz="1408" b="1"/>
            </a:lvl3pPr>
            <a:lvl4pPr marL="1072728" indent="0">
              <a:buNone/>
              <a:defRPr sz="1251" b="1"/>
            </a:lvl4pPr>
            <a:lvl5pPr marL="1430304" indent="0">
              <a:buNone/>
              <a:defRPr sz="1251" b="1"/>
            </a:lvl5pPr>
            <a:lvl6pPr marL="1787881" indent="0">
              <a:buNone/>
              <a:defRPr sz="1251" b="1"/>
            </a:lvl6pPr>
            <a:lvl7pPr marL="2145457" indent="0">
              <a:buNone/>
              <a:defRPr sz="1251" b="1"/>
            </a:lvl7pPr>
            <a:lvl8pPr marL="2503033" indent="0">
              <a:buNone/>
              <a:defRPr sz="1251" b="1"/>
            </a:lvl8pPr>
            <a:lvl9pPr marL="2860609" indent="0">
              <a:buNone/>
              <a:defRPr sz="1251" b="1"/>
            </a:lvl9pPr>
          </a:lstStyle>
          <a:p>
            <a:pPr lvl="0"/>
            <a:r>
              <a:rPr lang="zh-CN" altLang="en-US"/>
              <a:t>编辑母版文本样式</a:t>
            </a:r>
          </a:p>
        </p:txBody>
      </p:sp>
      <p:sp>
        <p:nvSpPr>
          <p:cNvPr id="4" name="Content Placeholder 3"/>
          <p:cNvSpPr>
            <a:spLocks noGrp="1"/>
          </p:cNvSpPr>
          <p:nvPr>
            <p:ph sz="half" idx="2"/>
          </p:nvPr>
        </p:nvSpPr>
        <p:spPr>
          <a:xfrm>
            <a:off x="492611" y="2373443"/>
            <a:ext cx="3025499" cy="349097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3620542" y="1592824"/>
            <a:ext cx="3040399" cy="780619"/>
          </a:xfrm>
        </p:spPr>
        <p:txBody>
          <a:bodyPr anchor="b"/>
          <a:lstStyle>
            <a:lvl1pPr marL="0" indent="0">
              <a:buNone/>
              <a:defRPr sz="1877" b="1"/>
            </a:lvl1pPr>
            <a:lvl2pPr marL="357576" indent="0">
              <a:buNone/>
              <a:defRPr sz="1564" b="1"/>
            </a:lvl2pPr>
            <a:lvl3pPr marL="715152" indent="0">
              <a:buNone/>
              <a:defRPr sz="1408" b="1"/>
            </a:lvl3pPr>
            <a:lvl4pPr marL="1072728" indent="0">
              <a:buNone/>
              <a:defRPr sz="1251" b="1"/>
            </a:lvl4pPr>
            <a:lvl5pPr marL="1430304" indent="0">
              <a:buNone/>
              <a:defRPr sz="1251" b="1"/>
            </a:lvl5pPr>
            <a:lvl6pPr marL="1787881" indent="0">
              <a:buNone/>
              <a:defRPr sz="1251" b="1"/>
            </a:lvl6pPr>
            <a:lvl7pPr marL="2145457" indent="0">
              <a:buNone/>
              <a:defRPr sz="1251" b="1"/>
            </a:lvl7pPr>
            <a:lvl8pPr marL="2503033" indent="0">
              <a:buNone/>
              <a:defRPr sz="1251" b="1"/>
            </a:lvl8pPr>
            <a:lvl9pPr marL="2860609" indent="0">
              <a:buNone/>
              <a:defRPr sz="1251" b="1"/>
            </a:lvl9pPr>
          </a:lstStyle>
          <a:p>
            <a:pPr lvl="0"/>
            <a:r>
              <a:rPr lang="zh-CN" altLang="en-US"/>
              <a:t>编辑母版文本样式</a:t>
            </a:r>
          </a:p>
        </p:txBody>
      </p:sp>
      <p:sp>
        <p:nvSpPr>
          <p:cNvPr id="6" name="Content Placeholder 5"/>
          <p:cNvSpPr>
            <a:spLocks noGrp="1"/>
          </p:cNvSpPr>
          <p:nvPr>
            <p:ph sz="quarter" idx="4"/>
          </p:nvPr>
        </p:nvSpPr>
        <p:spPr>
          <a:xfrm>
            <a:off x="3620542" y="2373443"/>
            <a:ext cx="3040399" cy="349097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902971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402135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5128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92610" y="433176"/>
            <a:ext cx="2306606" cy="1516116"/>
          </a:xfrm>
        </p:spPr>
        <p:txBody>
          <a:bodyPr anchor="b"/>
          <a:lstStyle>
            <a:lvl1pPr>
              <a:defRPr sz="2503"/>
            </a:lvl1pPr>
          </a:lstStyle>
          <a:p>
            <a:r>
              <a:rPr lang="zh-CN" altLang="en-US"/>
              <a:t>单击此处编辑母版标题样式</a:t>
            </a:r>
            <a:endParaRPr lang="en-US" dirty="0"/>
          </a:p>
        </p:txBody>
      </p:sp>
      <p:sp>
        <p:nvSpPr>
          <p:cNvPr id="3" name="Content Placeholder 2"/>
          <p:cNvSpPr>
            <a:spLocks noGrp="1"/>
          </p:cNvSpPr>
          <p:nvPr>
            <p:ph idx="1"/>
          </p:nvPr>
        </p:nvSpPr>
        <p:spPr>
          <a:xfrm>
            <a:off x="3040399" y="935541"/>
            <a:ext cx="3620542" cy="4617534"/>
          </a:xfrm>
        </p:spPr>
        <p:txBody>
          <a:bodyPr/>
          <a:lstStyle>
            <a:lvl1pPr>
              <a:defRPr sz="2503"/>
            </a:lvl1pPr>
            <a:lvl2pPr>
              <a:defRPr sz="2190"/>
            </a:lvl2pPr>
            <a:lvl3pPr>
              <a:defRPr sz="1877"/>
            </a:lvl3pPr>
            <a:lvl4pPr>
              <a:defRPr sz="1564"/>
            </a:lvl4pPr>
            <a:lvl5pPr>
              <a:defRPr sz="1564"/>
            </a:lvl5pPr>
            <a:lvl6pPr>
              <a:defRPr sz="1564"/>
            </a:lvl6pPr>
            <a:lvl7pPr>
              <a:defRPr sz="1564"/>
            </a:lvl7pPr>
            <a:lvl8pPr>
              <a:defRPr sz="1564"/>
            </a:lvl8pPr>
            <a:lvl9pPr>
              <a:defRPr sz="1564"/>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92610" y="1949292"/>
            <a:ext cx="2306606" cy="3611303"/>
          </a:xfrm>
        </p:spPr>
        <p:txBody>
          <a:bodyPr/>
          <a:lstStyle>
            <a:lvl1pPr marL="0" indent="0">
              <a:buNone/>
              <a:defRPr sz="1251"/>
            </a:lvl1pPr>
            <a:lvl2pPr marL="357576" indent="0">
              <a:buNone/>
              <a:defRPr sz="1095"/>
            </a:lvl2pPr>
            <a:lvl3pPr marL="715152" indent="0">
              <a:buNone/>
              <a:defRPr sz="939"/>
            </a:lvl3pPr>
            <a:lvl4pPr marL="1072728" indent="0">
              <a:buNone/>
              <a:defRPr sz="782"/>
            </a:lvl4pPr>
            <a:lvl5pPr marL="1430304" indent="0">
              <a:buNone/>
              <a:defRPr sz="782"/>
            </a:lvl5pPr>
            <a:lvl6pPr marL="1787881" indent="0">
              <a:buNone/>
              <a:defRPr sz="782"/>
            </a:lvl6pPr>
            <a:lvl7pPr marL="2145457" indent="0">
              <a:buNone/>
              <a:defRPr sz="782"/>
            </a:lvl7pPr>
            <a:lvl8pPr marL="2503033" indent="0">
              <a:buNone/>
              <a:defRPr sz="782"/>
            </a:lvl8pPr>
            <a:lvl9pPr marL="2860609" indent="0">
              <a:buNone/>
              <a:defRPr sz="782"/>
            </a:lvl9pPr>
          </a:lstStyle>
          <a:p>
            <a:pPr lvl="0"/>
            <a:r>
              <a:rPr lang="zh-CN" altLang="en-US"/>
              <a:t>编辑母版文本样式</a:t>
            </a:r>
          </a:p>
        </p:txBody>
      </p:sp>
      <p:sp>
        <p:nvSpPr>
          <p:cNvPr id="5" name="Date Placeholder 4"/>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219486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92610" y="433176"/>
            <a:ext cx="2306606" cy="1516116"/>
          </a:xfrm>
        </p:spPr>
        <p:txBody>
          <a:bodyPr anchor="b"/>
          <a:lstStyle>
            <a:lvl1pPr>
              <a:defRPr sz="2503"/>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040399" y="935541"/>
            <a:ext cx="3620542" cy="4617534"/>
          </a:xfrm>
        </p:spPr>
        <p:txBody>
          <a:bodyPr anchor="t"/>
          <a:lstStyle>
            <a:lvl1pPr marL="0" indent="0">
              <a:buNone/>
              <a:defRPr sz="2503"/>
            </a:lvl1pPr>
            <a:lvl2pPr marL="357576" indent="0">
              <a:buNone/>
              <a:defRPr sz="2190"/>
            </a:lvl2pPr>
            <a:lvl3pPr marL="715152" indent="0">
              <a:buNone/>
              <a:defRPr sz="1877"/>
            </a:lvl3pPr>
            <a:lvl4pPr marL="1072728" indent="0">
              <a:buNone/>
              <a:defRPr sz="1564"/>
            </a:lvl4pPr>
            <a:lvl5pPr marL="1430304" indent="0">
              <a:buNone/>
              <a:defRPr sz="1564"/>
            </a:lvl5pPr>
            <a:lvl6pPr marL="1787881" indent="0">
              <a:buNone/>
              <a:defRPr sz="1564"/>
            </a:lvl6pPr>
            <a:lvl7pPr marL="2145457" indent="0">
              <a:buNone/>
              <a:defRPr sz="1564"/>
            </a:lvl7pPr>
            <a:lvl8pPr marL="2503033" indent="0">
              <a:buNone/>
              <a:defRPr sz="1564"/>
            </a:lvl8pPr>
            <a:lvl9pPr marL="2860609" indent="0">
              <a:buNone/>
              <a:defRPr sz="1564"/>
            </a:lvl9pPr>
          </a:lstStyle>
          <a:p>
            <a:r>
              <a:rPr lang="zh-CN" altLang="en-US"/>
              <a:t>单击图标添加图片</a:t>
            </a:r>
            <a:endParaRPr lang="en-US" dirty="0"/>
          </a:p>
        </p:txBody>
      </p:sp>
      <p:sp>
        <p:nvSpPr>
          <p:cNvPr id="4" name="Text Placeholder 3"/>
          <p:cNvSpPr>
            <a:spLocks noGrp="1"/>
          </p:cNvSpPr>
          <p:nvPr>
            <p:ph type="body" sz="half" idx="2"/>
          </p:nvPr>
        </p:nvSpPr>
        <p:spPr>
          <a:xfrm>
            <a:off x="492610" y="1949292"/>
            <a:ext cx="2306606" cy="3611303"/>
          </a:xfrm>
        </p:spPr>
        <p:txBody>
          <a:bodyPr/>
          <a:lstStyle>
            <a:lvl1pPr marL="0" indent="0">
              <a:buNone/>
              <a:defRPr sz="1251"/>
            </a:lvl1pPr>
            <a:lvl2pPr marL="357576" indent="0">
              <a:buNone/>
              <a:defRPr sz="1095"/>
            </a:lvl2pPr>
            <a:lvl3pPr marL="715152" indent="0">
              <a:buNone/>
              <a:defRPr sz="939"/>
            </a:lvl3pPr>
            <a:lvl4pPr marL="1072728" indent="0">
              <a:buNone/>
              <a:defRPr sz="782"/>
            </a:lvl4pPr>
            <a:lvl5pPr marL="1430304" indent="0">
              <a:buNone/>
              <a:defRPr sz="782"/>
            </a:lvl5pPr>
            <a:lvl6pPr marL="1787881" indent="0">
              <a:buNone/>
              <a:defRPr sz="782"/>
            </a:lvl6pPr>
            <a:lvl7pPr marL="2145457" indent="0">
              <a:buNone/>
              <a:defRPr sz="782"/>
            </a:lvl7pPr>
            <a:lvl8pPr marL="2503033" indent="0">
              <a:buNone/>
              <a:defRPr sz="782"/>
            </a:lvl8pPr>
            <a:lvl9pPr marL="2860609" indent="0">
              <a:buNone/>
              <a:defRPr sz="782"/>
            </a:lvl9pPr>
          </a:lstStyle>
          <a:p>
            <a:pPr lvl="0"/>
            <a:r>
              <a:rPr lang="zh-CN" altLang="en-US"/>
              <a:t>编辑母版文本样式</a:t>
            </a:r>
          </a:p>
        </p:txBody>
      </p:sp>
      <p:sp>
        <p:nvSpPr>
          <p:cNvPr id="5" name="Date Placeholder 4"/>
          <p:cNvSpPr>
            <a:spLocks noGrp="1"/>
          </p:cNvSpPr>
          <p:nvPr>
            <p:ph type="dt" sz="half" idx="10"/>
          </p:nvPr>
        </p:nvSpPr>
        <p:spPr/>
        <p:txBody>
          <a:bodyPr/>
          <a:lstStyle/>
          <a:p>
            <a:fld id="{40575BFE-43C8-4226-9113-E05A796D1A79}" type="datetimeFigureOut">
              <a:rPr lang="zh-CN" altLang="en-US" smtClean="0"/>
              <a:t>2022/6/10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2029611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1679" y="345940"/>
            <a:ext cx="6168331" cy="125591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91679" y="1729695"/>
            <a:ext cx="6168331" cy="4122692"/>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491678" y="6022349"/>
            <a:ext cx="1609130" cy="345939"/>
          </a:xfrm>
          <a:prstGeom prst="rect">
            <a:avLst/>
          </a:prstGeom>
        </p:spPr>
        <p:txBody>
          <a:bodyPr vert="horz" lIns="91440" tIns="45720" rIns="91440" bIns="45720" rtlCol="0" anchor="ctr"/>
          <a:lstStyle>
            <a:lvl1pPr algn="l">
              <a:defRPr sz="939">
                <a:solidFill>
                  <a:schemeClr val="tx1">
                    <a:tint val="75000"/>
                  </a:schemeClr>
                </a:solidFill>
              </a:defRPr>
            </a:lvl1pPr>
          </a:lstStyle>
          <a:p>
            <a:fld id="{40575BFE-43C8-4226-9113-E05A796D1A79}" type="datetimeFigureOut">
              <a:rPr lang="zh-CN" altLang="en-US" smtClean="0"/>
              <a:t>2022/6/10</a:t>
            </a:fld>
            <a:endParaRPr lang="zh-CN" altLang="en-US"/>
          </a:p>
        </p:txBody>
      </p:sp>
      <p:sp>
        <p:nvSpPr>
          <p:cNvPr id="5" name="Footer Placeholder 4"/>
          <p:cNvSpPr>
            <a:spLocks noGrp="1"/>
          </p:cNvSpPr>
          <p:nvPr>
            <p:ph type="ftr" sz="quarter" idx="3"/>
          </p:nvPr>
        </p:nvSpPr>
        <p:spPr>
          <a:xfrm>
            <a:off x="2368997" y="6022349"/>
            <a:ext cx="2413695" cy="345939"/>
          </a:xfrm>
          <a:prstGeom prst="rect">
            <a:avLst/>
          </a:prstGeom>
        </p:spPr>
        <p:txBody>
          <a:bodyPr vert="horz" lIns="91440" tIns="45720" rIns="91440" bIns="45720" rtlCol="0" anchor="ctr"/>
          <a:lstStyle>
            <a:lvl1pPr algn="ctr">
              <a:defRPr sz="939">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5050880" y="6022349"/>
            <a:ext cx="1609130" cy="345939"/>
          </a:xfrm>
          <a:prstGeom prst="rect">
            <a:avLst/>
          </a:prstGeom>
        </p:spPr>
        <p:txBody>
          <a:bodyPr vert="horz" lIns="91440" tIns="45720" rIns="91440" bIns="45720" rtlCol="0" anchor="ctr"/>
          <a:lstStyle>
            <a:lvl1pPr algn="r">
              <a:defRPr sz="939">
                <a:solidFill>
                  <a:schemeClr val="tx1">
                    <a:tint val="75000"/>
                  </a:schemeClr>
                </a:solidFill>
              </a:defRPr>
            </a:lvl1pPr>
          </a:lstStyle>
          <a:p>
            <a:fld id="{25D50260-53AE-4560-8B47-668CB1BA7E7E}" type="slidenum">
              <a:rPr lang="zh-CN" altLang="en-US" smtClean="0"/>
              <a:t>‹#›</a:t>
            </a:fld>
            <a:endParaRPr lang="zh-CN" altLang="en-US"/>
          </a:p>
        </p:txBody>
      </p:sp>
    </p:spTree>
    <p:extLst>
      <p:ext uri="{BB962C8B-B14F-4D97-AF65-F5344CB8AC3E}">
        <p14:creationId xmlns:p14="http://schemas.microsoft.com/office/powerpoint/2010/main" val="346300058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715152" rtl="0" eaLnBrk="1" latinLnBrk="0" hangingPunct="1">
        <a:lnSpc>
          <a:spcPct val="90000"/>
        </a:lnSpc>
        <a:spcBef>
          <a:spcPct val="0"/>
        </a:spcBef>
        <a:buNone/>
        <a:defRPr sz="3441" kern="1200">
          <a:solidFill>
            <a:schemeClr val="tx1"/>
          </a:solidFill>
          <a:latin typeface="+mj-lt"/>
          <a:ea typeface="+mj-ea"/>
          <a:cs typeface="+mj-cs"/>
        </a:defRPr>
      </a:lvl1pPr>
    </p:titleStyle>
    <p:bodyStyle>
      <a:lvl1pPr marL="178788" indent="-178788" algn="l" defTabSz="715152" rtl="0" eaLnBrk="1" latinLnBrk="0" hangingPunct="1">
        <a:lnSpc>
          <a:spcPct val="90000"/>
        </a:lnSpc>
        <a:spcBef>
          <a:spcPts val="782"/>
        </a:spcBef>
        <a:buFont typeface="Arial" panose="020B0604020202020204" pitchFamily="34" charset="0"/>
        <a:buChar char="•"/>
        <a:defRPr sz="2190" kern="1200">
          <a:solidFill>
            <a:schemeClr val="tx1"/>
          </a:solidFill>
          <a:latin typeface="+mn-lt"/>
          <a:ea typeface="+mn-ea"/>
          <a:cs typeface="+mn-cs"/>
        </a:defRPr>
      </a:lvl1pPr>
      <a:lvl2pPr marL="536364" indent="-178788" algn="l" defTabSz="715152" rtl="0" eaLnBrk="1" latinLnBrk="0" hangingPunct="1">
        <a:lnSpc>
          <a:spcPct val="90000"/>
        </a:lnSpc>
        <a:spcBef>
          <a:spcPts val="391"/>
        </a:spcBef>
        <a:buFont typeface="Arial" panose="020B0604020202020204" pitchFamily="34" charset="0"/>
        <a:buChar char="•"/>
        <a:defRPr sz="1877" kern="1200">
          <a:solidFill>
            <a:schemeClr val="tx1"/>
          </a:solidFill>
          <a:latin typeface="+mn-lt"/>
          <a:ea typeface="+mn-ea"/>
          <a:cs typeface="+mn-cs"/>
        </a:defRPr>
      </a:lvl2pPr>
      <a:lvl3pPr marL="893940" indent="-178788" algn="l" defTabSz="715152" rtl="0" eaLnBrk="1" latinLnBrk="0" hangingPunct="1">
        <a:lnSpc>
          <a:spcPct val="90000"/>
        </a:lnSpc>
        <a:spcBef>
          <a:spcPts val="391"/>
        </a:spcBef>
        <a:buFont typeface="Arial" panose="020B0604020202020204" pitchFamily="34" charset="0"/>
        <a:buChar char="•"/>
        <a:defRPr sz="1564" kern="1200">
          <a:solidFill>
            <a:schemeClr val="tx1"/>
          </a:solidFill>
          <a:latin typeface="+mn-lt"/>
          <a:ea typeface="+mn-ea"/>
          <a:cs typeface="+mn-cs"/>
        </a:defRPr>
      </a:lvl3pPr>
      <a:lvl4pPr marL="1251516" indent="-178788" algn="l" defTabSz="715152" rtl="0" eaLnBrk="1" latinLnBrk="0" hangingPunct="1">
        <a:lnSpc>
          <a:spcPct val="90000"/>
        </a:lnSpc>
        <a:spcBef>
          <a:spcPts val="391"/>
        </a:spcBef>
        <a:buFont typeface="Arial" panose="020B0604020202020204" pitchFamily="34" charset="0"/>
        <a:buChar char="•"/>
        <a:defRPr sz="1408" kern="1200">
          <a:solidFill>
            <a:schemeClr val="tx1"/>
          </a:solidFill>
          <a:latin typeface="+mn-lt"/>
          <a:ea typeface="+mn-ea"/>
          <a:cs typeface="+mn-cs"/>
        </a:defRPr>
      </a:lvl4pPr>
      <a:lvl5pPr marL="1609093" indent="-178788" algn="l" defTabSz="715152" rtl="0" eaLnBrk="1" latinLnBrk="0" hangingPunct="1">
        <a:lnSpc>
          <a:spcPct val="90000"/>
        </a:lnSpc>
        <a:spcBef>
          <a:spcPts val="391"/>
        </a:spcBef>
        <a:buFont typeface="Arial" panose="020B0604020202020204" pitchFamily="34" charset="0"/>
        <a:buChar char="•"/>
        <a:defRPr sz="1408" kern="1200">
          <a:solidFill>
            <a:schemeClr val="tx1"/>
          </a:solidFill>
          <a:latin typeface="+mn-lt"/>
          <a:ea typeface="+mn-ea"/>
          <a:cs typeface="+mn-cs"/>
        </a:defRPr>
      </a:lvl5pPr>
      <a:lvl6pPr marL="1966669" indent="-178788" algn="l" defTabSz="715152" rtl="0" eaLnBrk="1" latinLnBrk="0" hangingPunct="1">
        <a:lnSpc>
          <a:spcPct val="90000"/>
        </a:lnSpc>
        <a:spcBef>
          <a:spcPts val="391"/>
        </a:spcBef>
        <a:buFont typeface="Arial" panose="020B0604020202020204" pitchFamily="34" charset="0"/>
        <a:buChar char="•"/>
        <a:defRPr sz="1408" kern="1200">
          <a:solidFill>
            <a:schemeClr val="tx1"/>
          </a:solidFill>
          <a:latin typeface="+mn-lt"/>
          <a:ea typeface="+mn-ea"/>
          <a:cs typeface="+mn-cs"/>
        </a:defRPr>
      </a:lvl6pPr>
      <a:lvl7pPr marL="2324245" indent="-178788" algn="l" defTabSz="715152" rtl="0" eaLnBrk="1" latinLnBrk="0" hangingPunct="1">
        <a:lnSpc>
          <a:spcPct val="90000"/>
        </a:lnSpc>
        <a:spcBef>
          <a:spcPts val="391"/>
        </a:spcBef>
        <a:buFont typeface="Arial" panose="020B0604020202020204" pitchFamily="34" charset="0"/>
        <a:buChar char="•"/>
        <a:defRPr sz="1408" kern="1200">
          <a:solidFill>
            <a:schemeClr val="tx1"/>
          </a:solidFill>
          <a:latin typeface="+mn-lt"/>
          <a:ea typeface="+mn-ea"/>
          <a:cs typeface="+mn-cs"/>
        </a:defRPr>
      </a:lvl7pPr>
      <a:lvl8pPr marL="2681821" indent="-178788" algn="l" defTabSz="715152" rtl="0" eaLnBrk="1" latinLnBrk="0" hangingPunct="1">
        <a:lnSpc>
          <a:spcPct val="90000"/>
        </a:lnSpc>
        <a:spcBef>
          <a:spcPts val="391"/>
        </a:spcBef>
        <a:buFont typeface="Arial" panose="020B0604020202020204" pitchFamily="34" charset="0"/>
        <a:buChar char="•"/>
        <a:defRPr sz="1408" kern="1200">
          <a:solidFill>
            <a:schemeClr val="tx1"/>
          </a:solidFill>
          <a:latin typeface="+mn-lt"/>
          <a:ea typeface="+mn-ea"/>
          <a:cs typeface="+mn-cs"/>
        </a:defRPr>
      </a:lvl8pPr>
      <a:lvl9pPr marL="3039397" indent="-178788" algn="l" defTabSz="715152" rtl="0" eaLnBrk="1" latinLnBrk="0" hangingPunct="1">
        <a:lnSpc>
          <a:spcPct val="90000"/>
        </a:lnSpc>
        <a:spcBef>
          <a:spcPts val="391"/>
        </a:spcBef>
        <a:buFont typeface="Arial" panose="020B0604020202020204" pitchFamily="34" charset="0"/>
        <a:buChar char="•"/>
        <a:defRPr sz="1408" kern="1200">
          <a:solidFill>
            <a:schemeClr val="tx1"/>
          </a:solidFill>
          <a:latin typeface="+mn-lt"/>
          <a:ea typeface="+mn-ea"/>
          <a:cs typeface="+mn-cs"/>
        </a:defRPr>
      </a:lvl9pPr>
    </p:bodyStyle>
    <p:otherStyle>
      <a:defPPr>
        <a:defRPr lang="en-US"/>
      </a:defPPr>
      <a:lvl1pPr marL="0" algn="l" defTabSz="715152" rtl="0" eaLnBrk="1" latinLnBrk="0" hangingPunct="1">
        <a:defRPr sz="1408" kern="1200">
          <a:solidFill>
            <a:schemeClr val="tx1"/>
          </a:solidFill>
          <a:latin typeface="+mn-lt"/>
          <a:ea typeface="+mn-ea"/>
          <a:cs typeface="+mn-cs"/>
        </a:defRPr>
      </a:lvl1pPr>
      <a:lvl2pPr marL="357576" algn="l" defTabSz="715152" rtl="0" eaLnBrk="1" latinLnBrk="0" hangingPunct="1">
        <a:defRPr sz="1408" kern="1200">
          <a:solidFill>
            <a:schemeClr val="tx1"/>
          </a:solidFill>
          <a:latin typeface="+mn-lt"/>
          <a:ea typeface="+mn-ea"/>
          <a:cs typeface="+mn-cs"/>
        </a:defRPr>
      </a:lvl2pPr>
      <a:lvl3pPr marL="715152" algn="l" defTabSz="715152" rtl="0" eaLnBrk="1" latinLnBrk="0" hangingPunct="1">
        <a:defRPr sz="1408" kern="1200">
          <a:solidFill>
            <a:schemeClr val="tx1"/>
          </a:solidFill>
          <a:latin typeface="+mn-lt"/>
          <a:ea typeface="+mn-ea"/>
          <a:cs typeface="+mn-cs"/>
        </a:defRPr>
      </a:lvl3pPr>
      <a:lvl4pPr marL="1072728" algn="l" defTabSz="715152" rtl="0" eaLnBrk="1" latinLnBrk="0" hangingPunct="1">
        <a:defRPr sz="1408" kern="1200">
          <a:solidFill>
            <a:schemeClr val="tx1"/>
          </a:solidFill>
          <a:latin typeface="+mn-lt"/>
          <a:ea typeface="+mn-ea"/>
          <a:cs typeface="+mn-cs"/>
        </a:defRPr>
      </a:lvl4pPr>
      <a:lvl5pPr marL="1430304" algn="l" defTabSz="715152" rtl="0" eaLnBrk="1" latinLnBrk="0" hangingPunct="1">
        <a:defRPr sz="1408" kern="1200">
          <a:solidFill>
            <a:schemeClr val="tx1"/>
          </a:solidFill>
          <a:latin typeface="+mn-lt"/>
          <a:ea typeface="+mn-ea"/>
          <a:cs typeface="+mn-cs"/>
        </a:defRPr>
      </a:lvl5pPr>
      <a:lvl6pPr marL="1787881" algn="l" defTabSz="715152" rtl="0" eaLnBrk="1" latinLnBrk="0" hangingPunct="1">
        <a:defRPr sz="1408" kern="1200">
          <a:solidFill>
            <a:schemeClr val="tx1"/>
          </a:solidFill>
          <a:latin typeface="+mn-lt"/>
          <a:ea typeface="+mn-ea"/>
          <a:cs typeface="+mn-cs"/>
        </a:defRPr>
      </a:lvl6pPr>
      <a:lvl7pPr marL="2145457" algn="l" defTabSz="715152" rtl="0" eaLnBrk="1" latinLnBrk="0" hangingPunct="1">
        <a:defRPr sz="1408" kern="1200">
          <a:solidFill>
            <a:schemeClr val="tx1"/>
          </a:solidFill>
          <a:latin typeface="+mn-lt"/>
          <a:ea typeface="+mn-ea"/>
          <a:cs typeface="+mn-cs"/>
        </a:defRPr>
      </a:lvl7pPr>
      <a:lvl8pPr marL="2503033" algn="l" defTabSz="715152" rtl="0" eaLnBrk="1" latinLnBrk="0" hangingPunct="1">
        <a:defRPr sz="1408" kern="1200">
          <a:solidFill>
            <a:schemeClr val="tx1"/>
          </a:solidFill>
          <a:latin typeface="+mn-lt"/>
          <a:ea typeface="+mn-ea"/>
          <a:cs typeface="+mn-cs"/>
        </a:defRPr>
      </a:lvl8pPr>
      <a:lvl9pPr marL="2860609" algn="l" defTabSz="715152" rtl="0" eaLnBrk="1" latinLnBrk="0" hangingPunct="1">
        <a:defRPr sz="140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表格 4">
                <a:extLst>
                  <a:ext uri="{FF2B5EF4-FFF2-40B4-BE49-F238E27FC236}">
                    <a16:creationId xmlns:a16="http://schemas.microsoft.com/office/drawing/2014/main" id="{3EF975B7-6637-47F9-AD76-74BEB2337E42}"/>
                  </a:ext>
                </a:extLst>
              </p:cNvPr>
              <p:cNvGraphicFramePr>
                <a:graphicFrameLocks noGrp="1"/>
              </p:cNvGraphicFramePr>
              <p:nvPr>
                <p:extLst>
                  <p:ext uri="{D42A27DB-BD31-4B8C-83A1-F6EECF244321}">
                    <p14:modId xmlns:p14="http://schemas.microsoft.com/office/powerpoint/2010/main" val="1530479000"/>
                  </p:ext>
                </p:extLst>
              </p:nvPr>
            </p:nvGraphicFramePr>
            <p:xfrm>
              <a:off x="370890" y="230867"/>
              <a:ext cx="6409907" cy="6035904"/>
            </p:xfrm>
            <a:graphic>
              <a:graphicData uri="http://schemas.openxmlformats.org/drawingml/2006/table">
                <a:tbl>
                  <a:tblPr firstRow="1" bandRow="1">
                    <a:solidFill>
                      <a:schemeClr val="tx1">
                        <a:lumMod val="85000"/>
                        <a:lumOff val="15000"/>
                      </a:schemeClr>
                    </a:solidFill>
                    <a:tableStyleId>{2D5ABB26-0587-4C30-8999-92F81FD0307C}</a:tableStyleId>
                  </a:tblPr>
                  <a:tblGrid>
                    <a:gridCol w="3121643">
                      <a:extLst>
                        <a:ext uri="{9D8B030D-6E8A-4147-A177-3AD203B41FA5}">
                          <a16:colId xmlns:a16="http://schemas.microsoft.com/office/drawing/2014/main" val="3888496898"/>
                        </a:ext>
                      </a:extLst>
                    </a:gridCol>
                    <a:gridCol w="1210226">
                      <a:extLst>
                        <a:ext uri="{9D8B030D-6E8A-4147-A177-3AD203B41FA5}">
                          <a16:colId xmlns:a16="http://schemas.microsoft.com/office/drawing/2014/main" val="1632864505"/>
                        </a:ext>
                      </a:extLst>
                    </a:gridCol>
                    <a:gridCol w="1043852">
                      <a:extLst>
                        <a:ext uri="{9D8B030D-6E8A-4147-A177-3AD203B41FA5}">
                          <a16:colId xmlns:a16="http://schemas.microsoft.com/office/drawing/2014/main" val="3159139792"/>
                        </a:ext>
                      </a:extLst>
                    </a:gridCol>
                    <a:gridCol w="1034186">
                      <a:extLst>
                        <a:ext uri="{9D8B030D-6E8A-4147-A177-3AD203B41FA5}">
                          <a16:colId xmlns:a16="http://schemas.microsoft.com/office/drawing/2014/main" val="2460668192"/>
                        </a:ext>
                      </a:extLst>
                    </a:gridCol>
                  </a:tblGrid>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(a) Overall Performance</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1200">
                              <a:solidFill>
                                <a:schemeClr val="tx1"/>
                              </a:solidFill>
                              <a:latin typeface="Times New Roman" panose="02020603050405020304" pitchFamily="18" charset="0"/>
                              <a:ea typeface="+mn-ea"/>
                              <a:cs typeface="Times New Roman" panose="02020603050405020304" pitchFamily="18" charset="0"/>
                            </a:rPr>
                            <a:t>MAE(mm)</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hMerge="1">
                      <a:txBody>
                        <a:bodyPr/>
                        <a:lstStyle/>
                        <a:p>
                          <a:pPr algn="ctr"/>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696303376"/>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Sinusoid + PS</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181.192</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244.679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314.793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4108004"/>
                      </a:ext>
                    </a:extLst>
                  </a:tr>
                  <a:tr h="431136">
                    <a:tc>
                      <a:txBody>
                        <a:bodyPr/>
                        <a:lstStyle/>
                        <a:p>
                          <a:pPr algn="ctr"/>
                          <a14:m>
                            <m:oMathPara xmlns:m="http://schemas.openxmlformats.org/officeDocument/2006/math">
                              <m:oMathParaPr>
                                <m:jc m:val="centerGroup"/>
                              </m:oMathParaPr>
                              <m:oMath xmlns:m="http://schemas.openxmlformats.org/officeDocument/2006/math">
                                <m:r>
                                  <m:rPr>
                                    <m:nor/>
                                  </m:rPr>
                                  <a:rPr lang="en-US" altLang="zh-CN" sz="2000" kern="1200" smtClean="0">
                                    <a:solidFill>
                                      <a:schemeClr val="tx1"/>
                                    </a:solidFill>
                                    <a:latin typeface="Times New Roman" panose="02020603050405020304" pitchFamily="18" charset="0"/>
                                    <a:ea typeface="+mn-ea"/>
                                    <a:cs typeface="Times New Roman" panose="02020603050405020304" pitchFamily="18" charset="0"/>
                                  </a:rPr>
                                  <m:t>Square</m:t>
                                </m:r>
                                <m:r>
                                  <m:rPr>
                                    <m:nor/>
                                  </m:rPr>
                                  <a:rPr lang="en-US" altLang="zh-CN" sz="2000" kern="1200" smtClean="0">
                                    <a:solidFill>
                                      <a:schemeClr val="tx1"/>
                                    </a:solidFill>
                                    <a:latin typeface="Times New Roman" panose="02020603050405020304" pitchFamily="18" charset="0"/>
                                    <a:ea typeface="+mn-ea"/>
                                    <a:cs typeface="Times New Roman" panose="02020603050405020304" pitchFamily="18" charset="0"/>
                                  </a:rPr>
                                  <m:t> + </m:t>
                                </m:r>
                                <m:r>
                                  <m:rPr>
                                    <m:nor/>
                                  </m:rPr>
                                  <a:rPr lang="en-US" altLang="zh-CN" sz="2000" kern="1200" smtClean="0">
                                    <a:solidFill>
                                      <a:schemeClr val="tx1"/>
                                    </a:solidFill>
                                    <a:latin typeface="Times New Roman" panose="02020603050405020304" pitchFamily="18" charset="0"/>
                                    <a:ea typeface="+mn-ea"/>
                                    <a:cs typeface="Times New Roman" panose="02020603050405020304" pitchFamily="18" charset="0"/>
                                  </a:rPr>
                                  <m:t>PS</m:t>
                                </m:r>
                              </m:oMath>
                            </m:oMathPara>
                          </a14:m>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112.828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158.641</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213.963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6840503"/>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Hamilton</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97.265</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148.463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208.339</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08655"/>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Sine+DeepToF</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42.124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59.798</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98.230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9093883"/>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(b) Coding Function</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1200">
                              <a:solidFill>
                                <a:schemeClr val="tx1"/>
                              </a:solidFill>
                              <a:latin typeface="Times New Roman" panose="02020603050405020304" pitchFamily="18" charset="0"/>
                              <a:ea typeface="+mn-ea"/>
                              <a:cs typeface="Times New Roman" panose="02020603050405020304" pitchFamily="18" charset="0"/>
                            </a:rPr>
                            <a:t>MAE(mm)</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sz="1800" kern="120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hMerge="1">
                      <a:txBody>
                        <a:bodyPr/>
                        <a:lstStyle/>
                        <a:p>
                          <a:pPr algn="ctr"/>
                          <a:endParaRPr lang="zh-CN" altLang="en-US" sz="1800" kern="120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147296615"/>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Sinusoid</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25.024</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43.438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85.957</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063460"/>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Dual-freq Sinusoid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13.679</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17.710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41.038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3361577"/>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Square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23.231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40.731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73.994</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8409484"/>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Hamiltonian</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14.413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17.820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30.121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5694931"/>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(c) Recovery Method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1200">
                              <a:solidFill>
                                <a:schemeClr val="tx1"/>
                              </a:solidFill>
                              <a:latin typeface="Times New Roman" panose="02020603050405020304" pitchFamily="18" charset="0"/>
                              <a:ea typeface="+mn-ea"/>
                              <a:cs typeface="Times New Roman" panose="02020603050405020304" pitchFamily="18" charset="0"/>
                            </a:rPr>
                            <a:t>MAE(mm)</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sz="1800" kern="120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hMerge="1">
                      <a:txBody>
                        <a:bodyPr/>
                        <a:lstStyle/>
                        <a:p>
                          <a:pPr algn="ctr"/>
                          <a:endParaRPr lang="zh-CN" altLang="en-US" sz="1800" kern="120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4290543327"/>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MaskToF</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22.474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26.068</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32.993</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3901299"/>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DeepToF</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23.858</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34.076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79.862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8355708"/>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Our method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b="1" kern="1200">
                              <a:solidFill>
                                <a:schemeClr val="tx1"/>
                              </a:solidFill>
                              <a:latin typeface="Times New Roman" panose="02020603050405020304" pitchFamily="18" charset="0"/>
                              <a:ea typeface="+mn-ea"/>
                              <a:cs typeface="Times New Roman" panose="02020603050405020304" pitchFamily="18" charset="0"/>
                            </a:rPr>
                            <a:t>12.857</a:t>
                          </a:r>
                          <a:endParaRPr lang="zh-CN" altLang="en-US" sz="2000" b="1"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b="1" kern="1200">
                              <a:solidFill>
                                <a:schemeClr val="tx1"/>
                              </a:solidFill>
                              <a:latin typeface="Times New Roman" panose="02020603050405020304" pitchFamily="18" charset="0"/>
                              <a:ea typeface="+mn-ea"/>
                              <a:cs typeface="Times New Roman" panose="02020603050405020304" pitchFamily="18" charset="0"/>
                            </a:rPr>
                            <a:t>13.763 </a:t>
                          </a:r>
                          <a:endParaRPr lang="zh-CN" altLang="en-US" sz="2000" b="1"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b="1" kern="1200">
                              <a:solidFill>
                                <a:schemeClr val="tx1"/>
                              </a:solidFill>
                              <a:latin typeface="Times New Roman" panose="02020603050405020304" pitchFamily="18" charset="0"/>
                              <a:ea typeface="+mn-ea"/>
                              <a:cs typeface="Times New Roman" panose="02020603050405020304" pitchFamily="18" charset="0"/>
                            </a:rPr>
                            <a:t>18.264 </a:t>
                          </a:r>
                          <a:endParaRPr lang="zh-CN" altLang="en-US" sz="2000" b="1"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4004798"/>
                      </a:ext>
                    </a:extLst>
                  </a:tr>
                </a:tbl>
              </a:graphicData>
            </a:graphic>
          </p:graphicFrame>
        </mc:Choice>
        <mc:Fallback>
          <p:graphicFrame>
            <p:nvGraphicFramePr>
              <p:cNvPr id="5" name="表格 4">
                <a:extLst>
                  <a:ext uri="{FF2B5EF4-FFF2-40B4-BE49-F238E27FC236}">
                    <a16:creationId xmlns:a16="http://schemas.microsoft.com/office/drawing/2014/main" id="{3EF975B7-6637-47F9-AD76-74BEB2337E42}"/>
                  </a:ext>
                </a:extLst>
              </p:cNvPr>
              <p:cNvGraphicFramePr>
                <a:graphicFrameLocks noGrp="1"/>
              </p:cNvGraphicFramePr>
              <p:nvPr>
                <p:extLst>
                  <p:ext uri="{D42A27DB-BD31-4B8C-83A1-F6EECF244321}">
                    <p14:modId xmlns:p14="http://schemas.microsoft.com/office/powerpoint/2010/main" val="1530479000"/>
                  </p:ext>
                </p:extLst>
              </p:nvPr>
            </p:nvGraphicFramePr>
            <p:xfrm>
              <a:off x="370890" y="230867"/>
              <a:ext cx="6409907" cy="6035904"/>
            </p:xfrm>
            <a:graphic>
              <a:graphicData uri="http://schemas.openxmlformats.org/drawingml/2006/table">
                <a:tbl>
                  <a:tblPr firstRow="1" bandRow="1">
                    <a:solidFill>
                      <a:schemeClr val="tx1">
                        <a:lumMod val="85000"/>
                        <a:lumOff val="15000"/>
                      </a:schemeClr>
                    </a:solidFill>
                    <a:tableStyleId>{2D5ABB26-0587-4C30-8999-92F81FD0307C}</a:tableStyleId>
                  </a:tblPr>
                  <a:tblGrid>
                    <a:gridCol w="3121643">
                      <a:extLst>
                        <a:ext uri="{9D8B030D-6E8A-4147-A177-3AD203B41FA5}">
                          <a16:colId xmlns:a16="http://schemas.microsoft.com/office/drawing/2014/main" val="3888496898"/>
                        </a:ext>
                      </a:extLst>
                    </a:gridCol>
                    <a:gridCol w="1210226">
                      <a:extLst>
                        <a:ext uri="{9D8B030D-6E8A-4147-A177-3AD203B41FA5}">
                          <a16:colId xmlns:a16="http://schemas.microsoft.com/office/drawing/2014/main" val="1632864505"/>
                        </a:ext>
                      </a:extLst>
                    </a:gridCol>
                    <a:gridCol w="1043852">
                      <a:extLst>
                        <a:ext uri="{9D8B030D-6E8A-4147-A177-3AD203B41FA5}">
                          <a16:colId xmlns:a16="http://schemas.microsoft.com/office/drawing/2014/main" val="3159139792"/>
                        </a:ext>
                      </a:extLst>
                    </a:gridCol>
                    <a:gridCol w="1034186">
                      <a:extLst>
                        <a:ext uri="{9D8B030D-6E8A-4147-A177-3AD203B41FA5}">
                          <a16:colId xmlns:a16="http://schemas.microsoft.com/office/drawing/2014/main" val="2460668192"/>
                        </a:ext>
                      </a:extLst>
                    </a:gridCol>
                  </a:tblGrid>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(a) Overall Performance</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1200">
                              <a:solidFill>
                                <a:schemeClr val="tx1"/>
                              </a:solidFill>
                              <a:latin typeface="Times New Roman" panose="02020603050405020304" pitchFamily="18" charset="0"/>
                              <a:ea typeface="+mn-ea"/>
                              <a:cs typeface="Times New Roman" panose="02020603050405020304" pitchFamily="18" charset="0"/>
                            </a:rPr>
                            <a:t>MAE(mm)</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hMerge="1">
                      <a:txBody>
                        <a:bodyPr/>
                        <a:lstStyle/>
                        <a:p>
                          <a:pPr algn="ctr"/>
                          <a:endParaRPr lang="zh-CN" altLang="en-US">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696303376"/>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Sinusoid + PS</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181.192</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244.679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314.793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64108004"/>
                      </a:ext>
                    </a:extLst>
                  </a:tr>
                  <a:tr h="431136">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5" t="-209859" r="-105653" b="-1112676"/>
                          </a:stretch>
                        </a:blip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112.828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158.641</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213.963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16840503"/>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Hamilton</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97.265</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148.463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208.339</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69808655"/>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Sine+DeepToF</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42.124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59.798</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98.230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29093883"/>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(b) Coding Function</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1200">
                              <a:solidFill>
                                <a:schemeClr val="tx1"/>
                              </a:solidFill>
                              <a:latin typeface="Times New Roman" panose="02020603050405020304" pitchFamily="18" charset="0"/>
                              <a:ea typeface="+mn-ea"/>
                              <a:cs typeface="Times New Roman" panose="02020603050405020304" pitchFamily="18" charset="0"/>
                            </a:rPr>
                            <a:t>MAE(mm)</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sz="1800" kern="120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hMerge="1">
                      <a:txBody>
                        <a:bodyPr/>
                        <a:lstStyle/>
                        <a:p>
                          <a:pPr algn="ctr"/>
                          <a:endParaRPr lang="zh-CN" altLang="en-US" sz="1800" kern="120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147296615"/>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Sinusoid</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25.024</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43.438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85.957</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14063460"/>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Dual-freq Sinusoid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13.679</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17.710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41.038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03361577"/>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Square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23.231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40.731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73.994</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88409484"/>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Hamiltonian</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14.413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17.820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30.121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5694931"/>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(c) Recovery Method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kern="1200">
                              <a:solidFill>
                                <a:schemeClr val="tx1"/>
                              </a:solidFill>
                              <a:latin typeface="Times New Roman" panose="02020603050405020304" pitchFamily="18" charset="0"/>
                              <a:ea typeface="+mn-ea"/>
                              <a:cs typeface="Times New Roman" panose="02020603050405020304" pitchFamily="18" charset="0"/>
                            </a:rPr>
                            <a:t>MAE(mm)</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zh-CN" altLang="en-US" sz="1800" kern="120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tc hMerge="1">
                      <a:txBody>
                        <a:bodyPr/>
                        <a:lstStyle/>
                        <a:p>
                          <a:pPr algn="ctr"/>
                          <a:endParaRPr lang="zh-CN" altLang="en-US" sz="1800" kern="1200">
                            <a:solidFill>
                              <a:schemeClr val="bg1"/>
                            </a:solidFill>
                            <a:latin typeface="Times New Roman" panose="02020603050405020304" pitchFamily="18" charset="0"/>
                            <a:ea typeface="+mn-ea"/>
                            <a:cs typeface="Times New Roman" panose="02020603050405020304" pitchFamily="18"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4290543327"/>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MaskToF</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22.474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26.068</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32.993</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3901299"/>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DeepToF</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23.858</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34.076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79.862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8355708"/>
                      </a:ext>
                    </a:extLst>
                  </a:tr>
                  <a:tr h="431136">
                    <a:tc>
                      <a:txBody>
                        <a:bodyPr/>
                        <a:lstStyle/>
                        <a:p>
                          <a:pPr algn="ctr"/>
                          <a:r>
                            <a:rPr lang="en-US" altLang="zh-CN" sz="2000" kern="1200">
                              <a:solidFill>
                                <a:schemeClr val="tx1"/>
                              </a:solidFill>
                              <a:latin typeface="Times New Roman" panose="02020603050405020304" pitchFamily="18" charset="0"/>
                              <a:ea typeface="+mn-ea"/>
                              <a:cs typeface="Times New Roman" panose="02020603050405020304" pitchFamily="18" charset="0"/>
                            </a:rPr>
                            <a:t>Our method </a:t>
                          </a:r>
                          <a:endParaRPr lang="zh-CN" altLang="en-US" sz="2000" kern="120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b="1" kern="1200">
                              <a:solidFill>
                                <a:schemeClr val="tx1"/>
                              </a:solidFill>
                              <a:latin typeface="Times New Roman" panose="02020603050405020304" pitchFamily="18" charset="0"/>
                              <a:ea typeface="+mn-ea"/>
                              <a:cs typeface="Times New Roman" panose="02020603050405020304" pitchFamily="18" charset="0"/>
                            </a:rPr>
                            <a:t>12.857</a:t>
                          </a:r>
                          <a:endParaRPr lang="zh-CN" altLang="en-US" sz="2000" b="1"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b="1" kern="1200">
                              <a:solidFill>
                                <a:schemeClr val="tx1"/>
                              </a:solidFill>
                              <a:latin typeface="Times New Roman" panose="02020603050405020304" pitchFamily="18" charset="0"/>
                              <a:ea typeface="+mn-ea"/>
                              <a:cs typeface="Times New Roman" panose="02020603050405020304" pitchFamily="18" charset="0"/>
                            </a:rPr>
                            <a:t>13.763 </a:t>
                          </a:r>
                          <a:endParaRPr lang="zh-CN" altLang="en-US" sz="2000" b="1"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000" b="1" kern="1200">
                              <a:solidFill>
                                <a:schemeClr val="tx1"/>
                              </a:solidFill>
                              <a:latin typeface="Times New Roman" panose="02020603050405020304" pitchFamily="18" charset="0"/>
                              <a:ea typeface="+mn-ea"/>
                              <a:cs typeface="Times New Roman" panose="02020603050405020304" pitchFamily="18" charset="0"/>
                            </a:rPr>
                            <a:t>18.264 </a:t>
                          </a:r>
                          <a:endParaRPr lang="zh-CN" altLang="en-US" sz="2000" b="1" kern="1200">
                            <a:solidFill>
                              <a:schemeClr val="tx1"/>
                            </a:solidFill>
                            <a:latin typeface="Times New Roman" panose="02020603050405020304" pitchFamily="18" charset="0"/>
                            <a:ea typeface="+mn-ea"/>
                            <a:cs typeface="Times New Roman" panose="02020603050405020304" pitchFamily="18" charset="0"/>
                          </a:endParaRPr>
                        </a:p>
                      </a:txBody>
                      <a:tcPr marL="67929" marR="67929" marT="33965" marB="3396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4004798"/>
                      </a:ext>
                    </a:extLst>
                  </a:tr>
                </a:tbl>
              </a:graphicData>
            </a:graphic>
          </p:graphicFrame>
        </mc:Fallback>
      </mc:AlternateContent>
    </p:spTree>
    <p:extLst>
      <p:ext uri="{BB962C8B-B14F-4D97-AF65-F5344CB8AC3E}">
        <p14:creationId xmlns:p14="http://schemas.microsoft.com/office/powerpoint/2010/main" val="26433258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264</Words>
  <Application>Microsoft Office PowerPoint</Application>
  <PresentationFormat>自定义</PresentationFormat>
  <Paragraphs>59</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Arial</vt:lpstr>
      <vt:lpstr>Calibri</vt:lpstr>
      <vt:lpstr>Calibri Light</vt:lpstr>
      <vt:lpstr>Times New Roman</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1</cp:lastModifiedBy>
  <cp:revision>39</cp:revision>
  <dcterms:created xsi:type="dcterms:W3CDTF">2022-06-08T16:02:53Z</dcterms:created>
  <dcterms:modified xsi:type="dcterms:W3CDTF">2022-06-09T17:03:14Z</dcterms:modified>
</cp:coreProperties>
</file>