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/>
    <p:restoredTop sz="94694"/>
  </p:normalViewPr>
  <p:slideViewPr>
    <p:cSldViewPr snapToGrid="0">
      <p:cViewPr varScale="1">
        <p:scale>
          <a:sx n="94" d="100"/>
          <a:sy n="94" d="100"/>
        </p:scale>
        <p:origin x="216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06933"/>
            <a:ext cx="9144000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68784"/>
            <a:ext cx="9144000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CB4C-F5C2-4E43-BF80-940B22CEF2CD}" type="datetimeFigureOut">
              <a:rPr lang="en-NO" smtClean="0"/>
              <a:t>18/06/2024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C319-BDE1-DD47-8FBA-2D3AC79DCBE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57722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CB4C-F5C2-4E43-BF80-940B22CEF2CD}" type="datetimeFigureOut">
              <a:rPr lang="en-NO" smtClean="0"/>
              <a:t>18/06/2024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C319-BDE1-DD47-8FBA-2D3AC79DCBE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0756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29978"/>
            <a:ext cx="2628900" cy="366065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29978"/>
            <a:ext cx="7734300" cy="36606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CB4C-F5C2-4E43-BF80-940B22CEF2CD}" type="datetimeFigureOut">
              <a:rPr lang="en-NO" smtClean="0"/>
              <a:t>18/06/2024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C319-BDE1-DD47-8FBA-2D3AC79DCBE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2928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CB4C-F5C2-4E43-BF80-940B22CEF2CD}" type="datetimeFigureOut">
              <a:rPr lang="en-NO" smtClean="0"/>
              <a:t>18/06/2024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C319-BDE1-DD47-8FBA-2D3AC79DCBE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4441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76898"/>
            <a:ext cx="10515600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890725"/>
            <a:ext cx="10515600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CB4C-F5C2-4E43-BF80-940B22CEF2CD}" type="datetimeFigureOut">
              <a:rPr lang="en-NO" smtClean="0"/>
              <a:t>18/06/2024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C319-BDE1-DD47-8FBA-2D3AC79DCBE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2197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9890"/>
            <a:ext cx="5181600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9890"/>
            <a:ext cx="5181600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CB4C-F5C2-4E43-BF80-940B22CEF2CD}" type="datetimeFigureOut">
              <a:rPr lang="en-NO" smtClean="0"/>
              <a:t>18/06/2024</a:t>
            </a:fld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C319-BDE1-DD47-8FBA-2D3AC79DCBE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8798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29978"/>
            <a:ext cx="10515600" cy="834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58899"/>
            <a:ext cx="515778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577849"/>
            <a:ext cx="5157787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58899"/>
            <a:ext cx="5183188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77849"/>
            <a:ext cx="5183188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CB4C-F5C2-4E43-BF80-940B22CEF2CD}" type="datetimeFigureOut">
              <a:rPr lang="en-NO" smtClean="0"/>
              <a:t>18/06/2024</a:t>
            </a:fld>
            <a:endParaRPr lang="en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C319-BDE1-DD47-8FBA-2D3AC79DCBE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0383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CB4C-F5C2-4E43-BF80-940B22CEF2CD}" type="datetimeFigureOut">
              <a:rPr lang="en-NO" smtClean="0"/>
              <a:t>18/06/2024</a:t>
            </a:fld>
            <a:endParaRPr lang="en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C319-BDE1-DD47-8FBA-2D3AC79DCBE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5748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CB4C-F5C2-4E43-BF80-940B22CEF2CD}" type="datetimeFigureOut">
              <a:rPr lang="en-NO" smtClean="0"/>
              <a:t>18/06/2024</a:t>
            </a:fld>
            <a:endParaRPr lang="en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C319-BDE1-DD47-8FBA-2D3AC79DCBE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2081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7972"/>
            <a:ext cx="393223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21941"/>
            <a:ext cx="6172200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95877"/>
            <a:ext cx="393223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CB4C-F5C2-4E43-BF80-940B22CEF2CD}" type="datetimeFigureOut">
              <a:rPr lang="en-NO" smtClean="0"/>
              <a:t>18/06/2024</a:t>
            </a:fld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C319-BDE1-DD47-8FBA-2D3AC79DCBE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74925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7972"/>
            <a:ext cx="393223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21941"/>
            <a:ext cx="6172200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95877"/>
            <a:ext cx="393223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CB4C-F5C2-4E43-BF80-940B22CEF2CD}" type="datetimeFigureOut">
              <a:rPr lang="en-NO" smtClean="0"/>
              <a:t>18/06/2024</a:t>
            </a:fld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C319-BDE1-DD47-8FBA-2D3AC79DCBE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5118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29978"/>
            <a:ext cx="10515600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9890"/>
            <a:ext cx="10515600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003618"/>
            <a:ext cx="27432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6CB4C-F5C2-4E43-BF80-940B22CEF2CD}" type="datetimeFigureOut">
              <a:rPr lang="en-NO" smtClean="0"/>
              <a:t>18/06/2024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003618"/>
            <a:ext cx="41148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003618"/>
            <a:ext cx="27432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EC319-BDE1-DD47-8FBA-2D3AC79DCBE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7603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400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  <a:gs pos="27000">
              <a:schemeClr val="tx2">
                <a:lumMod val="60000"/>
                <a:lumOff val="40000"/>
              </a:schemeClr>
            </a:gs>
            <a:gs pos="0">
              <a:schemeClr val="tx2">
                <a:lumMod val="20000"/>
                <a:lumOff val="8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F48CF9-94F6-BB62-9317-07233553F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31" y="158827"/>
            <a:ext cx="4038600" cy="40019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7138A1-A282-6234-3224-ED870F385475}"/>
              </a:ext>
            </a:extLst>
          </p:cNvPr>
          <p:cNvSpPr txBox="1"/>
          <p:nvPr/>
        </p:nvSpPr>
        <p:spPr>
          <a:xfrm>
            <a:off x="4500217" y="1728906"/>
            <a:ext cx="72827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FiraCode Nerd Font Mono" panose="020B0809050000020004" pitchFamily="49" charset="0"/>
                <a:ea typeface="FiraCode Nerd Font Mono" panose="020B0809050000020004" pitchFamily="49" charset="0"/>
              </a:rPr>
              <a:t>c</a:t>
            </a:r>
            <a:r>
              <a:rPr lang="en-NO" sz="5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FiraCode Nerd Font Mono" panose="020B0809050000020004" pitchFamily="49" charset="0"/>
                <a:ea typeface="FiraCode Nerd Font Mono" panose="020B0809050000020004" pitchFamily="49" charset="0"/>
              </a:rPr>
              <a:t>ardiac-geometries</a:t>
            </a:r>
          </a:p>
        </p:txBody>
      </p:sp>
    </p:spTree>
    <p:extLst>
      <p:ext uri="{BB962C8B-B14F-4D97-AF65-F5344CB8AC3E}">
        <p14:creationId xmlns:p14="http://schemas.microsoft.com/office/powerpoint/2010/main" val="2455347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</TotalTime>
  <Words>2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FiraCode Nerd Font Mono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Henrik Finsberg</dc:creator>
  <cp:lastModifiedBy>Henrik Finsberg</cp:lastModifiedBy>
  <cp:revision>1</cp:revision>
  <dcterms:created xsi:type="dcterms:W3CDTF">2024-06-18T14:55:34Z</dcterms:created>
  <dcterms:modified xsi:type="dcterms:W3CDTF">2024-06-18T15:04:06Z</dcterms:modified>
</cp:coreProperties>
</file>