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8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0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9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0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3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87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4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8B0E-3F9B-4B3C-B254-EE5F41F72587}" type="datetimeFigureOut">
              <a:rPr lang="de-DE" smtClean="0"/>
              <a:t>04.12.2012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8F46-07A2-489D-9050-CE44937FB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rbeit\## THESIS ##\3Chapter3\ASE_data_para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" y="1124744"/>
            <a:ext cx="4178159" cy="29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Arbeit\Programmierung\MatLab\MEXTEST\Cladding version, no internal reflections\test 2at ceramics 5mm clad\paraview\flux_clad.005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52576D"/>
              </a:clrFrom>
              <a:clrTo>
                <a:srgbClr val="52576D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21484" r="9512" b="17874"/>
          <a:stretch>
            <a:fillRect/>
          </a:stretch>
        </p:blipFill>
        <p:spPr bwMode="auto">
          <a:xfrm>
            <a:off x="5220072" y="1700808"/>
            <a:ext cx="3168352" cy="158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44911" y="288579"/>
            <a:ext cx="807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Transport von verstärkter spontaner Emission (ASE) in einem </a:t>
            </a:r>
            <a:r>
              <a:rPr lang="de-DE" dirty="0" err="1" smtClean="0"/>
              <a:t>diodengepumpten</a:t>
            </a:r>
            <a:r>
              <a:rPr lang="de-DE" dirty="0" smtClean="0"/>
              <a:t> Lasermaterial mittels </a:t>
            </a:r>
            <a:r>
              <a:rPr lang="de-DE" dirty="0" err="1" smtClean="0"/>
              <a:t>Raytracing</a:t>
            </a:r>
            <a:r>
              <a:rPr lang="de-DE" dirty="0" smtClean="0"/>
              <a:t> – Umsetzung eines Monte-Carlo-Codes auf GPUs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81193" y="4293096"/>
            <a:ext cx="387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Modellierung der Energieverteilung in einem Lasermaterial mittels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8024" y="4304796"/>
            <a:ext cx="375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Wärmeeintrag in ein nicht gepumptes </a:t>
            </a:r>
            <a:r>
              <a:rPr lang="de-DE" dirty="0" err="1" smtClean="0"/>
              <a:t>Cladding</a:t>
            </a:r>
            <a:r>
              <a:rPr lang="de-DE" dirty="0" smtClean="0"/>
              <a:t> infolge von ASE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0594" y="5494952"/>
            <a:ext cx="892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Parallelisierung des r</a:t>
            </a:r>
            <a:r>
              <a:rPr lang="de-DE" dirty="0" smtClean="0"/>
              <a:t>echenintensiven </a:t>
            </a:r>
            <a:r>
              <a:rPr lang="de-DE" dirty="0" err="1" smtClean="0"/>
              <a:t>Raytracings</a:t>
            </a:r>
            <a:r>
              <a:rPr lang="de-DE" dirty="0" smtClean="0"/>
              <a:t> zur Bestimmung von Wegintegralen bietet eine attraktive Lösung zur Verminderung der Berechnungsdauer und Erhöhung der Auflösung.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4583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Albach, Dr. Daniel (FWKT) - 10529</dc:creator>
  <cp:lastModifiedBy>Albach, Dr. Daniel (FWKT) - 10529</cp:lastModifiedBy>
  <cp:revision>2</cp:revision>
  <dcterms:created xsi:type="dcterms:W3CDTF">2012-12-04T14:44:57Z</dcterms:created>
  <dcterms:modified xsi:type="dcterms:W3CDTF">2012-12-04T15:02:28Z</dcterms:modified>
</cp:coreProperties>
</file>