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sp>
        <p:nvSpPr>
          <p:cNvPr id="1195" name="Rectángulo: esquinas redondeadas 1194">
            <a:extLst>
              <a:ext uri="{FF2B5EF4-FFF2-40B4-BE49-F238E27FC236}">
                <a16:creationId xmlns:a16="http://schemas.microsoft.com/office/drawing/2014/main" id="{6CB42B3D-77C6-B420-E414-7067DA9FB5DA}"/>
              </a:ext>
            </a:extLst>
          </p:cNvPr>
          <p:cNvSpPr/>
          <p:nvPr/>
        </p:nvSpPr>
        <p:spPr>
          <a:xfrm>
            <a:off x="957617" y="4375262"/>
            <a:ext cx="1439955" cy="1632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196" name="CuadroTexto 1195">
            <a:extLst>
              <a:ext uri="{FF2B5EF4-FFF2-40B4-BE49-F238E27FC236}">
                <a16:creationId xmlns:a16="http://schemas.microsoft.com/office/drawing/2014/main" id="{2991E1E8-8006-B95A-CE75-CC8760398D8E}"/>
              </a:ext>
            </a:extLst>
          </p:cNvPr>
          <p:cNvSpPr txBox="1"/>
          <p:nvPr/>
        </p:nvSpPr>
        <p:spPr>
          <a:xfrm>
            <a:off x="952662" y="4398092"/>
            <a:ext cx="144491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Informes</a:t>
            </a:r>
          </a:p>
        </p:txBody>
      </p: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8425243" y="3908036"/>
            <a:ext cx="2855142" cy="25931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10009234" y="4433495"/>
            <a:ext cx="150173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10159407" y="431807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Programa</a:t>
            </a:r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10009234" y="4593536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10159407" y="447812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Módulo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10009234" y="4753577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10159407" y="4638161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Clase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10009234" y="4913618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10159407" y="4798202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Función</a:t>
            </a:r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10009234" y="5073659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10159407" y="4958243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Método</a:t>
            </a:r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10009234" y="5233700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10159407" y="5118284"/>
            <a:ext cx="1259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Sentencia</a:t>
            </a:r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10009234" y="5393743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10159407" y="5278327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Expresión</a:t>
            </a:r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DD5AD840-2397-F694-134D-169253241DAC}"/>
              </a:ext>
            </a:extLst>
          </p:cNvPr>
          <p:cNvCxnSpPr>
            <a:cxnSpLocks/>
            <a:stCxn id="1039" idx="4"/>
            <a:endCxn id="1048" idx="0"/>
          </p:cNvCxnSpPr>
          <p:nvPr/>
        </p:nvCxnSpPr>
        <p:spPr>
          <a:xfrm flipH="1">
            <a:off x="9147137" y="4528710"/>
            <a:ext cx="1" cy="1545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39" name="Elipse 1038">
            <a:extLst>
              <a:ext uri="{FF2B5EF4-FFF2-40B4-BE49-F238E27FC236}">
                <a16:creationId xmlns:a16="http://schemas.microsoft.com/office/drawing/2014/main" id="{319F9CE4-CF6A-5FEC-32FE-DBA017D0D88A}"/>
              </a:ext>
            </a:extLst>
          </p:cNvPr>
          <p:cNvSpPr/>
          <p:nvPr/>
        </p:nvSpPr>
        <p:spPr>
          <a:xfrm>
            <a:off x="9034307" y="4303049"/>
            <a:ext cx="225661" cy="2256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D76D1A-074E-10F3-E97F-BA01C17F395F}"/>
              </a:ext>
            </a:extLst>
          </p:cNvPr>
          <p:cNvSpPr/>
          <p:nvPr/>
        </p:nvSpPr>
        <p:spPr>
          <a:xfrm>
            <a:off x="9034306" y="4683246"/>
            <a:ext cx="225662" cy="2256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24B4E3A5-4EF1-B258-AFC5-0CD14496DA37}"/>
              </a:ext>
            </a:extLst>
          </p:cNvPr>
          <p:cNvCxnSpPr>
            <a:cxnSpLocks/>
          </p:cNvCxnSpPr>
          <p:nvPr/>
        </p:nvCxnSpPr>
        <p:spPr>
          <a:xfrm flipH="1">
            <a:off x="9147137" y="4905088"/>
            <a:ext cx="1" cy="154536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2" name="Elipse 1071">
            <a:extLst>
              <a:ext uri="{FF2B5EF4-FFF2-40B4-BE49-F238E27FC236}">
                <a16:creationId xmlns:a16="http://schemas.microsoft.com/office/drawing/2014/main" id="{8566F3F2-736B-42E2-166B-E5DC809804E8}"/>
              </a:ext>
            </a:extLst>
          </p:cNvPr>
          <p:cNvSpPr/>
          <p:nvPr/>
        </p:nvSpPr>
        <p:spPr>
          <a:xfrm>
            <a:off x="8616305" y="5057149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3" name="Elipse 1072">
            <a:extLst>
              <a:ext uri="{FF2B5EF4-FFF2-40B4-BE49-F238E27FC236}">
                <a16:creationId xmlns:a16="http://schemas.microsoft.com/office/drawing/2014/main" id="{19492F2A-543D-1B0C-85E4-2428693C1178}"/>
              </a:ext>
            </a:extLst>
          </p:cNvPr>
          <p:cNvSpPr/>
          <p:nvPr/>
        </p:nvSpPr>
        <p:spPr>
          <a:xfrm>
            <a:off x="9034306" y="5056726"/>
            <a:ext cx="225662" cy="225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4" name="Elipse 1073">
            <a:extLst>
              <a:ext uri="{FF2B5EF4-FFF2-40B4-BE49-F238E27FC236}">
                <a16:creationId xmlns:a16="http://schemas.microsoft.com/office/drawing/2014/main" id="{12C994E1-75C3-074F-2573-D39A930E26F2}"/>
              </a:ext>
            </a:extLst>
          </p:cNvPr>
          <p:cNvSpPr/>
          <p:nvPr/>
        </p:nvSpPr>
        <p:spPr>
          <a:xfrm>
            <a:off x="9398566" y="5056726"/>
            <a:ext cx="225662" cy="22566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D1D02C34-0200-7B74-30FA-53C3A4D3E450}"/>
              </a:ext>
            </a:extLst>
          </p:cNvPr>
          <p:cNvCxnSpPr>
            <a:cxnSpLocks/>
            <a:stCxn id="1048" idx="3"/>
            <a:endCxn id="1072" idx="7"/>
          </p:cNvCxnSpPr>
          <p:nvPr/>
        </p:nvCxnSpPr>
        <p:spPr>
          <a:xfrm flipH="1">
            <a:off x="8808920" y="4875861"/>
            <a:ext cx="258433" cy="21433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582C7375-0079-1B1C-655F-6CF14C728D69}"/>
              </a:ext>
            </a:extLst>
          </p:cNvPr>
          <p:cNvCxnSpPr>
            <a:cxnSpLocks/>
            <a:stCxn id="1048" idx="5"/>
            <a:endCxn id="1074" idx="0"/>
          </p:cNvCxnSpPr>
          <p:nvPr/>
        </p:nvCxnSpPr>
        <p:spPr>
          <a:xfrm>
            <a:off x="9226921" y="4875861"/>
            <a:ext cx="284476" cy="18086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0" name="Elipse 1089">
            <a:extLst>
              <a:ext uri="{FF2B5EF4-FFF2-40B4-BE49-F238E27FC236}">
                <a16:creationId xmlns:a16="http://schemas.microsoft.com/office/drawing/2014/main" id="{EC2039CE-691B-3B7D-372D-1F10320A1AA2}"/>
              </a:ext>
            </a:extLst>
          </p:cNvPr>
          <p:cNvSpPr/>
          <p:nvPr/>
        </p:nvSpPr>
        <p:spPr>
          <a:xfrm>
            <a:off x="9034306" y="5430206"/>
            <a:ext cx="225662" cy="225662"/>
          </a:xfrm>
          <a:prstGeom prst="ellips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146AD6AF-00F3-450E-EADB-38E3B1EFF65C}"/>
              </a:ext>
            </a:extLst>
          </p:cNvPr>
          <p:cNvSpPr/>
          <p:nvPr/>
        </p:nvSpPr>
        <p:spPr>
          <a:xfrm>
            <a:off x="9398566" y="5433231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CC7BBA52-699F-5589-CEF6-271432E1E3EE}"/>
              </a:ext>
            </a:extLst>
          </p:cNvPr>
          <p:cNvCxnSpPr>
            <a:cxnSpLocks/>
          </p:cNvCxnSpPr>
          <p:nvPr/>
        </p:nvCxnSpPr>
        <p:spPr>
          <a:xfrm flipH="1">
            <a:off x="9147136" y="5279029"/>
            <a:ext cx="1" cy="1545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7" name="Conector recto 1096">
            <a:extLst>
              <a:ext uri="{FF2B5EF4-FFF2-40B4-BE49-F238E27FC236}">
                <a16:creationId xmlns:a16="http://schemas.microsoft.com/office/drawing/2014/main" id="{553555EA-9801-1983-2716-1B8CFD534856}"/>
              </a:ext>
            </a:extLst>
          </p:cNvPr>
          <p:cNvCxnSpPr>
            <a:cxnSpLocks/>
          </p:cNvCxnSpPr>
          <p:nvPr/>
        </p:nvCxnSpPr>
        <p:spPr>
          <a:xfrm flipH="1">
            <a:off x="9507026" y="5279029"/>
            <a:ext cx="1" cy="154536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3E03D597-D300-BB97-9AE1-1B91689559E9}"/>
              </a:ext>
            </a:extLst>
          </p:cNvPr>
          <p:cNvCxnSpPr>
            <a:cxnSpLocks/>
          </p:cNvCxnSpPr>
          <p:nvPr/>
        </p:nvCxnSpPr>
        <p:spPr>
          <a:xfrm flipH="1">
            <a:off x="9147136" y="5658893"/>
            <a:ext cx="1" cy="154536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Elipse 1097">
            <a:extLst>
              <a:ext uri="{FF2B5EF4-FFF2-40B4-BE49-F238E27FC236}">
                <a16:creationId xmlns:a16="http://schemas.microsoft.com/office/drawing/2014/main" id="{A9F4A144-DC74-FAAE-3311-675538E1D372}"/>
              </a:ext>
            </a:extLst>
          </p:cNvPr>
          <p:cNvSpPr/>
          <p:nvPr/>
        </p:nvSpPr>
        <p:spPr>
          <a:xfrm>
            <a:off x="9036076" y="580368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F8D580A7-D355-7B38-58C2-6A0234118B8B}"/>
              </a:ext>
            </a:extLst>
          </p:cNvPr>
          <p:cNvSpPr/>
          <p:nvPr/>
        </p:nvSpPr>
        <p:spPr>
          <a:xfrm>
            <a:off x="8616305" y="543020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3" name="Conector recto 1102">
            <a:extLst>
              <a:ext uri="{FF2B5EF4-FFF2-40B4-BE49-F238E27FC236}">
                <a16:creationId xmlns:a16="http://schemas.microsoft.com/office/drawing/2014/main" id="{797CB05D-F17C-07D3-5B71-74A1551F6A47}"/>
              </a:ext>
            </a:extLst>
          </p:cNvPr>
          <p:cNvCxnSpPr>
            <a:cxnSpLocks/>
          </p:cNvCxnSpPr>
          <p:nvPr/>
        </p:nvCxnSpPr>
        <p:spPr>
          <a:xfrm flipH="1">
            <a:off x="8725631" y="5283457"/>
            <a:ext cx="1" cy="14048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4" name="Elipse 1103">
            <a:extLst>
              <a:ext uri="{FF2B5EF4-FFF2-40B4-BE49-F238E27FC236}">
                <a16:creationId xmlns:a16="http://schemas.microsoft.com/office/drawing/2014/main" id="{12E38CB7-64CC-2D18-1BD5-76C861B85EEC}"/>
              </a:ext>
            </a:extLst>
          </p:cNvPr>
          <p:cNvSpPr/>
          <p:nvPr/>
        </p:nvSpPr>
        <p:spPr>
          <a:xfrm>
            <a:off x="9394195" y="5813429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5" name="Elipse 1104">
            <a:extLst>
              <a:ext uri="{FF2B5EF4-FFF2-40B4-BE49-F238E27FC236}">
                <a16:creationId xmlns:a16="http://schemas.microsoft.com/office/drawing/2014/main" id="{17B18DEC-E374-61B5-7468-918FEE4AB4FF}"/>
              </a:ext>
            </a:extLst>
          </p:cNvPr>
          <p:cNvSpPr/>
          <p:nvPr/>
        </p:nvSpPr>
        <p:spPr>
          <a:xfrm>
            <a:off x="8624730" y="5803263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E973D0FB-DB89-05FC-A81E-57EF55E86E7F}"/>
              </a:ext>
            </a:extLst>
          </p:cNvPr>
          <p:cNvCxnSpPr>
            <a:cxnSpLocks/>
          </p:cNvCxnSpPr>
          <p:nvPr/>
        </p:nvCxnSpPr>
        <p:spPr>
          <a:xfrm flipH="1">
            <a:off x="9504612" y="5655193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BC7D255C-CC20-8805-A35A-8B34C5F1C86D}"/>
              </a:ext>
            </a:extLst>
          </p:cNvPr>
          <p:cNvCxnSpPr>
            <a:cxnSpLocks/>
            <a:stCxn id="1090" idx="3"/>
            <a:endCxn id="1105" idx="7"/>
          </p:cNvCxnSpPr>
          <p:nvPr/>
        </p:nvCxnSpPr>
        <p:spPr>
          <a:xfrm flipH="1">
            <a:off x="8817345" y="5622821"/>
            <a:ext cx="250008" cy="213489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10" name="Elipse 1109">
            <a:extLst>
              <a:ext uri="{FF2B5EF4-FFF2-40B4-BE49-F238E27FC236}">
                <a16:creationId xmlns:a16="http://schemas.microsoft.com/office/drawing/2014/main" id="{EB1C632C-037F-3486-0787-0385A703D4F8}"/>
              </a:ext>
            </a:extLst>
          </p:cNvPr>
          <p:cNvSpPr/>
          <p:nvPr/>
        </p:nvSpPr>
        <p:spPr>
          <a:xfrm>
            <a:off x="8625090" y="6178622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36569CDC-2A03-8A28-A065-F62B91202686}"/>
              </a:ext>
            </a:extLst>
          </p:cNvPr>
          <p:cNvCxnSpPr>
            <a:cxnSpLocks/>
          </p:cNvCxnSpPr>
          <p:nvPr/>
        </p:nvCxnSpPr>
        <p:spPr>
          <a:xfrm flipH="1">
            <a:off x="8735507" y="6020386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5E1AC0-795B-39AF-01A4-08076700175D}"/>
              </a:ext>
            </a:extLst>
          </p:cNvPr>
          <p:cNvSpPr txBox="1"/>
          <p:nvPr/>
        </p:nvSpPr>
        <p:spPr>
          <a:xfrm>
            <a:off x="8425242" y="3949715"/>
            <a:ext cx="285514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ASTs</a:t>
            </a:r>
            <a:r>
              <a:rPr lang="es-ES" sz="1600" dirty="0">
                <a:solidFill>
                  <a:schemeClr val="tx2"/>
                </a:solidFill>
              </a:rPr>
              <a:t> Transformados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58" name="Grupo 1157">
            <a:extLst>
              <a:ext uri="{FF2B5EF4-FFF2-40B4-BE49-F238E27FC236}">
                <a16:creationId xmlns:a16="http://schemas.microsoft.com/office/drawing/2014/main" id="{4BF343EF-BFA2-9D43-1029-B31A888E8750}"/>
              </a:ext>
            </a:extLst>
          </p:cNvPr>
          <p:cNvGrpSpPr/>
          <p:nvPr/>
        </p:nvGrpSpPr>
        <p:grpSpPr>
          <a:xfrm>
            <a:off x="1262719" y="4823060"/>
            <a:ext cx="535666" cy="776768"/>
            <a:chOff x="1091515" y="3122530"/>
            <a:chExt cx="535666" cy="776768"/>
          </a:xfrm>
        </p:grpSpPr>
        <p:sp>
          <p:nvSpPr>
            <p:cNvPr id="1155" name="Rectángulo 1154">
              <a:extLst>
                <a:ext uri="{FF2B5EF4-FFF2-40B4-BE49-F238E27FC236}">
                  <a16:creationId xmlns:a16="http://schemas.microsoft.com/office/drawing/2014/main" id="{36F56457-681E-8F1A-9221-0C42CA767DFF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FE12670-D49A-C5F8-07F4-FCECE09F4B4B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00DD52CC-DBDC-59E4-7204-B71FDFA51FB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936E19D-D7CC-D10F-726C-71001EBCF1FF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084DA9AD-6EDB-0A08-F928-49B64D9FDF59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2A7310E-9769-81E6-F20D-44A3720DEC19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8861B3D6-BD09-B7AD-EAC0-D0743D0E0019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9116612-AC5B-8324-5C37-5688F350B60E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írculo parcial 44">
              <a:extLst>
                <a:ext uri="{FF2B5EF4-FFF2-40B4-BE49-F238E27FC236}">
                  <a16:creationId xmlns:a16="http://schemas.microsoft.com/office/drawing/2014/main" id="{2E833E76-78FE-7895-7B52-3C3160EE9A9A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34" name="Rectángulo: esquinas redondeadas 1033">
              <a:extLst>
                <a:ext uri="{FF2B5EF4-FFF2-40B4-BE49-F238E27FC236}">
                  <a16:creationId xmlns:a16="http://schemas.microsoft.com/office/drawing/2014/main" id="{9126B6D5-654F-C0CC-A587-F8CFAFF18606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2" name="Rectángulo: esquinas redondeadas 1111">
              <a:extLst>
                <a:ext uri="{FF2B5EF4-FFF2-40B4-BE49-F238E27FC236}">
                  <a16:creationId xmlns:a16="http://schemas.microsoft.com/office/drawing/2014/main" id="{14B1B979-949E-3CD7-3F7A-26639AB9C3FE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4" name="Rectángulo: esquinas redondeadas 1113">
              <a:extLst>
                <a:ext uri="{FF2B5EF4-FFF2-40B4-BE49-F238E27FC236}">
                  <a16:creationId xmlns:a16="http://schemas.microsoft.com/office/drawing/2014/main" id="{2563B731-AD3D-A812-D081-7ED1CAC1AD2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6" name="Rectángulo: esquinas redondeadas 1115">
              <a:extLst>
                <a:ext uri="{FF2B5EF4-FFF2-40B4-BE49-F238E27FC236}">
                  <a16:creationId xmlns:a16="http://schemas.microsoft.com/office/drawing/2014/main" id="{37F15D20-2C46-0A21-972C-8D2195960FE3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5" name="Rectángulo: esquinas redondeadas 1144">
              <a:extLst>
                <a:ext uri="{FF2B5EF4-FFF2-40B4-BE49-F238E27FC236}">
                  <a16:creationId xmlns:a16="http://schemas.microsoft.com/office/drawing/2014/main" id="{FBB6B25A-5A8E-EF36-0356-CDC9FA5A7905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8" name="Rectángulo: esquinas redondeadas 1147">
              <a:extLst>
                <a:ext uri="{FF2B5EF4-FFF2-40B4-BE49-F238E27FC236}">
                  <a16:creationId xmlns:a16="http://schemas.microsoft.com/office/drawing/2014/main" id="{2287B7DD-8758-2F17-4FCE-4D87244E4512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9" name="Rectángulo: esquinas redondeadas 1148">
              <a:extLst>
                <a:ext uri="{FF2B5EF4-FFF2-40B4-BE49-F238E27FC236}">
                  <a16:creationId xmlns:a16="http://schemas.microsoft.com/office/drawing/2014/main" id="{0F646B6E-BD11-884F-3D14-1BC9F478E5E4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0" name="Rectángulo: esquinas redondeadas 1149">
              <a:extLst>
                <a:ext uri="{FF2B5EF4-FFF2-40B4-BE49-F238E27FC236}">
                  <a16:creationId xmlns:a16="http://schemas.microsoft.com/office/drawing/2014/main" id="{99CDD89C-203D-2BC7-97C0-54C76F4366CA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4" name="Rectángulo 1153">
              <a:extLst>
                <a:ext uri="{FF2B5EF4-FFF2-40B4-BE49-F238E27FC236}">
                  <a16:creationId xmlns:a16="http://schemas.microsoft.com/office/drawing/2014/main" id="{FEBE343A-9208-6409-0DB2-C7292C9A9CF0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59" name="Grupo 1158">
            <a:extLst>
              <a:ext uri="{FF2B5EF4-FFF2-40B4-BE49-F238E27FC236}">
                <a16:creationId xmlns:a16="http://schemas.microsoft.com/office/drawing/2014/main" id="{25EB6D44-82FC-B489-869B-00A1E2B5B1D1}"/>
              </a:ext>
            </a:extLst>
          </p:cNvPr>
          <p:cNvGrpSpPr/>
          <p:nvPr/>
        </p:nvGrpSpPr>
        <p:grpSpPr>
          <a:xfrm>
            <a:off x="1361242" y="4914663"/>
            <a:ext cx="535666" cy="776768"/>
            <a:chOff x="1091515" y="3122530"/>
            <a:chExt cx="535666" cy="776768"/>
          </a:xfrm>
        </p:grpSpPr>
        <p:sp>
          <p:nvSpPr>
            <p:cNvPr id="1161" name="Rectángulo 1160">
              <a:extLst>
                <a:ext uri="{FF2B5EF4-FFF2-40B4-BE49-F238E27FC236}">
                  <a16:creationId xmlns:a16="http://schemas.microsoft.com/office/drawing/2014/main" id="{5665BE86-C1CE-327D-E423-CC48CAED1A60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3" name="Rectángulo: esquinas redondeadas 1162">
              <a:extLst>
                <a:ext uri="{FF2B5EF4-FFF2-40B4-BE49-F238E27FC236}">
                  <a16:creationId xmlns:a16="http://schemas.microsoft.com/office/drawing/2014/main" id="{254DD1E9-A9AE-685A-0BE3-4BA7423D34C7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4" name="Rectángulo: esquinas redondeadas 1163">
              <a:extLst>
                <a:ext uri="{FF2B5EF4-FFF2-40B4-BE49-F238E27FC236}">
                  <a16:creationId xmlns:a16="http://schemas.microsoft.com/office/drawing/2014/main" id="{18946848-D69E-BD11-A1A7-BC27A8B2CE5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5" name="Rectángulo: esquinas redondeadas 1164">
              <a:extLst>
                <a:ext uri="{FF2B5EF4-FFF2-40B4-BE49-F238E27FC236}">
                  <a16:creationId xmlns:a16="http://schemas.microsoft.com/office/drawing/2014/main" id="{AF04ACB2-88F5-BF4D-3A5F-CD9C0B41F7AD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6" name="Rectángulo: esquinas redondeadas 1165">
              <a:extLst>
                <a:ext uri="{FF2B5EF4-FFF2-40B4-BE49-F238E27FC236}">
                  <a16:creationId xmlns:a16="http://schemas.microsoft.com/office/drawing/2014/main" id="{77C35667-6E73-E9E8-4CBD-366B26693017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8" name="Rectángulo: esquinas redondeadas 1167">
              <a:extLst>
                <a:ext uri="{FF2B5EF4-FFF2-40B4-BE49-F238E27FC236}">
                  <a16:creationId xmlns:a16="http://schemas.microsoft.com/office/drawing/2014/main" id="{E55BCB6E-7BF8-8C7F-3D20-EA85C51F5623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9" name="Rectángulo: esquinas redondeadas 1168">
              <a:extLst>
                <a:ext uri="{FF2B5EF4-FFF2-40B4-BE49-F238E27FC236}">
                  <a16:creationId xmlns:a16="http://schemas.microsoft.com/office/drawing/2014/main" id="{CC8E8B94-9373-1BFB-E14E-DF8224303B90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0" name="Elipse 1169">
              <a:extLst>
                <a:ext uri="{FF2B5EF4-FFF2-40B4-BE49-F238E27FC236}">
                  <a16:creationId xmlns:a16="http://schemas.microsoft.com/office/drawing/2014/main" id="{1FA90A22-96CA-2AD8-4B74-C49F740E0F21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1" name="Círculo parcial 1170">
              <a:extLst>
                <a:ext uri="{FF2B5EF4-FFF2-40B4-BE49-F238E27FC236}">
                  <a16:creationId xmlns:a16="http://schemas.microsoft.com/office/drawing/2014/main" id="{81A68062-AC14-B00E-B9CA-984E5F55A712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72" name="Rectángulo: esquinas redondeadas 1171">
              <a:extLst>
                <a:ext uri="{FF2B5EF4-FFF2-40B4-BE49-F238E27FC236}">
                  <a16:creationId xmlns:a16="http://schemas.microsoft.com/office/drawing/2014/main" id="{62DA16A2-25DB-2B9C-5D31-BF3CD7A44DA8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2" name="Rectángulo: esquinas redondeadas 1181">
              <a:extLst>
                <a:ext uri="{FF2B5EF4-FFF2-40B4-BE49-F238E27FC236}">
                  <a16:creationId xmlns:a16="http://schemas.microsoft.com/office/drawing/2014/main" id="{1D37B802-9723-61ED-5E0E-0CA74A9F9DB6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5" name="Rectángulo: esquinas redondeadas 1184">
              <a:extLst>
                <a:ext uri="{FF2B5EF4-FFF2-40B4-BE49-F238E27FC236}">
                  <a16:creationId xmlns:a16="http://schemas.microsoft.com/office/drawing/2014/main" id="{5927AB51-6F89-24CC-B676-2100FFC325F3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8" name="Rectángulo: esquinas redondeadas 1187">
              <a:extLst>
                <a:ext uri="{FF2B5EF4-FFF2-40B4-BE49-F238E27FC236}">
                  <a16:creationId xmlns:a16="http://schemas.microsoft.com/office/drawing/2014/main" id="{850AE0BF-DBF4-C9EB-6AFD-07665B3EA486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8" name="Rectángulo: esquinas redondeadas 1197">
              <a:extLst>
                <a:ext uri="{FF2B5EF4-FFF2-40B4-BE49-F238E27FC236}">
                  <a16:creationId xmlns:a16="http://schemas.microsoft.com/office/drawing/2014/main" id="{BB5F9D88-6AAB-00FA-4B29-5585868DDED0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9" name="Rectángulo: esquinas redondeadas 1198">
              <a:extLst>
                <a:ext uri="{FF2B5EF4-FFF2-40B4-BE49-F238E27FC236}">
                  <a16:creationId xmlns:a16="http://schemas.microsoft.com/office/drawing/2014/main" id="{7761A5DB-3FAB-B19C-C89A-20DC6B4DFEB7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0" name="Rectángulo: esquinas redondeadas 1199">
              <a:extLst>
                <a:ext uri="{FF2B5EF4-FFF2-40B4-BE49-F238E27FC236}">
                  <a16:creationId xmlns:a16="http://schemas.microsoft.com/office/drawing/2014/main" id="{470A126B-93BF-24B8-4E4B-7FE8AEA291D4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1" name="Rectángulo: esquinas redondeadas 1200">
              <a:extLst>
                <a:ext uri="{FF2B5EF4-FFF2-40B4-BE49-F238E27FC236}">
                  <a16:creationId xmlns:a16="http://schemas.microsoft.com/office/drawing/2014/main" id="{B381AF6A-0013-C441-D442-DF9C53DA4C32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2" name="Rectángulo 1201">
              <a:extLst>
                <a:ext uri="{FF2B5EF4-FFF2-40B4-BE49-F238E27FC236}">
                  <a16:creationId xmlns:a16="http://schemas.microsoft.com/office/drawing/2014/main" id="{BFFA8739-1A26-E641-EEEA-B22669F4329D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04" name="Grupo 1203">
            <a:extLst>
              <a:ext uri="{FF2B5EF4-FFF2-40B4-BE49-F238E27FC236}">
                <a16:creationId xmlns:a16="http://schemas.microsoft.com/office/drawing/2014/main" id="{A4C011B8-0CBA-7000-875C-3C9B20204586}"/>
              </a:ext>
            </a:extLst>
          </p:cNvPr>
          <p:cNvGrpSpPr/>
          <p:nvPr/>
        </p:nvGrpSpPr>
        <p:grpSpPr>
          <a:xfrm>
            <a:off x="1459765" y="5006266"/>
            <a:ext cx="535666" cy="776768"/>
            <a:chOff x="1091515" y="3122530"/>
            <a:chExt cx="535666" cy="776768"/>
          </a:xfrm>
        </p:grpSpPr>
        <p:sp>
          <p:nvSpPr>
            <p:cNvPr id="1205" name="Rectángulo 1204">
              <a:extLst>
                <a:ext uri="{FF2B5EF4-FFF2-40B4-BE49-F238E27FC236}">
                  <a16:creationId xmlns:a16="http://schemas.microsoft.com/office/drawing/2014/main" id="{FD56ADCE-21B3-EE79-A2B8-47722E714C52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6" name="Rectángulo: esquinas redondeadas 1205">
              <a:extLst>
                <a:ext uri="{FF2B5EF4-FFF2-40B4-BE49-F238E27FC236}">
                  <a16:creationId xmlns:a16="http://schemas.microsoft.com/office/drawing/2014/main" id="{DFC59AC3-1C89-D73C-89D9-CB36FA677CC3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7" name="Rectángulo: esquinas redondeadas 1206">
              <a:extLst>
                <a:ext uri="{FF2B5EF4-FFF2-40B4-BE49-F238E27FC236}">
                  <a16:creationId xmlns:a16="http://schemas.microsoft.com/office/drawing/2014/main" id="{A9108AED-5581-9D6A-5209-244132ED800C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1" name="Rectángulo: esquinas redondeadas 1210">
              <a:extLst>
                <a:ext uri="{FF2B5EF4-FFF2-40B4-BE49-F238E27FC236}">
                  <a16:creationId xmlns:a16="http://schemas.microsoft.com/office/drawing/2014/main" id="{6EEB73E6-6AE3-0E35-73EA-1F250F8726CD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3" name="Rectángulo: esquinas redondeadas 1212">
              <a:extLst>
                <a:ext uri="{FF2B5EF4-FFF2-40B4-BE49-F238E27FC236}">
                  <a16:creationId xmlns:a16="http://schemas.microsoft.com/office/drawing/2014/main" id="{25F44A2D-CCBA-0505-4923-81164016942D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4" name="Rectángulo: esquinas redondeadas 1213">
              <a:extLst>
                <a:ext uri="{FF2B5EF4-FFF2-40B4-BE49-F238E27FC236}">
                  <a16:creationId xmlns:a16="http://schemas.microsoft.com/office/drawing/2014/main" id="{81574C29-C4C3-75C1-FD31-A08367260B72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5" name="Rectángulo: esquinas redondeadas 1214">
              <a:extLst>
                <a:ext uri="{FF2B5EF4-FFF2-40B4-BE49-F238E27FC236}">
                  <a16:creationId xmlns:a16="http://schemas.microsoft.com/office/drawing/2014/main" id="{84278142-D404-92AF-A5D0-B54FBFECC042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6" name="Elipse 1215">
              <a:extLst>
                <a:ext uri="{FF2B5EF4-FFF2-40B4-BE49-F238E27FC236}">
                  <a16:creationId xmlns:a16="http://schemas.microsoft.com/office/drawing/2014/main" id="{204DA867-E7BD-E044-7CE9-B6F32428AF96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7" name="Círculo parcial 1216">
              <a:extLst>
                <a:ext uri="{FF2B5EF4-FFF2-40B4-BE49-F238E27FC236}">
                  <a16:creationId xmlns:a16="http://schemas.microsoft.com/office/drawing/2014/main" id="{C67EF418-8AE8-AD8B-831B-F17D09D9090D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18" name="Rectángulo: esquinas redondeadas 1217">
              <a:extLst>
                <a:ext uri="{FF2B5EF4-FFF2-40B4-BE49-F238E27FC236}">
                  <a16:creationId xmlns:a16="http://schemas.microsoft.com/office/drawing/2014/main" id="{12C9E64D-8302-DCED-8703-E5449F0404E5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9" name="Rectángulo: esquinas redondeadas 1218">
              <a:extLst>
                <a:ext uri="{FF2B5EF4-FFF2-40B4-BE49-F238E27FC236}">
                  <a16:creationId xmlns:a16="http://schemas.microsoft.com/office/drawing/2014/main" id="{CB8560B3-E25B-34F1-AFA6-4D36A902A86D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0" name="Rectángulo: esquinas redondeadas 1219">
              <a:extLst>
                <a:ext uri="{FF2B5EF4-FFF2-40B4-BE49-F238E27FC236}">
                  <a16:creationId xmlns:a16="http://schemas.microsoft.com/office/drawing/2014/main" id="{1E9CF20B-0FB8-3034-4CB5-27987AE4BB25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1" name="Rectángulo: esquinas redondeadas 1220">
              <a:extLst>
                <a:ext uri="{FF2B5EF4-FFF2-40B4-BE49-F238E27FC236}">
                  <a16:creationId xmlns:a16="http://schemas.microsoft.com/office/drawing/2014/main" id="{BF6DF7C3-1A6E-EE5E-3AB3-986BF12C13E1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2" name="Rectángulo: esquinas redondeadas 1221">
              <a:extLst>
                <a:ext uri="{FF2B5EF4-FFF2-40B4-BE49-F238E27FC236}">
                  <a16:creationId xmlns:a16="http://schemas.microsoft.com/office/drawing/2014/main" id="{B97DECA1-5394-FEC1-83CB-06A0531B1E51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3" name="Rectángulo: esquinas redondeadas 1222">
              <a:extLst>
                <a:ext uri="{FF2B5EF4-FFF2-40B4-BE49-F238E27FC236}">
                  <a16:creationId xmlns:a16="http://schemas.microsoft.com/office/drawing/2014/main" id="{2EA4A7BE-AD78-3FFC-9A48-91CDDAC6674A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4" name="Rectángulo: esquinas redondeadas 1223">
              <a:extLst>
                <a:ext uri="{FF2B5EF4-FFF2-40B4-BE49-F238E27FC236}">
                  <a16:creationId xmlns:a16="http://schemas.microsoft.com/office/drawing/2014/main" id="{59E0A490-ABF7-5237-9D50-6A85342BC048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5" name="Rectángulo: esquinas redondeadas 1224">
              <a:extLst>
                <a:ext uri="{FF2B5EF4-FFF2-40B4-BE49-F238E27FC236}">
                  <a16:creationId xmlns:a16="http://schemas.microsoft.com/office/drawing/2014/main" id="{13134671-FF34-AD26-BBDA-C0B5D76A8BAA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6" name="Rectángulo 1225">
              <a:extLst>
                <a:ext uri="{FF2B5EF4-FFF2-40B4-BE49-F238E27FC236}">
                  <a16:creationId xmlns:a16="http://schemas.microsoft.com/office/drawing/2014/main" id="{78E1123E-102D-C783-4261-7CF60061FFD6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27" name="Grupo 1226">
            <a:extLst>
              <a:ext uri="{FF2B5EF4-FFF2-40B4-BE49-F238E27FC236}">
                <a16:creationId xmlns:a16="http://schemas.microsoft.com/office/drawing/2014/main" id="{AB25D313-0DED-7133-27E2-06B2F840E963}"/>
              </a:ext>
            </a:extLst>
          </p:cNvPr>
          <p:cNvGrpSpPr/>
          <p:nvPr/>
        </p:nvGrpSpPr>
        <p:grpSpPr>
          <a:xfrm>
            <a:off x="1558289" y="5097868"/>
            <a:ext cx="535666" cy="776768"/>
            <a:chOff x="1091515" y="3122530"/>
            <a:chExt cx="535666" cy="776768"/>
          </a:xfrm>
        </p:grpSpPr>
        <p:sp>
          <p:nvSpPr>
            <p:cNvPr id="1228" name="Rectángulo 1227">
              <a:extLst>
                <a:ext uri="{FF2B5EF4-FFF2-40B4-BE49-F238E27FC236}">
                  <a16:creationId xmlns:a16="http://schemas.microsoft.com/office/drawing/2014/main" id="{2A7752D3-FFF7-AFF1-83FE-D7D00493A3AF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9" name="Rectángulo: esquinas redondeadas 1228">
              <a:extLst>
                <a:ext uri="{FF2B5EF4-FFF2-40B4-BE49-F238E27FC236}">
                  <a16:creationId xmlns:a16="http://schemas.microsoft.com/office/drawing/2014/main" id="{743306DE-8ABF-2C0B-9460-3889A8CA534C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0" name="Rectángulo: esquinas redondeadas 1229">
              <a:extLst>
                <a:ext uri="{FF2B5EF4-FFF2-40B4-BE49-F238E27FC236}">
                  <a16:creationId xmlns:a16="http://schemas.microsoft.com/office/drawing/2014/main" id="{D127DA2C-522A-E2E4-B8DB-2201D566EDB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1" name="Rectángulo: esquinas redondeadas 1230">
              <a:extLst>
                <a:ext uri="{FF2B5EF4-FFF2-40B4-BE49-F238E27FC236}">
                  <a16:creationId xmlns:a16="http://schemas.microsoft.com/office/drawing/2014/main" id="{D035757C-A64C-F910-8B28-EBE31F6CCC80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2" name="Rectángulo: esquinas redondeadas 1231">
              <a:extLst>
                <a:ext uri="{FF2B5EF4-FFF2-40B4-BE49-F238E27FC236}">
                  <a16:creationId xmlns:a16="http://schemas.microsoft.com/office/drawing/2014/main" id="{5B0A9424-5B75-4791-7D6C-DAA86E9FB044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3" name="Rectángulo: esquinas redondeadas 1232">
              <a:extLst>
                <a:ext uri="{FF2B5EF4-FFF2-40B4-BE49-F238E27FC236}">
                  <a16:creationId xmlns:a16="http://schemas.microsoft.com/office/drawing/2014/main" id="{7DE265AB-FE93-8871-FC3E-2315D606EFC6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4" name="Rectángulo: esquinas redondeadas 1233">
              <a:extLst>
                <a:ext uri="{FF2B5EF4-FFF2-40B4-BE49-F238E27FC236}">
                  <a16:creationId xmlns:a16="http://schemas.microsoft.com/office/drawing/2014/main" id="{A92BC80B-2DF8-BC1E-33CC-F55D10C1D2E7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5" name="Elipse 1234">
              <a:extLst>
                <a:ext uri="{FF2B5EF4-FFF2-40B4-BE49-F238E27FC236}">
                  <a16:creationId xmlns:a16="http://schemas.microsoft.com/office/drawing/2014/main" id="{31B8281D-5CA0-243E-164E-57B5CE5C2DC8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6" name="Círculo parcial 1235">
              <a:extLst>
                <a:ext uri="{FF2B5EF4-FFF2-40B4-BE49-F238E27FC236}">
                  <a16:creationId xmlns:a16="http://schemas.microsoft.com/office/drawing/2014/main" id="{3CA75529-DA6E-0164-E9E6-D6447710AEA8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37" name="Rectángulo: esquinas redondeadas 1236">
              <a:extLst>
                <a:ext uri="{FF2B5EF4-FFF2-40B4-BE49-F238E27FC236}">
                  <a16:creationId xmlns:a16="http://schemas.microsoft.com/office/drawing/2014/main" id="{93CCD309-1E44-EC56-1248-853285468113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8" name="Rectángulo: esquinas redondeadas 1237">
              <a:extLst>
                <a:ext uri="{FF2B5EF4-FFF2-40B4-BE49-F238E27FC236}">
                  <a16:creationId xmlns:a16="http://schemas.microsoft.com/office/drawing/2014/main" id="{61D51750-F4F7-B0F0-8209-47071CF423D0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9" name="Rectángulo: esquinas redondeadas 1238">
              <a:extLst>
                <a:ext uri="{FF2B5EF4-FFF2-40B4-BE49-F238E27FC236}">
                  <a16:creationId xmlns:a16="http://schemas.microsoft.com/office/drawing/2014/main" id="{73E045A0-2A98-571B-63C8-86CFB527DEA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0" name="Rectángulo: esquinas redondeadas 1239">
              <a:extLst>
                <a:ext uri="{FF2B5EF4-FFF2-40B4-BE49-F238E27FC236}">
                  <a16:creationId xmlns:a16="http://schemas.microsoft.com/office/drawing/2014/main" id="{DF623CFD-E045-CC23-A2B0-145D023F9ED9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1" name="Rectángulo: esquinas redondeadas 1240">
              <a:extLst>
                <a:ext uri="{FF2B5EF4-FFF2-40B4-BE49-F238E27FC236}">
                  <a16:creationId xmlns:a16="http://schemas.microsoft.com/office/drawing/2014/main" id="{54B1DF19-A8A8-450F-2F67-673F1D56DF12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2" name="Rectángulo: esquinas redondeadas 1241">
              <a:extLst>
                <a:ext uri="{FF2B5EF4-FFF2-40B4-BE49-F238E27FC236}">
                  <a16:creationId xmlns:a16="http://schemas.microsoft.com/office/drawing/2014/main" id="{CBEEBD87-047A-55FE-849C-7C14A7756568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3" name="Rectángulo: esquinas redondeadas 1242">
              <a:extLst>
                <a:ext uri="{FF2B5EF4-FFF2-40B4-BE49-F238E27FC236}">
                  <a16:creationId xmlns:a16="http://schemas.microsoft.com/office/drawing/2014/main" id="{7A5E0C05-196C-ED3D-0420-F6DCA16A0C26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4" name="Rectángulo: esquinas redondeadas 1243">
              <a:extLst>
                <a:ext uri="{FF2B5EF4-FFF2-40B4-BE49-F238E27FC236}">
                  <a16:creationId xmlns:a16="http://schemas.microsoft.com/office/drawing/2014/main" id="{8B0404F2-768C-6831-CA43-404FE29AFBA7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5" name="Rectángulo 1244">
              <a:extLst>
                <a:ext uri="{FF2B5EF4-FFF2-40B4-BE49-F238E27FC236}">
                  <a16:creationId xmlns:a16="http://schemas.microsoft.com/office/drawing/2014/main" id="{B52EE218-0C1A-1B36-5398-20AC362D94B0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864148" y="1324357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3959919" y="1324357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 flipH="1" flipV="1">
            <a:off x="3270595" y="1469250"/>
            <a:ext cx="778843" cy="1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C450F8-8679-BB62-3AA4-759C2F97CD14}"/>
              </a:ext>
            </a:extLst>
          </p:cNvPr>
          <p:cNvSpPr txBox="1"/>
          <p:nvPr/>
        </p:nvSpPr>
        <p:spPr>
          <a:xfrm>
            <a:off x="4214075" y="1708334"/>
            <a:ext cx="1416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Await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Attribute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BinOp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BollOp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Call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Compare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Constant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FormattedValue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GeneratorExp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JoinedStr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Lambda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NamedExp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Set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SetComp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Slice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Starred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Subscript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Tuple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UnaryOp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YieldFrom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8D8E84-22C7-1BD0-553C-A81D314411B2}"/>
              </a:ext>
            </a:extLst>
          </p:cNvPr>
          <p:cNvCxnSpPr>
            <a:cxnSpLocks/>
          </p:cNvCxnSpPr>
          <p:nvPr/>
        </p:nvCxnSpPr>
        <p:spPr>
          <a:xfrm flipV="1">
            <a:off x="4302165" y="1550556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449880" y="1084104"/>
            <a:ext cx="1307437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449880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5456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8563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8887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743085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957341" y="1632288"/>
            <a:ext cx="1916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AnnotatedAssignment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Assert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AssignmentStmt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AsyncWith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AugmentedAssignment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Delete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ExceptHandler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ImportFrom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Nonlocal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Raise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Return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TypeAlias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While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With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3051215" y="1548249"/>
            <a:ext cx="0" cy="443583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568454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739918" y="1449081"/>
            <a:ext cx="10031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328817" y="740155"/>
            <a:ext cx="0" cy="570426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49384" y="1084104"/>
            <a:ext cx="1607933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49384" y="1084104"/>
            <a:ext cx="0" cy="2054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28643" y="1084104"/>
            <a:ext cx="0" cy="226477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743085" y="1084104"/>
            <a:ext cx="3211954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DF8E81-D3EF-DD80-2240-4F254897D0B6}"/>
              </a:ext>
            </a:extLst>
          </p:cNvPr>
          <p:cNvSpPr txBox="1"/>
          <p:nvPr/>
        </p:nvSpPr>
        <p:spPr>
          <a:xfrm>
            <a:off x="4503135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Definition</a:t>
            </a:r>
            <a:endParaRPr lang="es-ES" sz="1200" dirty="0"/>
          </a:p>
        </p:txBody>
      </p: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509D3D09-F0D9-DAB9-E04A-3C68686C7767}"/>
              </a:ext>
            </a:extLst>
          </p:cNvPr>
          <p:cNvGrpSpPr/>
          <p:nvPr/>
        </p:nvGrpSpPr>
        <p:grpSpPr>
          <a:xfrm>
            <a:off x="4484085" y="1561525"/>
            <a:ext cx="2365615" cy="1900715"/>
            <a:chOff x="4484085" y="1561525"/>
            <a:chExt cx="2365615" cy="19007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4E76AB-EB02-7963-B6A9-0C52AEFD04F4}"/>
                </a:ext>
              </a:extLst>
            </p:cNvPr>
            <p:cNvSpPr txBox="1"/>
            <p:nvPr/>
          </p:nvSpPr>
          <p:spPr>
            <a:xfrm>
              <a:off x="4607910" y="2494613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CallableDefinition</a:t>
              </a:r>
              <a:endParaRPr lang="es-ES" sz="12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D7D4C3-C96F-D257-331C-7AE91D7B6A14}"/>
                </a:ext>
              </a:extLst>
            </p:cNvPr>
            <p:cNvSpPr txBox="1"/>
            <p:nvPr/>
          </p:nvSpPr>
          <p:spPr>
            <a:xfrm>
              <a:off x="4904803" y="2091234"/>
              <a:ext cx="191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ClassDefinition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EnumDefinition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8F421E-90D7-9C5A-1709-30B02151F188}"/>
                </a:ext>
              </a:extLst>
            </p:cNvPr>
            <p:cNvSpPr txBox="1"/>
            <p:nvPr/>
          </p:nvSpPr>
          <p:spPr>
            <a:xfrm>
              <a:off x="4933379" y="2815909"/>
              <a:ext cx="1916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MethodDefinition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ConstructorDefinition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FunctionDefinition</a:t>
              </a:r>
              <a:endParaRPr lang="es-ES" sz="12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2818F47-788C-7ABC-4409-28016E76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3991" y="2729684"/>
              <a:ext cx="0" cy="6038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567A11B-09E5-7C01-DADB-D1CE371684C1}"/>
                </a:ext>
              </a:extLst>
            </p:cNvPr>
            <p:cNvSpPr txBox="1"/>
            <p:nvPr/>
          </p:nvSpPr>
          <p:spPr>
            <a:xfrm>
              <a:off x="4484085" y="1773888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TypeDefinition</a:t>
              </a:r>
              <a:endParaRPr lang="es-ES" sz="1200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50A3A88-49F4-E3F6-5C6E-83222502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16" y="2008959"/>
              <a:ext cx="0" cy="41650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086F83E-140F-D240-8ED4-36536D7F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516" y="1561525"/>
              <a:ext cx="0" cy="108618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D0B351-3029-CFC2-735A-43CEFBD4C540}"/>
              </a:ext>
            </a:extLst>
          </p:cNvPr>
          <p:cNvSpPr txBox="1"/>
          <p:nvPr/>
        </p:nvSpPr>
        <p:spPr>
          <a:xfrm>
            <a:off x="5530304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/>
              <a:t>Module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FE4F830-409F-3971-4310-776966C1828B}"/>
              </a:ext>
            </a:extLst>
          </p:cNvPr>
          <p:cNvCxnSpPr>
            <a:cxnSpLocks/>
          </p:cNvCxnSpPr>
          <p:nvPr/>
        </p:nvCxnSpPr>
        <p:spPr>
          <a:xfrm flipV="1">
            <a:off x="5955039" y="1082092"/>
            <a:ext cx="0" cy="2423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4" name="Grupo 1033">
            <a:extLst>
              <a:ext uri="{FF2B5EF4-FFF2-40B4-BE49-F238E27FC236}">
                <a16:creationId xmlns:a16="http://schemas.microsoft.com/office/drawing/2014/main" id="{602615C9-D446-CC05-4065-743172754F74}"/>
              </a:ext>
            </a:extLst>
          </p:cNvPr>
          <p:cNvGrpSpPr/>
          <p:nvPr/>
        </p:nvGrpSpPr>
        <p:grpSpPr>
          <a:xfrm>
            <a:off x="818952" y="1632288"/>
            <a:ext cx="2288266" cy="8710077"/>
            <a:chOff x="866577" y="1632288"/>
            <a:chExt cx="2288266" cy="8710077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7F3CA8A-C49C-0C89-558A-58C607B690D9}"/>
                </a:ext>
              </a:extLst>
            </p:cNvPr>
            <p:cNvSpPr txBox="1"/>
            <p:nvPr/>
          </p:nvSpPr>
          <p:spPr>
            <a:xfrm>
              <a:off x="866577" y="1632288"/>
              <a:ext cx="2288266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AssignmentExp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BinaryExpression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Arithmetic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BWLogical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Compare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Logical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MatMult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Pow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Shift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Comprehension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GeneratorComprehension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Dot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FString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Indexing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Literal</a:t>
              </a: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BoolLiteral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ComplexLiteral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DictionaryLiteral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EllipsisLiteral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FloatLiteral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IntLiteral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NoneLiteral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StringLiteral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TupleLiteral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</a:t>
              </a:r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NoneType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Star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Ternary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UnaryExpression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UnaryArithmetic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UnaryBWNot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Variable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C59A7BD-FE71-E325-D8BC-22CF4C89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2271722"/>
              <a:ext cx="0" cy="128095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Conector recto 1026">
              <a:extLst>
                <a:ext uri="{FF2B5EF4-FFF2-40B4-BE49-F238E27FC236}">
                  <a16:creationId xmlns:a16="http://schemas.microsoft.com/office/drawing/2014/main" id="{67A3E4E7-3BD9-92EC-AFCF-19DDDB4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4025432"/>
              <a:ext cx="0" cy="74644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8D873F75-E91B-BE91-37E7-886845F4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1" y="5936782"/>
              <a:ext cx="0" cy="224163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Conector recto 1030">
              <a:extLst>
                <a:ext uri="{FF2B5EF4-FFF2-40B4-BE49-F238E27FC236}">
                  <a16:creationId xmlns:a16="http://schemas.microsoft.com/office/drawing/2014/main" id="{600547CF-52D6-FBFB-D8BF-3596B175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9010262"/>
              <a:ext cx="0" cy="57785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CACBF0F5-CD48-AE9B-55F2-8CE1B3BCDD51}"/>
              </a:ext>
            </a:extLst>
          </p:cNvPr>
          <p:cNvCxnSpPr>
            <a:cxnSpLocks/>
          </p:cNvCxnSpPr>
          <p:nvPr/>
        </p:nvCxnSpPr>
        <p:spPr>
          <a:xfrm flipV="1">
            <a:off x="904677" y="1526538"/>
            <a:ext cx="0" cy="860806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D0814E1D-AFCF-9201-B3F0-B3C3F5809AC2}"/>
              </a:ext>
            </a:extLst>
          </p:cNvPr>
          <p:cNvCxnSpPr>
            <a:cxnSpLocks/>
            <a:stCxn id="30" idx="1"/>
            <a:endCxn id="3" idx="3"/>
          </p:cNvCxnSpPr>
          <p:nvPr/>
        </p:nvCxnSpPr>
        <p:spPr>
          <a:xfrm flipH="1">
            <a:off x="3914549" y="1449081"/>
            <a:ext cx="588586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6" y="3211713"/>
            <a:ext cx="2314747" cy="14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3623981" y="1323288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>
            <a:off x="1690063" y="1483643"/>
            <a:ext cx="5555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93AD0AF-AF7D-6515-5A71-CBF004346863}"/>
              </a:ext>
            </a:extLst>
          </p:cNvPr>
          <p:cNvGrpSpPr/>
          <p:nvPr/>
        </p:nvGrpSpPr>
        <p:grpSpPr>
          <a:xfrm>
            <a:off x="574857" y="1321640"/>
            <a:ext cx="1670773" cy="5462290"/>
            <a:chOff x="3959919" y="1324357"/>
            <a:chExt cx="1670773" cy="5462290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A25226F-0165-342E-C45D-7D11849E38C1}"/>
                </a:ext>
              </a:extLst>
            </p:cNvPr>
            <p:cNvSpPr txBox="1"/>
            <p:nvPr/>
          </p:nvSpPr>
          <p:spPr>
            <a:xfrm>
              <a:off x="3959919" y="1324357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3C450F8-8679-BB62-3AA4-759C2F97CD14}"/>
                </a:ext>
              </a:extLst>
            </p:cNvPr>
            <p:cNvSpPr txBox="1"/>
            <p:nvPr/>
          </p:nvSpPr>
          <p:spPr>
            <a:xfrm>
              <a:off x="4214075" y="1708334"/>
              <a:ext cx="14166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Attribute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BinOp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BoolOp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Compare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Constant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GeneratorExp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JoinedStr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NamedExp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Set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SetComp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Starred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Subscript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Tuple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UnaryOp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D8D8E84-22C7-1BD0-553C-A81D31441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65" y="1550556"/>
              <a:ext cx="0" cy="506283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60589" y="1084104"/>
            <a:ext cx="1596728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63624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2408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5515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EA4932-C135-28C1-B9CD-FFA4ABE27B62}"/>
              </a:ext>
            </a:extLst>
          </p:cNvPr>
          <p:cNvGrpSpPr/>
          <p:nvPr/>
        </p:nvGrpSpPr>
        <p:grpSpPr>
          <a:xfrm>
            <a:off x="5924163" y="460152"/>
            <a:ext cx="6281246" cy="9879209"/>
            <a:chOff x="5412315" y="385274"/>
            <a:chExt cx="6281246" cy="987920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C1E4F8-1773-BBA2-EF90-C2C332C3AE92}"/>
                </a:ext>
              </a:extLst>
            </p:cNvPr>
            <p:cNvSpPr txBox="1"/>
            <p:nvPr/>
          </p:nvSpPr>
          <p:spPr>
            <a:xfrm>
              <a:off x="7732609" y="385274"/>
              <a:ext cx="88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Tree</a:t>
              </a:r>
              <a:endParaRPr lang="es-ES" sz="14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1C594E1-D1C3-0034-0FDE-A99DAAF1E6F5}"/>
                </a:ext>
              </a:extLst>
            </p:cNvPr>
            <p:cNvSpPr txBox="1"/>
            <p:nvPr/>
          </p:nvSpPr>
          <p:spPr>
            <a:xfrm>
              <a:off x="7586946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Statement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4F6E00-B1B2-3C54-781F-040C2FE74262}"/>
                </a:ext>
              </a:extLst>
            </p:cNvPr>
            <p:cNvSpPr txBox="1"/>
            <p:nvPr/>
          </p:nvSpPr>
          <p:spPr>
            <a:xfrm>
              <a:off x="7801202" y="1554406"/>
              <a:ext cx="191632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AnnotatedAssignment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Assert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AssignmentStmt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AsyncWith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AugmentedAssignment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Break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Continue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Delete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ExceptHandler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Global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ImportFrom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Match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Nonlocal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Pass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Raise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Return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Try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TypeAlias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While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With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28E7FFB-4108-9C5F-DB05-EC8A3E153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76" y="1470367"/>
              <a:ext cx="0" cy="443583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DDCDCB4-9EB9-E277-2DFE-6458540550CD}"/>
                </a:ext>
              </a:extLst>
            </p:cNvPr>
            <p:cNvSpPr txBox="1"/>
            <p:nvPr/>
          </p:nvSpPr>
          <p:spPr>
            <a:xfrm>
              <a:off x="5412315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56B071-08BA-0B82-C5D2-050386705E1C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6583779" y="1371199"/>
              <a:ext cx="1003167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E76AAB6-60E1-DD89-9D25-D3E56E3A072F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8172678" y="662273"/>
              <a:ext cx="0" cy="5704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8EE95C-75F9-6692-8698-B3AD98D322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45" y="1006222"/>
              <a:ext cx="1607933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CF5F85-3A94-15D2-BDFF-7B4C5B907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245" y="1006222"/>
              <a:ext cx="0" cy="2054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BD8CC89-99A7-653B-E537-B5CBA32B57D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772504" y="1006222"/>
              <a:ext cx="0" cy="226477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F335D03-44D4-734C-0B61-BF9104221C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46" y="1006222"/>
              <a:ext cx="3211954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58CD395-571A-2FC9-D118-3BD11C4850CA}"/>
                </a:ext>
              </a:extLst>
            </p:cNvPr>
            <p:cNvSpPr txBox="1"/>
            <p:nvPr/>
          </p:nvSpPr>
          <p:spPr>
            <a:xfrm>
              <a:off x="9346996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Definition</a:t>
              </a:r>
              <a:endParaRPr lang="es-ES" sz="1200" dirty="0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C479D75-09D8-2D69-F00F-EC8EAAAC6410}"/>
                </a:ext>
              </a:extLst>
            </p:cNvPr>
            <p:cNvGrpSpPr/>
            <p:nvPr/>
          </p:nvGrpSpPr>
          <p:grpSpPr>
            <a:xfrm>
              <a:off x="9327946" y="1483643"/>
              <a:ext cx="2365615" cy="1900715"/>
              <a:chOff x="4484085" y="1561525"/>
              <a:chExt cx="2365615" cy="1900715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7E6C12-CC1E-572F-6FF7-37494686CA66}"/>
                  </a:ext>
                </a:extLst>
              </p:cNvPr>
              <p:cNvSpPr txBox="1"/>
              <p:nvPr/>
            </p:nvSpPr>
            <p:spPr>
              <a:xfrm>
                <a:off x="4607910" y="2494613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CallableDefinition</a:t>
                </a:r>
                <a:endParaRPr lang="es-ES" sz="12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5C5C1F8-99DC-53EA-6662-544D1CD75DE9}"/>
                  </a:ext>
                </a:extLst>
              </p:cNvPr>
              <p:cNvSpPr txBox="1"/>
              <p:nvPr/>
            </p:nvSpPr>
            <p:spPr>
              <a:xfrm>
                <a:off x="4904803" y="2091234"/>
                <a:ext cx="1916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ClassDefinition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EnumDefinition</a:t>
                </a:r>
                <a:endParaRPr lang="es-ES" sz="1200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7D63FDC-39F0-A308-7BC8-47945133105F}"/>
                  </a:ext>
                </a:extLst>
              </p:cNvPr>
              <p:cNvSpPr txBox="1"/>
              <p:nvPr/>
            </p:nvSpPr>
            <p:spPr>
              <a:xfrm>
                <a:off x="4933379" y="2815909"/>
                <a:ext cx="1916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MethodDefinition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ConstructorDefinition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FunctionDefinition</a:t>
                </a:r>
                <a:endParaRPr lang="es-ES" sz="1200" dirty="0"/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31A17EB-4FB0-B4D7-F931-8DEB0B90A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991" y="2729684"/>
                <a:ext cx="0" cy="603826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5F89447-8867-11D1-01A2-08FBF0B97E1A}"/>
                  </a:ext>
                </a:extLst>
              </p:cNvPr>
              <p:cNvSpPr txBox="1"/>
              <p:nvPr/>
            </p:nvSpPr>
            <p:spPr>
              <a:xfrm>
                <a:off x="4484085" y="1773888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TypeDefinition</a:t>
                </a:r>
                <a:endParaRPr lang="es-ES" sz="1200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BEEE163-5C84-1940-1BC6-2505EFFF6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16" y="2008959"/>
                <a:ext cx="0" cy="41650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2E6C75C8-A1EF-79C1-8BB6-73B09D833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16" y="1561525"/>
                <a:ext cx="0" cy="1086185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8A79ECA-68B2-C4BE-AB19-84370254ADDC}"/>
                </a:ext>
              </a:extLst>
            </p:cNvPr>
            <p:cNvSpPr txBox="1"/>
            <p:nvPr/>
          </p:nvSpPr>
          <p:spPr>
            <a:xfrm>
              <a:off x="10374165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/>
                <a:t>Module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E82B326-440E-71F1-3274-6CD2522F0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900" y="1004210"/>
              <a:ext cx="0" cy="2423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C0DE493-30CB-E366-A57F-EEF3EBB910AF}"/>
                </a:ext>
              </a:extLst>
            </p:cNvPr>
            <p:cNvGrpSpPr/>
            <p:nvPr/>
          </p:nvGrpSpPr>
          <p:grpSpPr>
            <a:xfrm>
              <a:off x="5662813" y="1554406"/>
              <a:ext cx="2288266" cy="8710077"/>
              <a:chOff x="866577" y="1632288"/>
              <a:chExt cx="2288266" cy="8710077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C2E0F7E-2B41-3BA2-3AC5-E5FB46C53691}"/>
                  </a:ext>
                </a:extLst>
              </p:cNvPr>
              <p:cNvSpPr txBox="1"/>
              <p:nvPr/>
            </p:nvSpPr>
            <p:spPr>
              <a:xfrm>
                <a:off x="866577" y="1632288"/>
                <a:ext cx="2288266" cy="871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AssignmentExp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Await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BinaryExpression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Arithmetic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BWLogical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Compare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Logical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MatMult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Pow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Shift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Call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Comprehension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GeneratorComprehension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Dot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FormattedValue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FString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Indexing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Lambda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Literal</a:t>
                </a: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BoolLiteral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ComplexLiteral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DictionaryLiteral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EllipsisLiteral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FloatLiteral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IntLiteral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NoneLiteral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StringLiteral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TupleLiteral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</a:t>
                </a:r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NoneType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Slice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Star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Ternary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UnaryExpression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UnaryArithmetic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UnaryBWNot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Variable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YieldFrom</a:t>
                </a:r>
                <a:endParaRPr lang="es-ES" sz="1200" dirty="0">
                  <a:sym typeface="Symbol" panose="05050102010706020507" pitchFamily="18" charset="2"/>
                </a:endParaRPr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3F87760-55A6-D22E-293F-F225C336B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2271722"/>
                <a:ext cx="0" cy="128095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7A11648-79A1-1878-9577-085D9BA5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4025432"/>
                <a:ext cx="0" cy="74644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B83879A2-BEEB-276F-A39C-39A93B32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8521" y="5936782"/>
                <a:ext cx="0" cy="224163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C276E27-E4A6-C62B-1BC3-B8A30CBDE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9010262"/>
                <a:ext cx="0" cy="57785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7E312-A93A-D824-AAB2-5CCBE0A0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8" y="1448656"/>
              <a:ext cx="0" cy="860806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A94AD55-F6EB-4DF7-97F1-93BA8531E2E2}"/>
                </a:ext>
              </a:extLst>
            </p:cNvPr>
            <p:cNvCxnSpPr>
              <a:cxnSpLocks/>
              <a:stCxn id="30" idx="1"/>
              <a:endCxn id="17" idx="3"/>
            </p:cNvCxnSpPr>
            <p:nvPr/>
          </p:nvCxnSpPr>
          <p:spPr>
            <a:xfrm flipH="1">
              <a:off x="8758410" y="1371199"/>
              <a:ext cx="588586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4E96E51-F4BF-F9F0-7742-09A2FC7166D8}"/>
              </a:ext>
            </a:extLst>
          </p:cNvPr>
          <p:cNvSpPr/>
          <p:nvPr/>
        </p:nvSpPr>
        <p:spPr>
          <a:xfrm>
            <a:off x="5071340" y="3646287"/>
            <a:ext cx="727386" cy="4163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2979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8425242" y="3604546"/>
            <a:ext cx="3341307" cy="2896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10009234" y="4058845"/>
            <a:ext cx="150173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10159407" y="394342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Program</a:t>
            </a:r>
            <a:endParaRPr lang="es-ES" sz="900" dirty="0"/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10009234" y="4218886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10159407" y="410347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Module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10009234" y="4486877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10159407" y="4371461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ClasDef</a:t>
            </a:r>
            <a:endParaRPr lang="es-ES" sz="900" dirty="0"/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10009234" y="4646918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10159407" y="4531502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FunctionDef</a:t>
            </a:r>
            <a:endParaRPr lang="es-ES" sz="900" dirty="0"/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10009234" y="4921259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10159407" y="4805843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MethodDef</a:t>
            </a:r>
            <a:endParaRPr lang="es-ES" sz="900" dirty="0"/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10009234" y="5081300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10159407" y="4965884"/>
            <a:ext cx="154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Statement</a:t>
            </a:r>
            <a:endParaRPr lang="es-ES" sz="900" dirty="0"/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10009234" y="5480611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10159407" y="5365195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Expression</a:t>
            </a:r>
            <a:endParaRPr lang="es-ES" sz="900" dirty="0"/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DD5AD840-2397-F694-134D-169253241DAC}"/>
              </a:ext>
            </a:extLst>
          </p:cNvPr>
          <p:cNvCxnSpPr>
            <a:cxnSpLocks/>
            <a:stCxn id="1039" idx="4"/>
            <a:endCxn id="1048" idx="0"/>
          </p:cNvCxnSpPr>
          <p:nvPr/>
        </p:nvCxnSpPr>
        <p:spPr>
          <a:xfrm flipH="1">
            <a:off x="9210637" y="4427110"/>
            <a:ext cx="1" cy="1545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39" name="Elipse 1038">
            <a:extLst>
              <a:ext uri="{FF2B5EF4-FFF2-40B4-BE49-F238E27FC236}">
                <a16:creationId xmlns:a16="http://schemas.microsoft.com/office/drawing/2014/main" id="{319F9CE4-CF6A-5FEC-32FE-DBA017D0D88A}"/>
              </a:ext>
            </a:extLst>
          </p:cNvPr>
          <p:cNvSpPr/>
          <p:nvPr/>
        </p:nvSpPr>
        <p:spPr>
          <a:xfrm>
            <a:off x="9097807" y="4201449"/>
            <a:ext cx="225661" cy="2256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D76D1A-074E-10F3-E97F-BA01C17F395F}"/>
              </a:ext>
            </a:extLst>
          </p:cNvPr>
          <p:cNvSpPr/>
          <p:nvPr/>
        </p:nvSpPr>
        <p:spPr>
          <a:xfrm>
            <a:off x="9097806" y="4581646"/>
            <a:ext cx="225662" cy="2256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24B4E3A5-4EF1-B258-AFC5-0CD14496DA37}"/>
              </a:ext>
            </a:extLst>
          </p:cNvPr>
          <p:cNvCxnSpPr>
            <a:cxnSpLocks/>
          </p:cNvCxnSpPr>
          <p:nvPr/>
        </p:nvCxnSpPr>
        <p:spPr>
          <a:xfrm flipH="1">
            <a:off x="9210637" y="4803488"/>
            <a:ext cx="1" cy="154536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2" name="Elipse 1071">
            <a:extLst>
              <a:ext uri="{FF2B5EF4-FFF2-40B4-BE49-F238E27FC236}">
                <a16:creationId xmlns:a16="http://schemas.microsoft.com/office/drawing/2014/main" id="{8566F3F2-736B-42E2-166B-E5DC809804E8}"/>
              </a:ext>
            </a:extLst>
          </p:cNvPr>
          <p:cNvSpPr/>
          <p:nvPr/>
        </p:nvSpPr>
        <p:spPr>
          <a:xfrm>
            <a:off x="8679805" y="4955549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3" name="Elipse 1072">
            <a:extLst>
              <a:ext uri="{FF2B5EF4-FFF2-40B4-BE49-F238E27FC236}">
                <a16:creationId xmlns:a16="http://schemas.microsoft.com/office/drawing/2014/main" id="{19492F2A-543D-1B0C-85E4-2428693C1178}"/>
              </a:ext>
            </a:extLst>
          </p:cNvPr>
          <p:cNvSpPr/>
          <p:nvPr/>
        </p:nvSpPr>
        <p:spPr>
          <a:xfrm>
            <a:off x="9097806" y="4955126"/>
            <a:ext cx="225662" cy="225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4" name="Elipse 1073">
            <a:extLst>
              <a:ext uri="{FF2B5EF4-FFF2-40B4-BE49-F238E27FC236}">
                <a16:creationId xmlns:a16="http://schemas.microsoft.com/office/drawing/2014/main" id="{12C994E1-75C3-074F-2573-D39A930E26F2}"/>
              </a:ext>
            </a:extLst>
          </p:cNvPr>
          <p:cNvSpPr/>
          <p:nvPr/>
        </p:nvSpPr>
        <p:spPr>
          <a:xfrm>
            <a:off x="9462066" y="4955126"/>
            <a:ext cx="225662" cy="22566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D1D02C34-0200-7B74-30FA-53C3A4D3E450}"/>
              </a:ext>
            </a:extLst>
          </p:cNvPr>
          <p:cNvCxnSpPr>
            <a:cxnSpLocks/>
            <a:stCxn id="1048" idx="3"/>
            <a:endCxn id="1072" idx="7"/>
          </p:cNvCxnSpPr>
          <p:nvPr/>
        </p:nvCxnSpPr>
        <p:spPr>
          <a:xfrm flipH="1">
            <a:off x="8872420" y="4774261"/>
            <a:ext cx="258433" cy="21433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582C7375-0079-1B1C-655F-6CF14C728D69}"/>
              </a:ext>
            </a:extLst>
          </p:cNvPr>
          <p:cNvCxnSpPr>
            <a:cxnSpLocks/>
            <a:stCxn id="1048" idx="5"/>
            <a:endCxn id="1074" idx="0"/>
          </p:cNvCxnSpPr>
          <p:nvPr/>
        </p:nvCxnSpPr>
        <p:spPr>
          <a:xfrm>
            <a:off x="9290421" y="4774261"/>
            <a:ext cx="284476" cy="18086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0" name="Elipse 1089">
            <a:extLst>
              <a:ext uri="{FF2B5EF4-FFF2-40B4-BE49-F238E27FC236}">
                <a16:creationId xmlns:a16="http://schemas.microsoft.com/office/drawing/2014/main" id="{EC2039CE-691B-3B7D-372D-1F10320A1AA2}"/>
              </a:ext>
            </a:extLst>
          </p:cNvPr>
          <p:cNvSpPr/>
          <p:nvPr/>
        </p:nvSpPr>
        <p:spPr>
          <a:xfrm>
            <a:off x="9097806" y="5328606"/>
            <a:ext cx="225662" cy="225662"/>
          </a:xfrm>
          <a:prstGeom prst="ellips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146AD6AF-00F3-450E-EADB-38E3B1EFF65C}"/>
              </a:ext>
            </a:extLst>
          </p:cNvPr>
          <p:cNvSpPr/>
          <p:nvPr/>
        </p:nvSpPr>
        <p:spPr>
          <a:xfrm>
            <a:off x="9462066" y="5331631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CC7BBA52-699F-5589-CEF6-271432E1E3EE}"/>
              </a:ext>
            </a:extLst>
          </p:cNvPr>
          <p:cNvCxnSpPr>
            <a:cxnSpLocks/>
          </p:cNvCxnSpPr>
          <p:nvPr/>
        </p:nvCxnSpPr>
        <p:spPr>
          <a:xfrm flipH="1">
            <a:off x="9210636" y="5177429"/>
            <a:ext cx="1" cy="1545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7" name="Conector recto 1096">
            <a:extLst>
              <a:ext uri="{FF2B5EF4-FFF2-40B4-BE49-F238E27FC236}">
                <a16:creationId xmlns:a16="http://schemas.microsoft.com/office/drawing/2014/main" id="{553555EA-9801-1983-2716-1B8CFD534856}"/>
              </a:ext>
            </a:extLst>
          </p:cNvPr>
          <p:cNvCxnSpPr>
            <a:cxnSpLocks/>
          </p:cNvCxnSpPr>
          <p:nvPr/>
        </p:nvCxnSpPr>
        <p:spPr>
          <a:xfrm flipH="1">
            <a:off x="9570526" y="5177429"/>
            <a:ext cx="1" cy="154536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3E03D597-D300-BB97-9AE1-1B91689559E9}"/>
              </a:ext>
            </a:extLst>
          </p:cNvPr>
          <p:cNvCxnSpPr>
            <a:cxnSpLocks/>
          </p:cNvCxnSpPr>
          <p:nvPr/>
        </p:nvCxnSpPr>
        <p:spPr>
          <a:xfrm flipH="1">
            <a:off x="9210636" y="5557293"/>
            <a:ext cx="1" cy="154536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Elipse 1097">
            <a:extLst>
              <a:ext uri="{FF2B5EF4-FFF2-40B4-BE49-F238E27FC236}">
                <a16:creationId xmlns:a16="http://schemas.microsoft.com/office/drawing/2014/main" id="{A9F4A144-DC74-FAAE-3311-675538E1D372}"/>
              </a:ext>
            </a:extLst>
          </p:cNvPr>
          <p:cNvSpPr/>
          <p:nvPr/>
        </p:nvSpPr>
        <p:spPr>
          <a:xfrm>
            <a:off x="9099576" y="570208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F8D580A7-D355-7B38-58C2-6A0234118B8B}"/>
              </a:ext>
            </a:extLst>
          </p:cNvPr>
          <p:cNvSpPr/>
          <p:nvPr/>
        </p:nvSpPr>
        <p:spPr>
          <a:xfrm>
            <a:off x="8679805" y="532860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3" name="Conector recto 1102">
            <a:extLst>
              <a:ext uri="{FF2B5EF4-FFF2-40B4-BE49-F238E27FC236}">
                <a16:creationId xmlns:a16="http://schemas.microsoft.com/office/drawing/2014/main" id="{797CB05D-F17C-07D3-5B71-74A1551F6A47}"/>
              </a:ext>
            </a:extLst>
          </p:cNvPr>
          <p:cNvCxnSpPr>
            <a:cxnSpLocks/>
          </p:cNvCxnSpPr>
          <p:nvPr/>
        </p:nvCxnSpPr>
        <p:spPr>
          <a:xfrm flipH="1">
            <a:off x="8789131" y="5181857"/>
            <a:ext cx="1" cy="14048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4" name="Elipse 1103">
            <a:extLst>
              <a:ext uri="{FF2B5EF4-FFF2-40B4-BE49-F238E27FC236}">
                <a16:creationId xmlns:a16="http://schemas.microsoft.com/office/drawing/2014/main" id="{12E38CB7-64CC-2D18-1BD5-76C861B85EEC}"/>
              </a:ext>
            </a:extLst>
          </p:cNvPr>
          <p:cNvSpPr/>
          <p:nvPr/>
        </p:nvSpPr>
        <p:spPr>
          <a:xfrm>
            <a:off x="9457695" y="5711829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5" name="Elipse 1104">
            <a:extLst>
              <a:ext uri="{FF2B5EF4-FFF2-40B4-BE49-F238E27FC236}">
                <a16:creationId xmlns:a16="http://schemas.microsoft.com/office/drawing/2014/main" id="{17B18DEC-E374-61B5-7468-918FEE4AB4FF}"/>
              </a:ext>
            </a:extLst>
          </p:cNvPr>
          <p:cNvSpPr/>
          <p:nvPr/>
        </p:nvSpPr>
        <p:spPr>
          <a:xfrm>
            <a:off x="8688230" y="5701663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E973D0FB-DB89-05FC-A81E-57EF55E86E7F}"/>
              </a:ext>
            </a:extLst>
          </p:cNvPr>
          <p:cNvCxnSpPr>
            <a:cxnSpLocks/>
          </p:cNvCxnSpPr>
          <p:nvPr/>
        </p:nvCxnSpPr>
        <p:spPr>
          <a:xfrm flipH="1">
            <a:off x="9568112" y="5553593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BC7D255C-CC20-8805-A35A-8B34C5F1C86D}"/>
              </a:ext>
            </a:extLst>
          </p:cNvPr>
          <p:cNvCxnSpPr>
            <a:cxnSpLocks/>
            <a:stCxn id="1090" idx="3"/>
            <a:endCxn id="1105" idx="7"/>
          </p:cNvCxnSpPr>
          <p:nvPr/>
        </p:nvCxnSpPr>
        <p:spPr>
          <a:xfrm flipH="1">
            <a:off x="8880845" y="5521221"/>
            <a:ext cx="250008" cy="213489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10" name="Elipse 1109">
            <a:extLst>
              <a:ext uri="{FF2B5EF4-FFF2-40B4-BE49-F238E27FC236}">
                <a16:creationId xmlns:a16="http://schemas.microsoft.com/office/drawing/2014/main" id="{EB1C632C-037F-3486-0787-0385A703D4F8}"/>
              </a:ext>
            </a:extLst>
          </p:cNvPr>
          <p:cNvSpPr/>
          <p:nvPr/>
        </p:nvSpPr>
        <p:spPr>
          <a:xfrm>
            <a:off x="8688590" y="6077022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36569CDC-2A03-8A28-A065-F62B91202686}"/>
              </a:ext>
            </a:extLst>
          </p:cNvPr>
          <p:cNvCxnSpPr>
            <a:cxnSpLocks/>
          </p:cNvCxnSpPr>
          <p:nvPr/>
        </p:nvCxnSpPr>
        <p:spPr>
          <a:xfrm flipH="1">
            <a:off x="8799007" y="5918786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5E1AC0-795B-39AF-01A4-08076700175D}"/>
              </a:ext>
            </a:extLst>
          </p:cNvPr>
          <p:cNvSpPr txBox="1"/>
          <p:nvPr/>
        </p:nvSpPr>
        <p:spPr>
          <a:xfrm>
            <a:off x="8425242" y="3651265"/>
            <a:ext cx="334130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ASTs</a:t>
            </a:r>
            <a:r>
              <a:rPr lang="es-ES" sz="1600" dirty="0">
                <a:solidFill>
                  <a:schemeClr val="tx2"/>
                </a:solidFill>
              </a:rPr>
              <a:t> Transformados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9165445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1C0D84-E3A4-C646-C740-D212D6A536F8}"/>
              </a:ext>
            </a:extLst>
          </p:cNvPr>
          <p:cNvSpPr txBox="1"/>
          <p:nvPr/>
        </p:nvSpPr>
        <p:spPr>
          <a:xfrm>
            <a:off x="10260178" y="5098238"/>
            <a:ext cx="120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Cases</a:t>
            </a:r>
          </a:p>
          <a:p>
            <a:r>
              <a:rPr lang="es-ES" sz="800" dirty="0"/>
              <a:t>Visita de </a:t>
            </a:r>
            <a:r>
              <a:rPr lang="es-ES" sz="800" dirty="0" err="1"/>
              <a:t>Handlers</a:t>
            </a:r>
            <a:endParaRPr lang="es-ES" sz="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9ED6A4-A8C7-9CA2-3293-BCDBADBD1B87}"/>
              </a:ext>
            </a:extLst>
          </p:cNvPr>
          <p:cNvSpPr txBox="1"/>
          <p:nvPr/>
        </p:nvSpPr>
        <p:spPr>
          <a:xfrm>
            <a:off x="10260178" y="5490100"/>
            <a:ext cx="1665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Comprehnesion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Invocation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FString</a:t>
            </a:r>
            <a:endParaRPr lang="es-ES" sz="800" dirty="0"/>
          </a:p>
          <a:p>
            <a:r>
              <a:rPr lang="es-ES" sz="800" dirty="0"/>
              <a:t>Visita de Variable </a:t>
            </a:r>
          </a:p>
          <a:p>
            <a:r>
              <a:rPr lang="es-ES" sz="800" dirty="0"/>
              <a:t>Visita de Vector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795FAA7-C9A8-4223-D3DF-C7BDACE85603}"/>
              </a:ext>
            </a:extLst>
          </p:cNvPr>
          <p:cNvSpPr txBox="1"/>
          <p:nvPr/>
        </p:nvSpPr>
        <p:spPr>
          <a:xfrm>
            <a:off x="10260177" y="422937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Imports</a:t>
            </a:r>
            <a:endParaRPr lang="es-ES" sz="8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CEF9FC9-C439-CCF9-7710-FF95032E8700}"/>
              </a:ext>
            </a:extLst>
          </p:cNvPr>
          <p:cNvSpPr txBox="1"/>
          <p:nvPr/>
        </p:nvSpPr>
        <p:spPr>
          <a:xfrm>
            <a:off x="10260177" y="466110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Parameters</a:t>
            </a:r>
            <a:endParaRPr lang="es-ES" sz="8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14CED8F-7B52-B2A5-657B-A4E6E18F32A2}"/>
              </a:ext>
            </a:extLst>
          </p:cNvPr>
          <p:cNvSpPr/>
          <p:nvPr/>
        </p:nvSpPr>
        <p:spPr>
          <a:xfrm>
            <a:off x="957617" y="4375262"/>
            <a:ext cx="1439955" cy="1632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81FCA3B-2834-C668-C753-7C263527E96D}"/>
              </a:ext>
            </a:extLst>
          </p:cNvPr>
          <p:cNvSpPr txBox="1"/>
          <p:nvPr/>
        </p:nvSpPr>
        <p:spPr>
          <a:xfrm>
            <a:off x="952662" y="4398092"/>
            <a:ext cx="144491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Informes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AA14FAC-1562-B982-DD23-B64EBA2885D3}"/>
              </a:ext>
            </a:extLst>
          </p:cNvPr>
          <p:cNvGrpSpPr/>
          <p:nvPr/>
        </p:nvGrpSpPr>
        <p:grpSpPr>
          <a:xfrm>
            <a:off x="1262719" y="4823060"/>
            <a:ext cx="535666" cy="776768"/>
            <a:chOff x="1091515" y="3122530"/>
            <a:chExt cx="535666" cy="776768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B32DB64A-0B1F-3660-2A63-2B4801C31B44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2858C417-9D81-C45C-77AE-72123FB83FFE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4" name="Rectángulo: esquinas redondeadas 1033">
              <a:extLst>
                <a:ext uri="{FF2B5EF4-FFF2-40B4-BE49-F238E27FC236}">
                  <a16:creationId xmlns:a16="http://schemas.microsoft.com/office/drawing/2014/main" id="{426E7E15-112F-4048-247F-C291207A4E49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2" name="Rectángulo: esquinas redondeadas 1111">
              <a:extLst>
                <a:ext uri="{FF2B5EF4-FFF2-40B4-BE49-F238E27FC236}">
                  <a16:creationId xmlns:a16="http://schemas.microsoft.com/office/drawing/2014/main" id="{E6E7AAFD-2196-49DC-2B34-06E3199EB75A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4" name="Rectángulo: esquinas redondeadas 1113">
              <a:extLst>
                <a:ext uri="{FF2B5EF4-FFF2-40B4-BE49-F238E27FC236}">
                  <a16:creationId xmlns:a16="http://schemas.microsoft.com/office/drawing/2014/main" id="{060E7883-60F6-1433-E2B2-8D4D33668206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6" name="Rectángulo: esquinas redondeadas 1115">
              <a:extLst>
                <a:ext uri="{FF2B5EF4-FFF2-40B4-BE49-F238E27FC236}">
                  <a16:creationId xmlns:a16="http://schemas.microsoft.com/office/drawing/2014/main" id="{D6885C18-444F-3D7B-DB7F-4A9D1C41B82C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9" name="Rectángulo: esquinas redondeadas 1138">
              <a:extLst>
                <a:ext uri="{FF2B5EF4-FFF2-40B4-BE49-F238E27FC236}">
                  <a16:creationId xmlns:a16="http://schemas.microsoft.com/office/drawing/2014/main" id="{3984AA0E-449A-B7E3-008A-C1DAA4496529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5" name="Elipse 1144">
              <a:extLst>
                <a:ext uri="{FF2B5EF4-FFF2-40B4-BE49-F238E27FC236}">
                  <a16:creationId xmlns:a16="http://schemas.microsoft.com/office/drawing/2014/main" id="{FF672F29-FD9A-B6BA-05BC-C51B64CCECA0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8" name="Círculo parcial 1147">
              <a:extLst>
                <a:ext uri="{FF2B5EF4-FFF2-40B4-BE49-F238E27FC236}">
                  <a16:creationId xmlns:a16="http://schemas.microsoft.com/office/drawing/2014/main" id="{D2C8B1AD-6DD0-D38C-EDEB-F09A49BD7431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49" name="Rectángulo: esquinas redondeadas 1148">
              <a:extLst>
                <a:ext uri="{FF2B5EF4-FFF2-40B4-BE49-F238E27FC236}">
                  <a16:creationId xmlns:a16="http://schemas.microsoft.com/office/drawing/2014/main" id="{DA9A913F-CA18-6130-CC0E-F840BA36EAD0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0" name="Rectángulo: esquinas redondeadas 1149">
              <a:extLst>
                <a:ext uri="{FF2B5EF4-FFF2-40B4-BE49-F238E27FC236}">
                  <a16:creationId xmlns:a16="http://schemas.microsoft.com/office/drawing/2014/main" id="{0C9D4166-EC55-B009-CD2D-859B8120FADF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4" name="Rectángulo: esquinas redondeadas 1153">
              <a:extLst>
                <a:ext uri="{FF2B5EF4-FFF2-40B4-BE49-F238E27FC236}">
                  <a16:creationId xmlns:a16="http://schemas.microsoft.com/office/drawing/2014/main" id="{51965925-FAA7-3545-62D3-FC49B5153CBB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5" name="Rectángulo: esquinas redondeadas 1154">
              <a:extLst>
                <a:ext uri="{FF2B5EF4-FFF2-40B4-BE49-F238E27FC236}">
                  <a16:creationId xmlns:a16="http://schemas.microsoft.com/office/drawing/2014/main" id="{F06EC03C-96D2-7783-6109-5D600F42FFA9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8" name="Rectángulo: esquinas redondeadas 1157">
              <a:extLst>
                <a:ext uri="{FF2B5EF4-FFF2-40B4-BE49-F238E27FC236}">
                  <a16:creationId xmlns:a16="http://schemas.microsoft.com/office/drawing/2014/main" id="{C1A63C95-ADC3-B44B-10BF-A66A4B162BCB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9" name="Rectángulo: esquinas redondeadas 1158">
              <a:extLst>
                <a:ext uri="{FF2B5EF4-FFF2-40B4-BE49-F238E27FC236}">
                  <a16:creationId xmlns:a16="http://schemas.microsoft.com/office/drawing/2014/main" id="{A771D19E-26DB-9BA3-A794-466F20F3E8FB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1" name="Rectángulo: esquinas redondeadas 1160">
              <a:extLst>
                <a:ext uri="{FF2B5EF4-FFF2-40B4-BE49-F238E27FC236}">
                  <a16:creationId xmlns:a16="http://schemas.microsoft.com/office/drawing/2014/main" id="{45F9145B-72C7-F987-7FFD-A6CB7E0FA756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3" name="Rectángulo: esquinas redondeadas 1162">
              <a:extLst>
                <a:ext uri="{FF2B5EF4-FFF2-40B4-BE49-F238E27FC236}">
                  <a16:creationId xmlns:a16="http://schemas.microsoft.com/office/drawing/2014/main" id="{29C4C2DA-830C-2FD0-AD55-64B6711F8FB3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4" name="Rectángulo 1163">
              <a:extLst>
                <a:ext uri="{FF2B5EF4-FFF2-40B4-BE49-F238E27FC236}">
                  <a16:creationId xmlns:a16="http://schemas.microsoft.com/office/drawing/2014/main" id="{3FB224AD-8DB7-CA57-F1A4-F219D3B5AC84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65" name="Grupo 1164">
            <a:extLst>
              <a:ext uri="{FF2B5EF4-FFF2-40B4-BE49-F238E27FC236}">
                <a16:creationId xmlns:a16="http://schemas.microsoft.com/office/drawing/2014/main" id="{3BA8D81B-4D22-18B4-7DE4-ADC846C5A506}"/>
              </a:ext>
            </a:extLst>
          </p:cNvPr>
          <p:cNvGrpSpPr/>
          <p:nvPr/>
        </p:nvGrpSpPr>
        <p:grpSpPr>
          <a:xfrm>
            <a:off x="1361242" y="4914663"/>
            <a:ext cx="535666" cy="776768"/>
            <a:chOff x="1091515" y="3122530"/>
            <a:chExt cx="535666" cy="776768"/>
          </a:xfrm>
        </p:grpSpPr>
        <p:sp>
          <p:nvSpPr>
            <p:cNvPr id="1166" name="Rectángulo 1165">
              <a:extLst>
                <a:ext uri="{FF2B5EF4-FFF2-40B4-BE49-F238E27FC236}">
                  <a16:creationId xmlns:a16="http://schemas.microsoft.com/office/drawing/2014/main" id="{ABB6EEF3-8C35-3F80-0268-7B472FC77634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8" name="Rectángulo: esquinas redondeadas 1167">
              <a:extLst>
                <a:ext uri="{FF2B5EF4-FFF2-40B4-BE49-F238E27FC236}">
                  <a16:creationId xmlns:a16="http://schemas.microsoft.com/office/drawing/2014/main" id="{1299A55A-7914-6033-41FD-E34FD2FCB9B0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9" name="Rectángulo: esquinas redondeadas 1168">
              <a:extLst>
                <a:ext uri="{FF2B5EF4-FFF2-40B4-BE49-F238E27FC236}">
                  <a16:creationId xmlns:a16="http://schemas.microsoft.com/office/drawing/2014/main" id="{799F43A6-2714-1855-B03C-DE6BE8C68DA7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0" name="Rectángulo: esquinas redondeadas 1169">
              <a:extLst>
                <a:ext uri="{FF2B5EF4-FFF2-40B4-BE49-F238E27FC236}">
                  <a16:creationId xmlns:a16="http://schemas.microsoft.com/office/drawing/2014/main" id="{4358303E-657D-2B5F-018C-F67EA5EACD42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1" name="Rectángulo: esquinas redondeadas 1170">
              <a:extLst>
                <a:ext uri="{FF2B5EF4-FFF2-40B4-BE49-F238E27FC236}">
                  <a16:creationId xmlns:a16="http://schemas.microsoft.com/office/drawing/2014/main" id="{0C720557-D072-216D-0700-A07801D8620F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2" name="Rectángulo: esquinas redondeadas 1171">
              <a:extLst>
                <a:ext uri="{FF2B5EF4-FFF2-40B4-BE49-F238E27FC236}">
                  <a16:creationId xmlns:a16="http://schemas.microsoft.com/office/drawing/2014/main" id="{62828179-D35A-5F1C-B2A8-65C0512CECD1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2" name="Rectángulo: esquinas redondeadas 1181">
              <a:extLst>
                <a:ext uri="{FF2B5EF4-FFF2-40B4-BE49-F238E27FC236}">
                  <a16:creationId xmlns:a16="http://schemas.microsoft.com/office/drawing/2014/main" id="{BD00E102-8DE3-7453-7ADE-66746387DF65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5" name="Elipse 1184">
              <a:extLst>
                <a:ext uri="{FF2B5EF4-FFF2-40B4-BE49-F238E27FC236}">
                  <a16:creationId xmlns:a16="http://schemas.microsoft.com/office/drawing/2014/main" id="{F6287C15-3A17-B32A-322B-1BCC769827E4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8" name="Círculo parcial 1187">
              <a:extLst>
                <a:ext uri="{FF2B5EF4-FFF2-40B4-BE49-F238E27FC236}">
                  <a16:creationId xmlns:a16="http://schemas.microsoft.com/office/drawing/2014/main" id="{28686779-F269-A3B9-16EF-CB9D6329A69F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98" name="Rectángulo: esquinas redondeadas 1197">
              <a:extLst>
                <a:ext uri="{FF2B5EF4-FFF2-40B4-BE49-F238E27FC236}">
                  <a16:creationId xmlns:a16="http://schemas.microsoft.com/office/drawing/2014/main" id="{AE36BAA5-330B-963A-C4D4-CE3212D045F1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9" name="Rectángulo: esquinas redondeadas 1198">
              <a:extLst>
                <a:ext uri="{FF2B5EF4-FFF2-40B4-BE49-F238E27FC236}">
                  <a16:creationId xmlns:a16="http://schemas.microsoft.com/office/drawing/2014/main" id="{B6EF1688-1B97-F59E-310C-3BAB9969AF44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0" name="Rectángulo: esquinas redondeadas 1199">
              <a:extLst>
                <a:ext uri="{FF2B5EF4-FFF2-40B4-BE49-F238E27FC236}">
                  <a16:creationId xmlns:a16="http://schemas.microsoft.com/office/drawing/2014/main" id="{67AEA45D-C838-854C-3F39-DC927108732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1" name="Rectángulo: esquinas redondeadas 1200">
              <a:extLst>
                <a:ext uri="{FF2B5EF4-FFF2-40B4-BE49-F238E27FC236}">
                  <a16:creationId xmlns:a16="http://schemas.microsoft.com/office/drawing/2014/main" id="{72615D20-A093-60F4-086B-72E518A08801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2" name="Rectángulo: esquinas redondeadas 1201">
              <a:extLst>
                <a:ext uri="{FF2B5EF4-FFF2-40B4-BE49-F238E27FC236}">
                  <a16:creationId xmlns:a16="http://schemas.microsoft.com/office/drawing/2014/main" id="{90C8FE5D-5AD9-B5FB-C966-C64018CB95EB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4" name="Rectángulo: esquinas redondeadas 1203">
              <a:extLst>
                <a:ext uri="{FF2B5EF4-FFF2-40B4-BE49-F238E27FC236}">
                  <a16:creationId xmlns:a16="http://schemas.microsoft.com/office/drawing/2014/main" id="{434BA0A0-EC6D-A52C-6D96-5D098D904C4F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5" name="Rectángulo: esquinas redondeadas 1204">
              <a:extLst>
                <a:ext uri="{FF2B5EF4-FFF2-40B4-BE49-F238E27FC236}">
                  <a16:creationId xmlns:a16="http://schemas.microsoft.com/office/drawing/2014/main" id="{40B1FFAD-F26C-D569-EE71-6A41B8FED17E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6" name="Rectángulo: esquinas redondeadas 1205">
              <a:extLst>
                <a:ext uri="{FF2B5EF4-FFF2-40B4-BE49-F238E27FC236}">
                  <a16:creationId xmlns:a16="http://schemas.microsoft.com/office/drawing/2014/main" id="{16675649-8627-FEF2-ABC7-8010AE8CB230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7" name="Rectángulo 1206">
              <a:extLst>
                <a:ext uri="{FF2B5EF4-FFF2-40B4-BE49-F238E27FC236}">
                  <a16:creationId xmlns:a16="http://schemas.microsoft.com/office/drawing/2014/main" id="{AD19F542-528E-9C0C-30EA-263CA75B1105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11" name="Grupo 1210">
            <a:extLst>
              <a:ext uri="{FF2B5EF4-FFF2-40B4-BE49-F238E27FC236}">
                <a16:creationId xmlns:a16="http://schemas.microsoft.com/office/drawing/2014/main" id="{531D2CD3-FC97-C6CF-60B0-ED80ED0FCC51}"/>
              </a:ext>
            </a:extLst>
          </p:cNvPr>
          <p:cNvGrpSpPr/>
          <p:nvPr/>
        </p:nvGrpSpPr>
        <p:grpSpPr>
          <a:xfrm>
            <a:off x="1459765" y="5006266"/>
            <a:ext cx="535666" cy="776768"/>
            <a:chOff x="1091515" y="3122530"/>
            <a:chExt cx="535666" cy="776768"/>
          </a:xfrm>
        </p:grpSpPr>
        <p:sp>
          <p:nvSpPr>
            <p:cNvPr id="1213" name="Rectángulo 1212">
              <a:extLst>
                <a:ext uri="{FF2B5EF4-FFF2-40B4-BE49-F238E27FC236}">
                  <a16:creationId xmlns:a16="http://schemas.microsoft.com/office/drawing/2014/main" id="{90E46F05-C11A-699F-068F-D2ED7B1EB8A2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4" name="Rectángulo: esquinas redondeadas 1213">
              <a:extLst>
                <a:ext uri="{FF2B5EF4-FFF2-40B4-BE49-F238E27FC236}">
                  <a16:creationId xmlns:a16="http://schemas.microsoft.com/office/drawing/2014/main" id="{EDED2050-B638-8DC7-E3DF-1535739E8A14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5" name="Rectángulo: esquinas redondeadas 1214">
              <a:extLst>
                <a:ext uri="{FF2B5EF4-FFF2-40B4-BE49-F238E27FC236}">
                  <a16:creationId xmlns:a16="http://schemas.microsoft.com/office/drawing/2014/main" id="{37306F62-172F-D620-B382-D71CD54354FE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6" name="Rectángulo: esquinas redondeadas 1215">
              <a:extLst>
                <a:ext uri="{FF2B5EF4-FFF2-40B4-BE49-F238E27FC236}">
                  <a16:creationId xmlns:a16="http://schemas.microsoft.com/office/drawing/2014/main" id="{238C9393-C6C6-8BBF-60FF-2D95F4B2CBD0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7" name="Rectángulo: esquinas redondeadas 1216">
              <a:extLst>
                <a:ext uri="{FF2B5EF4-FFF2-40B4-BE49-F238E27FC236}">
                  <a16:creationId xmlns:a16="http://schemas.microsoft.com/office/drawing/2014/main" id="{F9ACF231-BB31-DBF5-D8E5-EBD97B0A0A53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8" name="Rectángulo: esquinas redondeadas 1217">
              <a:extLst>
                <a:ext uri="{FF2B5EF4-FFF2-40B4-BE49-F238E27FC236}">
                  <a16:creationId xmlns:a16="http://schemas.microsoft.com/office/drawing/2014/main" id="{142DA08A-9D9D-1909-B12F-8BB5A44735D8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9" name="Rectángulo: esquinas redondeadas 1218">
              <a:extLst>
                <a:ext uri="{FF2B5EF4-FFF2-40B4-BE49-F238E27FC236}">
                  <a16:creationId xmlns:a16="http://schemas.microsoft.com/office/drawing/2014/main" id="{29EED4D0-F50A-2491-2037-28B32BDA62E9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0" name="Elipse 1219">
              <a:extLst>
                <a:ext uri="{FF2B5EF4-FFF2-40B4-BE49-F238E27FC236}">
                  <a16:creationId xmlns:a16="http://schemas.microsoft.com/office/drawing/2014/main" id="{EACFBF5E-0BC9-4A82-2C8A-C885F9C39A39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1" name="Círculo parcial 1220">
              <a:extLst>
                <a:ext uri="{FF2B5EF4-FFF2-40B4-BE49-F238E27FC236}">
                  <a16:creationId xmlns:a16="http://schemas.microsoft.com/office/drawing/2014/main" id="{EC9F8A48-3909-2457-66D4-EC019A400461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22" name="Rectángulo: esquinas redondeadas 1221">
              <a:extLst>
                <a:ext uri="{FF2B5EF4-FFF2-40B4-BE49-F238E27FC236}">
                  <a16:creationId xmlns:a16="http://schemas.microsoft.com/office/drawing/2014/main" id="{75E2A187-E8D2-0CA2-DEB1-BF4EB7F95CF0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3" name="Rectángulo: esquinas redondeadas 1222">
              <a:extLst>
                <a:ext uri="{FF2B5EF4-FFF2-40B4-BE49-F238E27FC236}">
                  <a16:creationId xmlns:a16="http://schemas.microsoft.com/office/drawing/2014/main" id="{DD4613CF-16D4-A745-AE05-2990CBF09636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4" name="Rectángulo: esquinas redondeadas 1223">
              <a:extLst>
                <a:ext uri="{FF2B5EF4-FFF2-40B4-BE49-F238E27FC236}">
                  <a16:creationId xmlns:a16="http://schemas.microsoft.com/office/drawing/2014/main" id="{6E298E33-2EEA-AF34-1412-0F58CE4FA507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5" name="Rectángulo: esquinas redondeadas 1224">
              <a:extLst>
                <a:ext uri="{FF2B5EF4-FFF2-40B4-BE49-F238E27FC236}">
                  <a16:creationId xmlns:a16="http://schemas.microsoft.com/office/drawing/2014/main" id="{DC94C45A-E8A6-48B5-E47C-B708CDF98E01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6" name="Rectángulo: esquinas redondeadas 1225">
              <a:extLst>
                <a:ext uri="{FF2B5EF4-FFF2-40B4-BE49-F238E27FC236}">
                  <a16:creationId xmlns:a16="http://schemas.microsoft.com/office/drawing/2014/main" id="{64470E9E-F9CD-5D26-CF69-D92FFCD3F119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7" name="Rectángulo: esquinas redondeadas 1226">
              <a:extLst>
                <a:ext uri="{FF2B5EF4-FFF2-40B4-BE49-F238E27FC236}">
                  <a16:creationId xmlns:a16="http://schemas.microsoft.com/office/drawing/2014/main" id="{5CAB27D1-A0F3-C02E-5018-A62CFEC201C2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8" name="Rectángulo: esquinas redondeadas 1227">
              <a:extLst>
                <a:ext uri="{FF2B5EF4-FFF2-40B4-BE49-F238E27FC236}">
                  <a16:creationId xmlns:a16="http://schemas.microsoft.com/office/drawing/2014/main" id="{E6A97B59-C433-4CAB-46EB-09C036EFBD0B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9" name="Rectángulo: esquinas redondeadas 1228">
              <a:extLst>
                <a:ext uri="{FF2B5EF4-FFF2-40B4-BE49-F238E27FC236}">
                  <a16:creationId xmlns:a16="http://schemas.microsoft.com/office/drawing/2014/main" id="{16B9195A-7F5C-45A4-86C5-CAD34D447950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0" name="Rectángulo 1229">
              <a:extLst>
                <a:ext uri="{FF2B5EF4-FFF2-40B4-BE49-F238E27FC236}">
                  <a16:creationId xmlns:a16="http://schemas.microsoft.com/office/drawing/2014/main" id="{540F4AF4-064A-B8D3-B94B-5196DA516227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31" name="Grupo 1230">
            <a:extLst>
              <a:ext uri="{FF2B5EF4-FFF2-40B4-BE49-F238E27FC236}">
                <a16:creationId xmlns:a16="http://schemas.microsoft.com/office/drawing/2014/main" id="{AF4452A9-C68B-BFA5-74AC-B3A10FC10F55}"/>
              </a:ext>
            </a:extLst>
          </p:cNvPr>
          <p:cNvGrpSpPr/>
          <p:nvPr/>
        </p:nvGrpSpPr>
        <p:grpSpPr>
          <a:xfrm>
            <a:off x="1558289" y="5097868"/>
            <a:ext cx="535666" cy="776768"/>
            <a:chOff x="1091515" y="3122530"/>
            <a:chExt cx="535666" cy="776768"/>
          </a:xfrm>
        </p:grpSpPr>
        <p:sp>
          <p:nvSpPr>
            <p:cNvPr id="1232" name="Rectángulo 1231">
              <a:extLst>
                <a:ext uri="{FF2B5EF4-FFF2-40B4-BE49-F238E27FC236}">
                  <a16:creationId xmlns:a16="http://schemas.microsoft.com/office/drawing/2014/main" id="{A04BD644-DE42-210C-F8CA-17B4EA839A52}"/>
                </a:ext>
              </a:extLst>
            </p:cNvPr>
            <p:cNvSpPr/>
            <p:nvPr/>
          </p:nvSpPr>
          <p:spPr>
            <a:xfrm>
              <a:off x="1091515" y="3122530"/>
              <a:ext cx="535666" cy="77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3" name="Rectángulo: esquinas redondeadas 1232">
              <a:extLst>
                <a:ext uri="{FF2B5EF4-FFF2-40B4-BE49-F238E27FC236}">
                  <a16:creationId xmlns:a16="http://schemas.microsoft.com/office/drawing/2014/main" id="{211B37E7-A5C7-4501-0A71-AFC60268C909}"/>
                </a:ext>
              </a:extLst>
            </p:cNvPr>
            <p:cNvSpPr/>
            <p:nvPr/>
          </p:nvSpPr>
          <p:spPr>
            <a:xfrm>
              <a:off x="1385874" y="34910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4" name="Rectángulo: esquinas redondeadas 1233">
              <a:extLst>
                <a:ext uri="{FF2B5EF4-FFF2-40B4-BE49-F238E27FC236}">
                  <a16:creationId xmlns:a16="http://schemas.microsoft.com/office/drawing/2014/main" id="{DD58A356-508E-8F44-9C89-631AA2467624}"/>
                </a:ext>
              </a:extLst>
            </p:cNvPr>
            <p:cNvSpPr/>
            <p:nvPr/>
          </p:nvSpPr>
          <p:spPr>
            <a:xfrm>
              <a:off x="1385874" y="35291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5" name="Rectángulo: esquinas redondeadas 1234">
              <a:extLst>
                <a:ext uri="{FF2B5EF4-FFF2-40B4-BE49-F238E27FC236}">
                  <a16:creationId xmlns:a16="http://schemas.microsoft.com/office/drawing/2014/main" id="{9E3789D9-37F8-7543-8FD1-A20648CD5629}"/>
                </a:ext>
              </a:extLst>
            </p:cNvPr>
            <p:cNvSpPr/>
            <p:nvPr/>
          </p:nvSpPr>
          <p:spPr>
            <a:xfrm>
              <a:off x="1385874" y="35672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6" name="Rectángulo: esquinas redondeadas 1235">
              <a:extLst>
                <a:ext uri="{FF2B5EF4-FFF2-40B4-BE49-F238E27FC236}">
                  <a16:creationId xmlns:a16="http://schemas.microsoft.com/office/drawing/2014/main" id="{1634D4B2-10AF-D7EE-6664-686B07B01FFD}"/>
                </a:ext>
              </a:extLst>
            </p:cNvPr>
            <p:cNvSpPr/>
            <p:nvPr/>
          </p:nvSpPr>
          <p:spPr>
            <a:xfrm>
              <a:off x="1130601" y="37196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7" name="Rectángulo: esquinas redondeadas 1236">
              <a:extLst>
                <a:ext uri="{FF2B5EF4-FFF2-40B4-BE49-F238E27FC236}">
                  <a16:creationId xmlns:a16="http://schemas.microsoft.com/office/drawing/2014/main" id="{6B5B08BB-7AD6-7DDB-7E3B-16C3EC562E96}"/>
                </a:ext>
              </a:extLst>
            </p:cNvPr>
            <p:cNvSpPr/>
            <p:nvPr/>
          </p:nvSpPr>
          <p:spPr>
            <a:xfrm>
              <a:off x="1130601" y="37577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8" name="Rectángulo: esquinas redondeadas 1237">
              <a:extLst>
                <a:ext uri="{FF2B5EF4-FFF2-40B4-BE49-F238E27FC236}">
                  <a16:creationId xmlns:a16="http://schemas.microsoft.com/office/drawing/2014/main" id="{B77C623C-FCCE-7138-C49B-B1ABD7E7F7C1}"/>
                </a:ext>
              </a:extLst>
            </p:cNvPr>
            <p:cNvSpPr/>
            <p:nvPr/>
          </p:nvSpPr>
          <p:spPr>
            <a:xfrm>
              <a:off x="1130601" y="37958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9" name="Elipse 1238">
              <a:extLst>
                <a:ext uri="{FF2B5EF4-FFF2-40B4-BE49-F238E27FC236}">
                  <a16:creationId xmlns:a16="http://schemas.microsoft.com/office/drawing/2014/main" id="{9F5360EC-FE4A-5FC8-A6CC-BF81340B6307}"/>
                </a:ext>
              </a:extLst>
            </p:cNvPr>
            <p:cNvSpPr/>
            <p:nvPr/>
          </p:nvSpPr>
          <p:spPr>
            <a:xfrm>
              <a:off x="1174496" y="3465402"/>
              <a:ext cx="164269" cy="1642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0" name="Círculo parcial 1239">
              <a:extLst>
                <a:ext uri="{FF2B5EF4-FFF2-40B4-BE49-F238E27FC236}">
                  <a16:creationId xmlns:a16="http://schemas.microsoft.com/office/drawing/2014/main" id="{998C14B4-1C41-C618-1BB9-6AC7ADB71CEE}"/>
                </a:ext>
              </a:extLst>
            </p:cNvPr>
            <p:cNvSpPr/>
            <p:nvPr/>
          </p:nvSpPr>
          <p:spPr>
            <a:xfrm>
              <a:off x="1130601" y="3446195"/>
              <a:ext cx="228199" cy="228199"/>
            </a:xfrm>
            <a:prstGeom prst="pi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41" name="Rectángulo: esquinas redondeadas 1240">
              <a:extLst>
                <a:ext uri="{FF2B5EF4-FFF2-40B4-BE49-F238E27FC236}">
                  <a16:creationId xmlns:a16="http://schemas.microsoft.com/office/drawing/2014/main" id="{551BD7E0-D215-40F3-8D47-27DAF7C7689E}"/>
                </a:ext>
              </a:extLst>
            </p:cNvPr>
            <p:cNvSpPr/>
            <p:nvPr/>
          </p:nvSpPr>
          <p:spPr>
            <a:xfrm>
              <a:off x="1385874" y="3605336"/>
              <a:ext cx="203739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2" name="Rectángulo: esquinas redondeadas 1241">
              <a:extLst>
                <a:ext uri="{FF2B5EF4-FFF2-40B4-BE49-F238E27FC236}">
                  <a16:creationId xmlns:a16="http://schemas.microsoft.com/office/drawing/2014/main" id="{4D100FC7-BA63-6908-9D72-11D69BC28FDC}"/>
                </a:ext>
              </a:extLst>
            </p:cNvPr>
            <p:cNvSpPr/>
            <p:nvPr/>
          </p:nvSpPr>
          <p:spPr>
            <a:xfrm>
              <a:off x="1472854" y="3704931"/>
              <a:ext cx="39515" cy="17154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3" name="Rectángulo: esquinas redondeadas 1242">
              <a:extLst>
                <a:ext uri="{FF2B5EF4-FFF2-40B4-BE49-F238E27FC236}">
                  <a16:creationId xmlns:a16="http://schemas.microsoft.com/office/drawing/2014/main" id="{58183A0C-EEC1-22E2-52D4-87C14C0E0951}"/>
                </a:ext>
              </a:extLst>
            </p:cNvPr>
            <p:cNvSpPr/>
            <p:nvPr/>
          </p:nvSpPr>
          <p:spPr>
            <a:xfrm>
              <a:off x="1531114" y="3648149"/>
              <a:ext cx="39515" cy="2283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4" name="Rectángulo: esquinas redondeadas 1243">
              <a:extLst>
                <a:ext uri="{FF2B5EF4-FFF2-40B4-BE49-F238E27FC236}">
                  <a16:creationId xmlns:a16="http://schemas.microsoft.com/office/drawing/2014/main" id="{86178E91-C143-1848-1AF5-94AD49D2A842}"/>
                </a:ext>
              </a:extLst>
            </p:cNvPr>
            <p:cNvSpPr/>
            <p:nvPr/>
          </p:nvSpPr>
          <p:spPr>
            <a:xfrm>
              <a:off x="1411388" y="3759309"/>
              <a:ext cx="39515" cy="11716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5" name="Rectángulo: esquinas redondeadas 1244">
              <a:extLst>
                <a:ext uri="{FF2B5EF4-FFF2-40B4-BE49-F238E27FC236}">
                  <a16:creationId xmlns:a16="http://schemas.microsoft.com/office/drawing/2014/main" id="{6BDAA155-F9AE-3559-19F4-D45D28F3015A}"/>
                </a:ext>
              </a:extLst>
            </p:cNvPr>
            <p:cNvSpPr/>
            <p:nvPr/>
          </p:nvSpPr>
          <p:spPr>
            <a:xfrm>
              <a:off x="1130601" y="3833936"/>
              <a:ext cx="246524" cy="28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6" name="Rectángulo: esquinas redondeadas 1245">
              <a:extLst>
                <a:ext uri="{FF2B5EF4-FFF2-40B4-BE49-F238E27FC236}">
                  <a16:creationId xmlns:a16="http://schemas.microsoft.com/office/drawing/2014/main" id="{E4163AFD-1F90-E36F-4111-71261CA6758E}"/>
                </a:ext>
              </a:extLst>
            </p:cNvPr>
            <p:cNvSpPr/>
            <p:nvPr/>
          </p:nvSpPr>
          <p:spPr>
            <a:xfrm>
              <a:off x="1130600" y="339095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7" name="Rectángulo: esquinas redondeadas 1246">
              <a:extLst>
                <a:ext uri="{FF2B5EF4-FFF2-40B4-BE49-F238E27FC236}">
                  <a16:creationId xmlns:a16="http://schemas.microsoft.com/office/drawing/2014/main" id="{F95E2255-C661-AABF-AECD-1910FF1E24C2}"/>
                </a:ext>
              </a:extLst>
            </p:cNvPr>
            <p:cNvSpPr/>
            <p:nvPr/>
          </p:nvSpPr>
          <p:spPr>
            <a:xfrm>
              <a:off x="1130599" y="334657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8" name="Rectángulo: esquinas redondeadas 1247">
              <a:extLst>
                <a:ext uri="{FF2B5EF4-FFF2-40B4-BE49-F238E27FC236}">
                  <a16:creationId xmlns:a16="http://schemas.microsoft.com/office/drawing/2014/main" id="{49064BFA-AD5A-D51D-CFE5-759B60EDED49}"/>
                </a:ext>
              </a:extLst>
            </p:cNvPr>
            <p:cNvSpPr/>
            <p:nvPr/>
          </p:nvSpPr>
          <p:spPr>
            <a:xfrm>
              <a:off x="1130599" y="3302192"/>
              <a:ext cx="455145" cy="29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9" name="Rectángulo 1248">
              <a:extLst>
                <a:ext uri="{FF2B5EF4-FFF2-40B4-BE49-F238E27FC236}">
                  <a16:creationId xmlns:a16="http://schemas.microsoft.com/office/drawing/2014/main" id="{EDAA546C-6791-C6B6-56AB-F091962340AD}"/>
                </a:ext>
              </a:extLst>
            </p:cNvPr>
            <p:cNvSpPr/>
            <p:nvPr/>
          </p:nvSpPr>
          <p:spPr>
            <a:xfrm>
              <a:off x="1137264" y="3164195"/>
              <a:ext cx="448480" cy="10239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5462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733</Words>
  <Application>Microsoft Office PowerPoint</Application>
  <PresentationFormat>Panorámica</PresentationFormat>
  <Paragraphs>327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15</cp:revision>
  <dcterms:created xsi:type="dcterms:W3CDTF">2024-05-17T07:45:21Z</dcterms:created>
  <dcterms:modified xsi:type="dcterms:W3CDTF">2024-07-02T10:09:05Z</dcterms:modified>
</cp:coreProperties>
</file>