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0"/>
    <a:srgbClr val="326499"/>
    <a:srgbClr val="FFD14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C88C2-839D-18DF-4A04-BA6D238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A8F13-AC9A-237E-861F-4B07CBAB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A027E-FD34-A4B0-EFCA-23FDAB2E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8DF87-8830-1C3C-2ED9-9A93164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0010A-20F6-ACBC-ADCC-923A9C21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08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76FF7-48A8-249D-52F7-7E3FD816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AEB7A3-63FA-1DFA-1393-F6CD3C293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9553F-1B25-33F9-87CD-FD28AA4E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22C68-01EA-23E4-EFCC-86726C6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34096-C64E-F3D1-7DE4-BF3B1D32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7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BC1D8-CD5F-669C-4D2B-FA4CEA38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FD2A9-D351-C956-D346-EE0C20B0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703E5-2D17-F15F-E7F8-C13FBAF6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79535C-1885-07DB-EA8C-9BAB6D3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35276-2ECC-AF63-483F-BEF1F83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7E2CA-0151-05BB-FB4D-671B9A3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414B0-6605-CC41-D89C-2E994447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9DF8-49E7-8BB7-A85B-CB7FE02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1B4A9-2CE3-1A10-8C68-4ABEF662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FCFF3-30F9-1129-CC87-78D6AA1E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48DA2-176E-D3F2-8B57-60C403DE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584FE-90A0-2C7C-8357-6C1F1E4E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782C2-E124-1B8D-F797-075DAC0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953E1-76B0-4C54-D7D0-EF1765C3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D2391-DB56-13E4-39B4-41F2E44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5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BF021-C933-1E19-DBB8-7B06961D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5A876-DC11-F650-52DE-3A89BD9BE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B1264-AECC-6ECE-A71E-518BBC7B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A7664-2F97-7882-7CED-75E7D77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D0B30-8376-23AB-C6CC-A4174D07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93777-F87C-8C83-A666-E5961A07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9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E765-CF75-0823-07A7-7949DAB3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512ED-AAB2-79D4-E86F-F14EEEF8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E3CC97-0DBD-BD21-BE35-062F72EA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26FD5E-B475-8C4B-A3B0-D2AABD3E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44850B-AE02-C96B-0FEB-5E2EA81CA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003429-B9A5-5789-CB7D-34EC7939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52DD93-A972-35C7-29D2-BCB1E099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D2450F-FAE2-A7C7-525E-4AE0F52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30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924F-ED82-3948-64B5-D596A759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A4E7F9-1CA4-1FC1-B39E-15D54AC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6A9C3E-56C4-DF96-CD96-BCE6D54E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8974C6-674B-6276-42A1-F8FD4A6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382D97-12D2-5436-C2B1-4FBFF78D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E83CED-7195-74C5-CCA1-37446F0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9C827-E483-6D6B-179E-616D155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9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FD1B2-7CC3-BF69-F2C5-FDCFF03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FB717-485C-94BA-D4F0-54978C84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63CB4-3D95-366B-7117-7EE2B0D6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B52759-2450-C967-04CB-29AAA2D7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88C78-E34A-250F-DC9B-056070B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314C3-953E-3784-3E8B-129D4C9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0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20205-2FF7-E995-3145-9F1EE4A2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19BD1C-F97A-A6F9-2065-237B5B07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C8768-C415-69AE-6437-D011276D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E63426-5EA3-AF6D-77AD-A251E5D7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EB2DD-6552-E0F6-AFD4-F45E1BEA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457C1-B9EB-238E-67A2-2E1BFF31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36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C58607-77C4-05F4-C72D-3CE0398F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3C8F8-F507-BB36-8171-B2B04FB0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4FAD0-E810-4199-C291-41BF6C99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C7FC6-F460-E786-9421-56D95C32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96293-13CB-28A3-BE87-EC32FD71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37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1208C75-3AA0-3DD3-49CB-3FB9D8E2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0" y="638888"/>
            <a:ext cx="1203495" cy="6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de Ingeniería Informática - Inicio">
            <a:extLst>
              <a:ext uri="{FF2B5EF4-FFF2-40B4-BE49-F238E27FC236}">
                <a16:creationId xmlns:a16="http://schemas.microsoft.com/office/drawing/2014/main" id="{93B7C3E1-13C7-D097-FCCF-AE484D59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9" y="1676958"/>
            <a:ext cx="1225296" cy="6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896A0A-D3A1-E6E2-75AF-408064B1C5A2}"/>
              </a:ext>
            </a:extLst>
          </p:cNvPr>
          <p:cNvSpPr/>
          <p:nvPr/>
        </p:nvSpPr>
        <p:spPr>
          <a:xfrm>
            <a:off x="3806130" y="1352479"/>
            <a:ext cx="2107989" cy="72101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2"/>
                </a:solidFill>
              </a:rPr>
              <a:t>The</a:t>
            </a:r>
            <a:r>
              <a:rPr lang="es-ES" sz="1200" dirty="0">
                <a:solidFill>
                  <a:schemeClr val="tx2"/>
                </a:solidFill>
              </a:rPr>
              <a:t> Python Standard Library</a:t>
            </a:r>
            <a:br>
              <a:rPr lang="es-ES" sz="1200" dirty="0">
                <a:solidFill>
                  <a:schemeClr val="tx2"/>
                </a:solidFill>
              </a:rPr>
            </a:br>
            <a:r>
              <a:rPr lang="es-ES" sz="1050" dirty="0">
                <a:solidFill>
                  <a:schemeClr val="tx2"/>
                </a:solidFill>
              </a:rPr>
              <a:t>(AST Module)</a:t>
            </a:r>
            <a:endParaRPr lang="es-ES" sz="1200" dirty="0">
              <a:solidFill>
                <a:schemeClr val="tx2"/>
              </a:solidFill>
            </a:endParaRPr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BD298A78-8667-EB6A-88F7-146E7E7779C8}"/>
              </a:ext>
            </a:extLst>
          </p:cNvPr>
          <p:cNvSpPr/>
          <p:nvPr/>
        </p:nvSpPr>
        <p:spPr>
          <a:xfrm>
            <a:off x="6568050" y="136599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Flecha: a la derecha 1031">
            <a:extLst>
              <a:ext uri="{FF2B5EF4-FFF2-40B4-BE49-F238E27FC236}">
                <a16:creationId xmlns:a16="http://schemas.microsoft.com/office/drawing/2014/main" id="{FF052FFD-32C3-F80A-D392-D8A9DCFFBD0D}"/>
              </a:ext>
            </a:extLst>
          </p:cNvPr>
          <p:cNvSpPr/>
          <p:nvPr/>
        </p:nvSpPr>
        <p:spPr>
          <a:xfrm rot="5400000">
            <a:off x="9715536" y="31063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3" name="Grupo 1142">
            <a:extLst>
              <a:ext uri="{FF2B5EF4-FFF2-40B4-BE49-F238E27FC236}">
                <a16:creationId xmlns:a16="http://schemas.microsoft.com/office/drawing/2014/main" id="{0D5B0FFB-8691-4961-B3F0-EEA0B65F1987}"/>
              </a:ext>
            </a:extLst>
          </p:cNvPr>
          <p:cNvGrpSpPr/>
          <p:nvPr/>
        </p:nvGrpSpPr>
        <p:grpSpPr>
          <a:xfrm>
            <a:off x="7462949" y="423114"/>
            <a:ext cx="3800194" cy="2324100"/>
            <a:chOff x="6533309" y="217374"/>
            <a:chExt cx="3800194" cy="23241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2F10FB2-560B-77EF-F183-8C4F8E89F42F}"/>
                </a:ext>
              </a:extLst>
            </p:cNvPr>
            <p:cNvSpPr/>
            <p:nvPr/>
          </p:nvSpPr>
          <p:spPr>
            <a:xfrm>
              <a:off x="6533309" y="217374"/>
              <a:ext cx="3800194" cy="2324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C766D12E-407C-3AE4-7D37-1C4F91369604}"/>
                </a:ext>
              </a:extLst>
            </p:cNvPr>
            <p:cNvSpPr txBox="1"/>
            <p:nvPr/>
          </p:nvSpPr>
          <p:spPr>
            <a:xfrm>
              <a:off x="7145589" y="293575"/>
              <a:ext cx="303371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100" dirty="0">
                  <a:solidFill>
                    <a:schemeClr val="tx2"/>
                  </a:solidFill>
                </a:rPr>
                <a:t>Árbol de Sintaxis Abstracta (AST)</a:t>
              </a:r>
              <a:endParaRPr lang="es-ES" sz="12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1E50FD-8B38-7FAB-0C7C-23AD412A1FA7}"/>
                </a:ext>
              </a:extLst>
            </p:cNvPr>
            <p:cNvCxnSpPr>
              <a:cxnSpLocks/>
              <a:stCxn id="8" idx="4"/>
              <a:endCxn id="19" idx="0"/>
            </p:cNvCxnSpPr>
            <p:nvPr/>
          </p:nvCxnSpPr>
          <p:spPr>
            <a:xfrm>
              <a:off x="7811212" y="589297"/>
              <a:ext cx="235039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3835F27-195E-B7C1-E0E5-6DF527705A3A}"/>
                </a:ext>
              </a:extLst>
            </p:cNvPr>
            <p:cNvCxnSpPr>
              <a:cxnSpLocks/>
              <a:stCxn id="8" idx="5"/>
              <a:endCxn id="9" idx="0"/>
            </p:cNvCxnSpPr>
            <p:nvPr/>
          </p:nvCxnSpPr>
          <p:spPr>
            <a:xfrm>
              <a:off x="7907750" y="549310"/>
              <a:ext cx="623266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F12AB02-C730-0E47-D240-D6C5FE0C2439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 flipH="1">
              <a:off x="7561488" y="589297"/>
              <a:ext cx="249724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F784ED5-6BF7-AC6A-F2DA-D9D9CF0CE1A0}"/>
                </a:ext>
              </a:extLst>
            </p:cNvPr>
            <p:cNvCxnSpPr>
              <a:cxnSpLocks/>
              <a:stCxn id="8" idx="3"/>
              <a:endCxn id="23" idx="0"/>
            </p:cNvCxnSpPr>
            <p:nvPr/>
          </p:nvCxnSpPr>
          <p:spPr>
            <a:xfrm flipH="1">
              <a:off x="7076725" y="549310"/>
              <a:ext cx="637949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FD0CE7-0960-A7BB-239C-1FDF2136810D}"/>
                </a:ext>
              </a:extLst>
            </p:cNvPr>
            <p:cNvSpPr/>
            <p:nvPr/>
          </p:nvSpPr>
          <p:spPr>
            <a:xfrm>
              <a:off x="7674687" y="316247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CE49CB1-E3E5-74D5-AEFD-CFBFEFB0DCD7}"/>
                </a:ext>
              </a:extLst>
            </p:cNvPr>
            <p:cNvCxnSpPr>
              <a:cxnSpLocks/>
              <a:stCxn id="22" idx="5"/>
              <a:endCxn id="32" idx="0"/>
            </p:cNvCxnSpPr>
            <p:nvPr/>
          </p:nvCxnSpPr>
          <p:spPr>
            <a:xfrm>
              <a:off x="7658026" y="1285108"/>
              <a:ext cx="145557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DB99F9B-D92F-8179-D520-9E4313C26C80}"/>
                </a:ext>
              </a:extLst>
            </p:cNvPr>
            <p:cNvCxnSpPr>
              <a:cxnSpLocks/>
              <a:stCxn id="19" idx="4"/>
              <a:endCxn id="31" idx="0"/>
            </p:cNvCxnSpPr>
            <p:nvPr/>
          </p:nvCxnSpPr>
          <p:spPr>
            <a:xfrm>
              <a:off x="8046251" y="1325095"/>
              <a:ext cx="188699" cy="3429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8891EACC-6013-7C7C-0BB5-72292273721A}"/>
                </a:ext>
              </a:extLst>
            </p:cNvPr>
            <p:cNvCxnSpPr>
              <a:cxnSpLocks/>
              <a:stCxn id="22" idx="3"/>
              <a:endCxn id="33" idx="0"/>
            </p:cNvCxnSpPr>
            <p:nvPr/>
          </p:nvCxnSpPr>
          <p:spPr>
            <a:xfrm flipH="1">
              <a:off x="7305534" y="1285108"/>
              <a:ext cx="159416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3D72FAB-4BE4-53DA-257E-3923EBC7A6C7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8531016" y="1325096"/>
              <a:ext cx="187695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013DC9E-4CA3-E491-CBD1-BD19344A0A14}"/>
                </a:ext>
              </a:extLst>
            </p:cNvPr>
            <p:cNvCxnSpPr>
              <a:cxnSpLocks/>
              <a:stCxn id="23" idx="4"/>
              <a:endCxn id="34" idx="0"/>
            </p:cNvCxnSpPr>
            <p:nvPr/>
          </p:nvCxnSpPr>
          <p:spPr>
            <a:xfrm flipH="1">
              <a:off x="6783669" y="1325096"/>
              <a:ext cx="293056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B63FF8E-C0D1-0C6F-AF98-56A8286E7F1F}"/>
                </a:ext>
              </a:extLst>
            </p:cNvPr>
            <p:cNvSpPr/>
            <p:nvPr/>
          </p:nvSpPr>
          <p:spPr>
            <a:xfrm>
              <a:off x="8394490" y="1052045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85EC623-2BDC-A1FC-677F-347D876C099E}"/>
                </a:ext>
              </a:extLst>
            </p:cNvPr>
            <p:cNvSpPr/>
            <p:nvPr/>
          </p:nvSpPr>
          <p:spPr>
            <a:xfrm>
              <a:off x="7909726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FFCCA60-F1FD-2EC2-2AF0-6AB6323F67F9}"/>
                </a:ext>
              </a:extLst>
            </p:cNvPr>
            <p:cNvSpPr/>
            <p:nvPr/>
          </p:nvSpPr>
          <p:spPr>
            <a:xfrm>
              <a:off x="7424963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6A1FB35-4259-CB09-B547-C5C39E60FF18}"/>
                </a:ext>
              </a:extLst>
            </p:cNvPr>
            <p:cNvSpPr/>
            <p:nvPr/>
          </p:nvSpPr>
          <p:spPr>
            <a:xfrm>
              <a:off x="6940199" y="1052045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2AFF7DD-6F40-C49B-7272-0028E677DF2F}"/>
                </a:ext>
              </a:extLst>
            </p:cNvPr>
            <p:cNvSpPr/>
            <p:nvPr/>
          </p:nvSpPr>
          <p:spPr>
            <a:xfrm>
              <a:off x="8582185" y="1668029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2194CBB-33FF-3FD8-42B8-601C7D2361AE}"/>
                </a:ext>
              </a:extLst>
            </p:cNvPr>
            <p:cNvSpPr/>
            <p:nvPr/>
          </p:nvSpPr>
          <p:spPr>
            <a:xfrm>
              <a:off x="8098425" y="1668029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D3F9DCD-2DE0-5E00-4D0F-1BD4656C0BCC}"/>
                </a:ext>
              </a:extLst>
            </p:cNvPr>
            <p:cNvSpPr/>
            <p:nvPr/>
          </p:nvSpPr>
          <p:spPr>
            <a:xfrm>
              <a:off x="7667058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2D8A65A-B2CA-5B7B-0946-D0EDFD418983}"/>
                </a:ext>
              </a:extLst>
            </p:cNvPr>
            <p:cNvSpPr/>
            <p:nvPr/>
          </p:nvSpPr>
          <p:spPr>
            <a:xfrm>
              <a:off x="7169008" y="1668029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562F1AD-C227-6E14-022D-643C3582097C}"/>
                </a:ext>
              </a:extLst>
            </p:cNvPr>
            <p:cNvSpPr/>
            <p:nvPr/>
          </p:nvSpPr>
          <p:spPr>
            <a:xfrm>
              <a:off x="6647144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386D656-1845-6696-B0EB-D95571A868B3}"/>
                </a:ext>
              </a:extLst>
            </p:cNvPr>
            <p:cNvCxnSpPr>
              <a:cxnSpLocks/>
              <a:stCxn id="34" idx="4"/>
              <a:endCxn id="54" idx="0"/>
            </p:cNvCxnSpPr>
            <p:nvPr/>
          </p:nvCxnSpPr>
          <p:spPr>
            <a:xfrm>
              <a:off x="6783669" y="1941079"/>
              <a:ext cx="283054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3A54588-85C9-DB2A-DCF7-4E996BE50BB4}"/>
                </a:ext>
              </a:extLst>
            </p:cNvPr>
            <p:cNvCxnSpPr>
              <a:cxnSpLocks/>
              <a:stCxn id="31" idx="4"/>
              <a:endCxn id="52" idx="0"/>
            </p:cNvCxnSpPr>
            <p:nvPr/>
          </p:nvCxnSpPr>
          <p:spPr>
            <a:xfrm flipH="1">
              <a:off x="7976875" y="1941079"/>
              <a:ext cx="258075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cto 1023">
              <a:extLst>
                <a:ext uri="{FF2B5EF4-FFF2-40B4-BE49-F238E27FC236}">
                  <a16:creationId xmlns:a16="http://schemas.microsoft.com/office/drawing/2014/main" id="{E4B5DA30-865B-7527-9C52-1FD453BBC1CD}"/>
                </a:ext>
              </a:extLst>
            </p:cNvPr>
            <p:cNvCxnSpPr>
              <a:cxnSpLocks/>
              <a:stCxn id="33" idx="4"/>
              <a:endCxn id="53" idx="0"/>
            </p:cNvCxnSpPr>
            <p:nvPr/>
          </p:nvCxnSpPr>
          <p:spPr>
            <a:xfrm>
              <a:off x="7305534" y="1941080"/>
              <a:ext cx="190068" cy="241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2D0F39-DC90-3BA8-32C8-5FD13654ED3D}"/>
                </a:ext>
              </a:extLst>
            </p:cNvPr>
            <p:cNvSpPr/>
            <p:nvPr/>
          </p:nvSpPr>
          <p:spPr>
            <a:xfrm>
              <a:off x="7840349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730F3BF-AE1B-20BD-7B87-75B612C4CF76}"/>
                </a:ext>
              </a:extLst>
            </p:cNvPr>
            <p:cNvSpPr/>
            <p:nvPr/>
          </p:nvSpPr>
          <p:spPr>
            <a:xfrm>
              <a:off x="7359077" y="2182427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3411556-0364-8E9B-5E7D-4BF478E79507}"/>
                </a:ext>
              </a:extLst>
            </p:cNvPr>
            <p:cNvSpPr/>
            <p:nvPr/>
          </p:nvSpPr>
          <p:spPr>
            <a:xfrm>
              <a:off x="6930197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8" name="Elipse 1077">
              <a:extLst>
                <a:ext uri="{FF2B5EF4-FFF2-40B4-BE49-F238E27FC236}">
                  <a16:creationId xmlns:a16="http://schemas.microsoft.com/office/drawing/2014/main" id="{B5DEB6EF-C82E-DABA-F9CC-0E49DCFB7078}"/>
                </a:ext>
              </a:extLst>
            </p:cNvPr>
            <p:cNvSpPr/>
            <p:nvPr/>
          </p:nvSpPr>
          <p:spPr>
            <a:xfrm>
              <a:off x="8818311" y="800453"/>
              <a:ext cx="186496" cy="186496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9" name="CuadroTexto 1078">
              <a:extLst>
                <a:ext uri="{FF2B5EF4-FFF2-40B4-BE49-F238E27FC236}">
                  <a16:creationId xmlns:a16="http://schemas.microsoft.com/office/drawing/2014/main" id="{86A8D339-EF04-5CC3-CB4C-39C5C8C28CEE}"/>
                </a:ext>
              </a:extLst>
            </p:cNvPr>
            <p:cNvSpPr txBox="1"/>
            <p:nvPr/>
          </p:nvSpPr>
          <p:spPr>
            <a:xfrm>
              <a:off x="8986846" y="778285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Nodos del AST del PSL</a:t>
              </a:r>
            </a:p>
          </p:txBody>
        </p:sp>
        <p:sp>
          <p:nvSpPr>
            <p:cNvPr id="1080" name="Elipse 1079">
              <a:extLst>
                <a:ext uri="{FF2B5EF4-FFF2-40B4-BE49-F238E27FC236}">
                  <a16:creationId xmlns:a16="http://schemas.microsoft.com/office/drawing/2014/main" id="{6BC18414-6CBB-296A-81F9-B126D2E0BB97}"/>
                </a:ext>
              </a:extLst>
            </p:cNvPr>
            <p:cNvSpPr/>
            <p:nvPr/>
          </p:nvSpPr>
          <p:spPr>
            <a:xfrm>
              <a:off x="8812002" y="1088899"/>
              <a:ext cx="186496" cy="186496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1" name="CuadroTexto 1080">
              <a:extLst>
                <a:ext uri="{FF2B5EF4-FFF2-40B4-BE49-F238E27FC236}">
                  <a16:creationId xmlns:a16="http://schemas.microsoft.com/office/drawing/2014/main" id="{0412BC91-47FE-BD03-0CAB-5E2210D2E21B}"/>
                </a:ext>
              </a:extLst>
            </p:cNvPr>
            <p:cNvSpPr txBox="1"/>
            <p:nvPr/>
          </p:nvSpPr>
          <p:spPr>
            <a:xfrm>
              <a:off x="8986846" y="1073154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Nuevos nodos del AST</a:t>
              </a:r>
            </a:p>
          </p:txBody>
        </p:sp>
      </p:grpSp>
      <p:sp>
        <p:nvSpPr>
          <p:cNvPr id="1119" name="Flecha: a la derecha 1118">
            <a:extLst>
              <a:ext uri="{FF2B5EF4-FFF2-40B4-BE49-F238E27FC236}">
                <a16:creationId xmlns:a16="http://schemas.microsoft.com/office/drawing/2014/main" id="{3C7051E5-DC9E-F860-372D-EC02BC9B03B7}"/>
              </a:ext>
            </a:extLst>
          </p:cNvPr>
          <p:cNvSpPr/>
          <p:nvPr/>
        </p:nvSpPr>
        <p:spPr>
          <a:xfrm rot="10800000">
            <a:off x="7728729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0" name="Flecha: a la derecha 1119">
            <a:extLst>
              <a:ext uri="{FF2B5EF4-FFF2-40B4-BE49-F238E27FC236}">
                <a16:creationId xmlns:a16="http://schemas.microsoft.com/office/drawing/2014/main" id="{CE2B85B8-6D5F-555C-7D15-7DF9E1A145E7}"/>
              </a:ext>
            </a:extLst>
          </p:cNvPr>
          <p:cNvSpPr/>
          <p:nvPr/>
        </p:nvSpPr>
        <p:spPr>
          <a:xfrm rot="10800000">
            <a:off x="5660658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7" name="Grupo 1136">
            <a:extLst>
              <a:ext uri="{FF2B5EF4-FFF2-40B4-BE49-F238E27FC236}">
                <a16:creationId xmlns:a16="http://schemas.microsoft.com/office/drawing/2014/main" id="{C42B5EA0-D64F-C849-EA2C-CA0B7EA330FB}"/>
              </a:ext>
            </a:extLst>
          </p:cNvPr>
          <p:cNvGrpSpPr/>
          <p:nvPr/>
        </p:nvGrpSpPr>
        <p:grpSpPr>
          <a:xfrm>
            <a:off x="6381200" y="4507743"/>
            <a:ext cx="1278686" cy="1348496"/>
            <a:chOff x="4417557" y="2853803"/>
            <a:chExt cx="1278686" cy="1348496"/>
          </a:xfrm>
        </p:grpSpPr>
        <p:grpSp>
          <p:nvGrpSpPr>
            <p:cNvPr id="1135" name="Grupo 1134">
              <a:extLst>
                <a:ext uri="{FF2B5EF4-FFF2-40B4-BE49-F238E27FC236}">
                  <a16:creationId xmlns:a16="http://schemas.microsoft.com/office/drawing/2014/main" id="{707189CC-F596-5091-811E-257E2EC047B9}"/>
                </a:ext>
              </a:extLst>
            </p:cNvPr>
            <p:cNvGrpSpPr/>
            <p:nvPr/>
          </p:nvGrpSpPr>
          <p:grpSpPr>
            <a:xfrm>
              <a:off x="4546633" y="3261725"/>
              <a:ext cx="1016692" cy="804282"/>
              <a:chOff x="2966278" y="2775438"/>
              <a:chExt cx="1016692" cy="804282"/>
            </a:xfrm>
          </p:grpSpPr>
          <p:grpSp>
            <p:nvGrpSpPr>
              <p:cNvPr id="1044" name="Grupo 1043">
                <a:extLst>
                  <a:ext uri="{FF2B5EF4-FFF2-40B4-BE49-F238E27FC236}">
                    <a16:creationId xmlns:a16="http://schemas.microsoft.com/office/drawing/2014/main" id="{E4011A74-B043-4163-652D-2748B1C96776}"/>
                  </a:ext>
                </a:extLst>
              </p:cNvPr>
              <p:cNvGrpSpPr/>
              <p:nvPr/>
            </p:nvGrpSpPr>
            <p:grpSpPr>
              <a:xfrm>
                <a:off x="3520763" y="3162967"/>
                <a:ext cx="462207" cy="416753"/>
                <a:chOff x="2968385" y="3207509"/>
                <a:chExt cx="462207" cy="416753"/>
              </a:xfrm>
            </p:grpSpPr>
            <p:sp>
              <p:nvSpPr>
                <p:cNvPr id="1045" name="Rectángulo 1044">
                  <a:extLst>
                    <a:ext uri="{FF2B5EF4-FFF2-40B4-BE49-F238E27FC236}">
                      <a16:creationId xmlns:a16="http://schemas.microsoft.com/office/drawing/2014/main" id="{2139F8F6-523B-536C-E12B-F81A884E2380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6" name="Rectángulo 1045">
                  <a:extLst>
                    <a:ext uri="{FF2B5EF4-FFF2-40B4-BE49-F238E27FC236}">
                      <a16:creationId xmlns:a16="http://schemas.microsoft.com/office/drawing/2014/main" id="{65DB3B87-D862-3933-548E-E91F374B00AA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7" name="Rectángulo 1046">
                  <a:extLst>
                    <a:ext uri="{FF2B5EF4-FFF2-40B4-BE49-F238E27FC236}">
                      <a16:creationId xmlns:a16="http://schemas.microsoft.com/office/drawing/2014/main" id="{A5F13F14-B271-D483-6A6E-1FEED5A1351F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9" name="Rectángulo 1048">
                  <a:extLst>
                    <a:ext uri="{FF2B5EF4-FFF2-40B4-BE49-F238E27FC236}">
                      <a16:creationId xmlns:a16="http://schemas.microsoft.com/office/drawing/2014/main" id="{3ABDC1BD-81DE-D2FF-6BA7-9E43D81D74FB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AC6C3A36-4943-BAFE-6498-8764DCDBE3A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1" name="Rectángulo 1050">
                  <a:extLst>
                    <a:ext uri="{FF2B5EF4-FFF2-40B4-BE49-F238E27FC236}">
                      <a16:creationId xmlns:a16="http://schemas.microsoft.com/office/drawing/2014/main" id="{9E627181-7986-7096-C9E7-C8571B9AA48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16DF42F8-2119-8F74-13BA-A24A0136B79D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3" name="Rectángulo 1052">
                  <a:extLst>
                    <a:ext uri="{FF2B5EF4-FFF2-40B4-BE49-F238E27FC236}">
                      <a16:creationId xmlns:a16="http://schemas.microsoft.com/office/drawing/2014/main" id="{05A8947D-B6D7-DC2B-BCAB-6FB191D49D3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Rectángulo 1053">
                  <a:extLst>
                    <a:ext uri="{FF2B5EF4-FFF2-40B4-BE49-F238E27FC236}">
                      <a16:creationId xmlns:a16="http://schemas.microsoft.com/office/drawing/2014/main" id="{7FBB9EB8-D5D1-16B2-8F83-1BB58E3FAAE6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5" name="Rectángulo 1054">
                  <a:extLst>
                    <a:ext uri="{FF2B5EF4-FFF2-40B4-BE49-F238E27FC236}">
                      <a16:creationId xmlns:a16="http://schemas.microsoft.com/office/drawing/2014/main" id="{81EE7E7A-9BDF-87BA-D632-9FBD1B1C478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DD05AA23-B1D7-A30D-7E58-62A5EC703CCA}"/>
                  </a:ext>
                </a:extLst>
              </p:cNvPr>
              <p:cNvGrpSpPr/>
              <p:nvPr/>
            </p:nvGrpSpPr>
            <p:grpSpPr>
              <a:xfrm>
                <a:off x="2966278" y="2840300"/>
                <a:ext cx="462207" cy="416753"/>
                <a:chOff x="2968385" y="3207509"/>
                <a:chExt cx="462207" cy="416753"/>
              </a:xfrm>
            </p:grpSpPr>
            <p:sp>
              <p:nvSpPr>
                <p:cNvPr id="1057" name="Rectángulo 1056">
                  <a:extLst>
                    <a:ext uri="{FF2B5EF4-FFF2-40B4-BE49-F238E27FC236}">
                      <a16:creationId xmlns:a16="http://schemas.microsoft.com/office/drawing/2014/main" id="{2776AE49-182C-9F0B-CBFB-849B347A3FF3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3264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8" name="Rectángulo 1057">
                  <a:extLst>
                    <a:ext uri="{FF2B5EF4-FFF2-40B4-BE49-F238E27FC236}">
                      <a16:creationId xmlns:a16="http://schemas.microsoft.com/office/drawing/2014/main" id="{3A0EE747-6FCD-2B7C-8078-28B58BBDBC71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21527D7D-2FB1-B990-2BB6-CB23E5743C45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0" name="Rectángulo 1059">
                  <a:extLst>
                    <a:ext uri="{FF2B5EF4-FFF2-40B4-BE49-F238E27FC236}">
                      <a16:creationId xmlns:a16="http://schemas.microsoft.com/office/drawing/2014/main" id="{25365AB0-B45F-6EAF-BCEB-6108027F584D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2" name="Rectángulo 1061">
                  <a:extLst>
                    <a:ext uri="{FF2B5EF4-FFF2-40B4-BE49-F238E27FC236}">
                      <a16:creationId xmlns:a16="http://schemas.microsoft.com/office/drawing/2014/main" id="{9B944E7A-AD5F-2730-ED5D-4121D11FCE0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Rectángulo 1062">
                  <a:extLst>
                    <a:ext uri="{FF2B5EF4-FFF2-40B4-BE49-F238E27FC236}">
                      <a16:creationId xmlns:a16="http://schemas.microsoft.com/office/drawing/2014/main" id="{A3D02F6D-B14E-42D1-3693-489CE4E9CADB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5" name="Rectángulo 1064">
                  <a:extLst>
                    <a:ext uri="{FF2B5EF4-FFF2-40B4-BE49-F238E27FC236}">
                      <a16:creationId xmlns:a16="http://schemas.microsoft.com/office/drawing/2014/main" id="{074E9289-EB17-957C-8832-A40EC6353B28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32FCC55F-130E-EB63-235F-C1D787898B1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9" name="Rectángulo 1068">
                  <a:extLst>
                    <a:ext uri="{FF2B5EF4-FFF2-40B4-BE49-F238E27FC236}">
                      <a16:creationId xmlns:a16="http://schemas.microsoft.com/office/drawing/2014/main" id="{8955CE59-775D-558E-3247-B436EE26149D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C0B00268-492D-DD73-312D-6D051C3E2F66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DCFB4E7-80C5-4DC6-33F5-48914EB0C1B6}"/>
                  </a:ext>
                </a:extLst>
              </p:cNvPr>
              <p:cNvGrpSpPr/>
              <p:nvPr/>
            </p:nvGrpSpPr>
            <p:grpSpPr>
              <a:xfrm>
                <a:off x="3236418" y="2775438"/>
                <a:ext cx="462207" cy="416753"/>
                <a:chOff x="2968385" y="3207509"/>
                <a:chExt cx="462207" cy="416753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3BECDBF-2C3A-F8EA-4B59-99F9B76084F8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16682349-DCE8-13FA-24EE-9E7F84E12F6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47621A-6418-A05D-71E6-1470DA521D57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3979F9F-AC98-139F-1E45-534C4BB2044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47C6C79A-5DFD-A513-3DFA-87711CD28A42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3891F6F-C77E-5810-4C62-8AAC375B3ABA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133A45-D612-A82D-57EE-F552CB97F7CA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C897037-645E-FAA1-7CB0-A8D74FB172C4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C2C9CF8-9535-6F45-01E0-5687816A4E12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5DE66F59-31FF-CEA4-5F58-499BCDFAC3F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7B0B4A00-5DC7-7BF4-1818-3040A0B589B2}"/>
                  </a:ext>
                </a:extLst>
              </p:cNvPr>
              <p:cNvGrpSpPr/>
              <p:nvPr/>
            </p:nvGrpSpPr>
            <p:grpSpPr>
              <a:xfrm>
                <a:off x="3434930" y="2931698"/>
                <a:ext cx="462207" cy="416753"/>
                <a:chOff x="2968385" y="3207509"/>
                <a:chExt cx="462207" cy="416753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097AE42-FB26-26D7-4F19-EE2D4DEC774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BB14B059-C2A6-5961-7324-0A828DDB9B42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081076D-DD10-F36A-3002-A88C8B78EF49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783A958D-27AF-A269-962A-50B9449CC5A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0F886A0-B425-94FD-70F0-CA76D52686DC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3E2039BE-66C3-628C-0F1A-C66DDE53EDBC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DB71E26-34A8-F24A-6A74-043131357306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5825268-6753-3DA5-DDC7-2404E7C94B5A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166F9CE0-B39E-CD48-3680-F4910161B058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F9BEF43A-BF0F-97FC-DE07-8C481CD8501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AE0BF3FF-8FE3-49DF-E9C8-84D727D69463}"/>
                  </a:ext>
                </a:extLst>
              </p:cNvPr>
              <p:cNvGrpSpPr/>
              <p:nvPr/>
            </p:nvGrpSpPr>
            <p:grpSpPr>
              <a:xfrm>
                <a:off x="3027528" y="3125023"/>
                <a:ext cx="462207" cy="416753"/>
                <a:chOff x="2968385" y="3207509"/>
                <a:chExt cx="462207" cy="416753"/>
              </a:xfrm>
            </p:grpSpPr>
            <p:sp>
              <p:nvSpPr>
                <p:cNvPr id="1026" name="Rectángulo 1025">
                  <a:extLst>
                    <a:ext uri="{FF2B5EF4-FFF2-40B4-BE49-F238E27FC236}">
                      <a16:creationId xmlns:a16="http://schemas.microsoft.com/office/drawing/2014/main" id="{C4338562-B64D-AE65-E3C1-9BE1DFD2FB0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7" name="Rectángulo 1026">
                  <a:extLst>
                    <a:ext uri="{FF2B5EF4-FFF2-40B4-BE49-F238E27FC236}">
                      <a16:creationId xmlns:a16="http://schemas.microsoft.com/office/drawing/2014/main" id="{814A33E6-7CD7-FA70-CC23-29C3EEE99EA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9" name="Rectángulo 1028">
                  <a:extLst>
                    <a:ext uri="{FF2B5EF4-FFF2-40B4-BE49-F238E27FC236}">
                      <a16:creationId xmlns:a16="http://schemas.microsoft.com/office/drawing/2014/main" id="{2A1BFD33-07F1-10F8-AD7D-560ADBE888E4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5" name="Rectángulo 1034">
                  <a:extLst>
                    <a:ext uri="{FF2B5EF4-FFF2-40B4-BE49-F238E27FC236}">
                      <a16:creationId xmlns:a16="http://schemas.microsoft.com/office/drawing/2014/main" id="{6084AC17-9AD5-A799-517A-CDB3AE81136C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6" name="Rectángulo 1035">
                  <a:extLst>
                    <a:ext uri="{FF2B5EF4-FFF2-40B4-BE49-F238E27FC236}">
                      <a16:creationId xmlns:a16="http://schemas.microsoft.com/office/drawing/2014/main" id="{7928EA7F-D57B-6690-4B73-BC6FC34A07F6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7" name="Rectángulo 1036">
                  <a:extLst>
                    <a:ext uri="{FF2B5EF4-FFF2-40B4-BE49-F238E27FC236}">
                      <a16:creationId xmlns:a16="http://schemas.microsoft.com/office/drawing/2014/main" id="{2BDC9005-68C9-0295-6419-71665EED8E96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0" name="Rectángulo 1039">
                  <a:extLst>
                    <a:ext uri="{FF2B5EF4-FFF2-40B4-BE49-F238E27FC236}">
                      <a16:creationId xmlns:a16="http://schemas.microsoft.com/office/drawing/2014/main" id="{A22FBC5A-E409-424D-6D45-BB97DF116865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1" name="Rectángulo 1040">
                  <a:extLst>
                    <a:ext uri="{FF2B5EF4-FFF2-40B4-BE49-F238E27FC236}">
                      <a16:creationId xmlns:a16="http://schemas.microsoft.com/office/drawing/2014/main" id="{F98E05F5-6310-76FD-A47B-AD85D3A739AB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2" name="Rectángulo 1041">
                  <a:extLst>
                    <a:ext uri="{FF2B5EF4-FFF2-40B4-BE49-F238E27FC236}">
                      <a16:creationId xmlns:a16="http://schemas.microsoft.com/office/drawing/2014/main" id="{FE32E296-768C-C76E-54BD-2F20BAA32EEE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3" name="Rectángulo 1042">
                  <a:extLst>
                    <a:ext uri="{FF2B5EF4-FFF2-40B4-BE49-F238E27FC236}">
                      <a16:creationId xmlns:a16="http://schemas.microsoft.com/office/drawing/2014/main" id="{715A840A-34FA-1136-5AC4-E57B17683BF1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76" name="Grupo 1075">
                <a:extLst>
                  <a:ext uri="{FF2B5EF4-FFF2-40B4-BE49-F238E27FC236}">
                    <a16:creationId xmlns:a16="http://schemas.microsoft.com/office/drawing/2014/main" id="{F1644F4A-5D4B-FA8B-B50A-E0FE2AD13648}"/>
                  </a:ext>
                </a:extLst>
              </p:cNvPr>
              <p:cNvGrpSpPr/>
              <p:nvPr/>
            </p:nvGrpSpPr>
            <p:grpSpPr>
              <a:xfrm>
                <a:off x="3362062" y="30857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077" name="Rectángulo 1076">
                  <a:extLst>
                    <a:ext uri="{FF2B5EF4-FFF2-40B4-BE49-F238E27FC236}">
                      <a16:creationId xmlns:a16="http://schemas.microsoft.com/office/drawing/2014/main" id="{F19B34AD-4643-AEAC-0BD7-D5BE0781589D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FFD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2" name="Rectángulo 1081">
                  <a:extLst>
                    <a:ext uri="{FF2B5EF4-FFF2-40B4-BE49-F238E27FC236}">
                      <a16:creationId xmlns:a16="http://schemas.microsoft.com/office/drawing/2014/main" id="{350776D7-4580-2003-3F49-222D59D423C5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4" name="Rectángulo 1083">
                  <a:extLst>
                    <a:ext uri="{FF2B5EF4-FFF2-40B4-BE49-F238E27FC236}">
                      <a16:creationId xmlns:a16="http://schemas.microsoft.com/office/drawing/2014/main" id="{55CECC0C-61B4-439D-F8BA-5F77A18BFFD2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5" name="Rectángulo 1084">
                  <a:extLst>
                    <a:ext uri="{FF2B5EF4-FFF2-40B4-BE49-F238E27FC236}">
                      <a16:creationId xmlns:a16="http://schemas.microsoft.com/office/drawing/2014/main" id="{A48E6B47-09AA-0CEA-0F20-F330E771C1E0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8" name="Rectángulo 1107">
                  <a:extLst>
                    <a:ext uri="{FF2B5EF4-FFF2-40B4-BE49-F238E27FC236}">
                      <a16:creationId xmlns:a16="http://schemas.microsoft.com/office/drawing/2014/main" id="{FBCB6127-67C5-B2F5-F60E-2EAB1508528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9" name="Rectángulo 1108">
                  <a:extLst>
                    <a:ext uri="{FF2B5EF4-FFF2-40B4-BE49-F238E27FC236}">
                      <a16:creationId xmlns:a16="http://schemas.microsoft.com/office/drawing/2014/main" id="{15DF868F-0B03-DA03-181A-025A488C35A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3" name="Rectángulo 1112">
                  <a:extLst>
                    <a:ext uri="{FF2B5EF4-FFF2-40B4-BE49-F238E27FC236}">
                      <a16:creationId xmlns:a16="http://schemas.microsoft.com/office/drawing/2014/main" id="{CBAEF046-9B44-E23C-6DDF-E35866BAC730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5" name="Rectángulo 1114">
                  <a:extLst>
                    <a:ext uri="{FF2B5EF4-FFF2-40B4-BE49-F238E27FC236}">
                      <a16:creationId xmlns:a16="http://schemas.microsoft.com/office/drawing/2014/main" id="{2F5629B2-B524-46D9-AEAE-DCB122F09ACE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7" name="Rectángulo 1116">
                  <a:extLst>
                    <a:ext uri="{FF2B5EF4-FFF2-40B4-BE49-F238E27FC236}">
                      <a16:creationId xmlns:a16="http://schemas.microsoft.com/office/drawing/2014/main" id="{BAE197D3-F10F-F677-0BA6-85587A89826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2" name="Rectángulo 1121">
                  <a:extLst>
                    <a:ext uri="{FF2B5EF4-FFF2-40B4-BE49-F238E27FC236}">
                      <a16:creationId xmlns:a16="http://schemas.microsoft.com/office/drawing/2014/main" id="{EFABF683-186B-68B3-D5F6-46F54A519D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123" name="Grupo 1122">
                <a:extLst>
                  <a:ext uri="{FF2B5EF4-FFF2-40B4-BE49-F238E27FC236}">
                    <a16:creationId xmlns:a16="http://schemas.microsoft.com/office/drawing/2014/main" id="{9713DCDD-AA8B-877B-F2C4-F38B3F74AD89}"/>
                  </a:ext>
                </a:extLst>
              </p:cNvPr>
              <p:cNvGrpSpPr/>
              <p:nvPr/>
            </p:nvGrpSpPr>
            <p:grpSpPr>
              <a:xfrm>
                <a:off x="3105522" y="30043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124" name="Rectángulo 1123">
                  <a:extLst>
                    <a:ext uri="{FF2B5EF4-FFF2-40B4-BE49-F238E27FC236}">
                      <a16:creationId xmlns:a16="http://schemas.microsoft.com/office/drawing/2014/main" id="{0971BED8-BA01-DC90-576D-D93C1647B7C5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5" name="Rectángulo 1124">
                  <a:extLst>
                    <a:ext uri="{FF2B5EF4-FFF2-40B4-BE49-F238E27FC236}">
                      <a16:creationId xmlns:a16="http://schemas.microsoft.com/office/drawing/2014/main" id="{C734F1BD-67E4-71E9-59E1-F9D12A246754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6" name="Rectángulo 1125">
                  <a:extLst>
                    <a:ext uri="{FF2B5EF4-FFF2-40B4-BE49-F238E27FC236}">
                      <a16:creationId xmlns:a16="http://schemas.microsoft.com/office/drawing/2014/main" id="{FE2B0D5F-9F65-C37E-E3D1-42F3690FF743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7" name="Rectángulo 1126">
                  <a:extLst>
                    <a:ext uri="{FF2B5EF4-FFF2-40B4-BE49-F238E27FC236}">
                      <a16:creationId xmlns:a16="http://schemas.microsoft.com/office/drawing/2014/main" id="{BD6724A9-D626-8059-772C-B97E6F8C1691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8" name="Rectángulo 1127">
                  <a:extLst>
                    <a:ext uri="{FF2B5EF4-FFF2-40B4-BE49-F238E27FC236}">
                      <a16:creationId xmlns:a16="http://schemas.microsoft.com/office/drawing/2014/main" id="{39DB424B-0569-2705-D50E-A8C6F360BC8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9" name="Rectángulo 1128">
                  <a:extLst>
                    <a:ext uri="{FF2B5EF4-FFF2-40B4-BE49-F238E27FC236}">
                      <a16:creationId xmlns:a16="http://schemas.microsoft.com/office/drawing/2014/main" id="{8378AB81-2149-542B-B0E1-116604FFCD0E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0" name="Rectángulo 1129">
                  <a:extLst>
                    <a:ext uri="{FF2B5EF4-FFF2-40B4-BE49-F238E27FC236}">
                      <a16:creationId xmlns:a16="http://schemas.microsoft.com/office/drawing/2014/main" id="{F82700BA-7C24-F057-CF38-BA8692DC1B71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1" name="Rectángulo 1130">
                  <a:extLst>
                    <a:ext uri="{FF2B5EF4-FFF2-40B4-BE49-F238E27FC236}">
                      <a16:creationId xmlns:a16="http://schemas.microsoft.com/office/drawing/2014/main" id="{AD230283-D1B0-968E-A7C0-9E5CA1CDFA27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2" name="Rectángulo 1131">
                  <a:extLst>
                    <a:ext uri="{FF2B5EF4-FFF2-40B4-BE49-F238E27FC236}">
                      <a16:creationId xmlns:a16="http://schemas.microsoft.com/office/drawing/2014/main" id="{3D4722E6-57D3-5D3A-7720-F053B082CD9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3" name="Rectángulo 1132">
                  <a:extLst>
                    <a:ext uri="{FF2B5EF4-FFF2-40B4-BE49-F238E27FC236}">
                      <a16:creationId xmlns:a16="http://schemas.microsoft.com/office/drawing/2014/main" id="{2A447496-CAF4-0E7E-5300-6BF75E3776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134" name="Cilindro 1133">
              <a:extLst>
                <a:ext uri="{FF2B5EF4-FFF2-40B4-BE49-F238E27FC236}">
                  <a16:creationId xmlns:a16="http://schemas.microsoft.com/office/drawing/2014/main" id="{05EBD23E-8C5C-CFE2-538B-3E2EF4CA5724}"/>
                </a:ext>
              </a:extLst>
            </p:cNvPr>
            <p:cNvSpPr/>
            <p:nvPr/>
          </p:nvSpPr>
          <p:spPr>
            <a:xfrm>
              <a:off x="4417557" y="2853803"/>
              <a:ext cx="1278686" cy="1348496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36" name="CuadroTexto 1135">
              <a:extLst>
                <a:ext uri="{FF2B5EF4-FFF2-40B4-BE49-F238E27FC236}">
                  <a16:creationId xmlns:a16="http://schemas.microsoft.com/office/drawing/2014/main" id="{5B52911C-3C1C-A3F2-2CBE-C1A54D646127}"/>
                </a:ext>
              </a:extLst>
            </p:cNvPr>
            <p:cNvSpPr txBox="1"/>
            <p:nvPr/>
          </p:nvSpPr>
          <p:spPr>
            <a:xfrm>
              <a:off x="4417557" y="2867155"/>
              <a:ext cx="127868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Base de Datos</a:t>
              </a:r>
            </a:p>
          </p:txBody>
        </p:sp>
      </p:grpSp>
      <p:grpSp>
        <p:nvGrpSpPr>
          <p:cNvPr id="1197" name="Grupo 1196">
            <a:extLst>
              <a:ext uri="{FF2B5EF4-FFF2-40B4-BE49-F238E27FC236}">
                <a16:creationId xmlns:a16="http://schemas.microsoft.com/office/drawing/2014/main" id="{4510FC5C-BBE3-DB17-10C6-9459C2B96183}"/>
              </a:ext>
            </a:extLst>
          </p:cNvPr>
          <p:cNvGrpSpPr/>
          <p:nvPr/>
        </p:nvGrpSpPr>
        <p:grpSpPr>
          <a:xfrm>
            <a:off x="1547932" y="4634366"/>
            <a:ext cx="840495" cy="1121174"/>
            <a:chOff x="1134058" y="5620643"/>
            <a:chExt cx="840495" cy="1121174"/>
          </a:xfrm>
        </p:grpSpPr>
        <p:grpSp>
          <p:nvGrpSpPr>
            <p:cNvPr id="1194" name="Grupo 1193">
              <a:extLst>
                <a:ext uri="{FF2B5EF4-FFF2-40B4-BE49-F238E27FC236}">
                  <a16:creationId xmlns:a16="http://schemas.microsoft.com/office/drawing/2014/main" id="{F286A00C-26D6-9B23-1D2B-2A1C77C6E1D9}"/>
                </a:ext>
              </a:extLst>
            </p:cNvPr>
            <p:cNvGrpSpPr/>
            <p:nvPr/>
          </p:nvGrpSpPr>
          <p:grpSpPr>
            <a:xfrm>
              <a:off x="1290753" y="5855013"/>
              <a:ext cx="535666" cy="776768"/>
              <a:chOff x="1290753" y="5855013"/>
              <a:chExt cx="535666" cy="776768"/>
            </a:xfrm>
          </p:grpSpPr>
          <p:sp>
            <p:nvSpPr>
              <p:cNvPr id="1173" name="Rectángulo: esquinas redondeadas 1172">
                <a:extLst>
                  <a:ext uri="{FF2B5EF4-FFF2-40B4-BE49-F238E27FC236}">
                    <a16:creationId xmlns:a16="http://schemas.microsoft.com/office/drawing/2014/main" id="{6D5C9320-F767-8A79-4C33-3C5C9BE3518F}"/>
                  </a:ext>
                </a:extLst>
              </p:cNvPr>
              <p:cNvSpPr/>
              <p:nvPr/>
            </p:nvSpPr>
            <p:spPr>
              <a:xfrm>
                <a:off x="1585112" y="62235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4" name="Rectángulo: esquinas redondeadas 1173">
                <a:extLst>
                  <a:ext uri="{FF2B5EF4-FFF2-40B4-BE49-F238E27FC236}">
                    <a16:creationId xmlns:a16="http://schemas.microsoft.com/office/drawing/2014/main" id="{7E7B06F4-6129-9FA8-7C4F-C350607F820B}"/>
                  </a:ext>
                </a:extLst>
              </p:cNvPr>
              <p:cNvSpPr/>
              <p:nvPr/>
            </p:nvSpPr>
            <p:spPr>
              <a:xfrm>
                <a:off x="1585112" y="62616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5" name="Rectángulo: esquinas redondeadas 1174">
                <a:extLst>
                  <a:ext uri="{FF2B5EF4-FFF2-40B4-BE49-F238E27FC236}">
                    <a16:creationId xmlns:a16="http://schemas.microsoft.com/office/drawing/2014/main" id="{7FE99D6E-1FF6-5390-197A-072FCF4EA074}"/>
                  </a:ext>
                </a:extLst>
              </p:cNvPr>
              <p:cNvSpPr/>
              <p:nvPr/>
            </p:nvSpPr>
            <p:spPr>
              <a:xfrm>
                <a:off x="1585112" y="62997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6" name="Rectángulo: esquinas redondeadas 1175">
                <a:extLst>
                  <a:ext uri="{FF2B5EF4-FFF2-40B4-BE49-F238E27FC236}">
                    <a16:creationId xmlns:a16="http://schemas.microsoft.com/office/drawing/2014/main" id="{DC804FAC-848B-3277-C683-4C06982367DE}"/>
                  </a:ext>
                </a:extLst>
              </p:cNvPr>
              <p:cNvSpPr/>
              <p:nvPr/>
            </p:nvSpPr>
            <p:spPr>
              <a:xfrm>
                <a:off x="1329839" y="64521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7" name="Rectángulo: esquinas redondeadas 1176">
                <a:extLst>
                  <a:ext uri="{FF2B5EF4-FFF2-40B4-BE49-F238E27FC236}">
                    <a16:creationId xmlns:a16="http://schemas.microsoft.com/office/drawing/2014/main" id="{870497B9-69CF-C3F4-0A98-CF0C661F3AAE}"/>
                  </a:ext>
                </a:extLst>
              </p:cNvPr>
              <p:cNvSpPr/>
              <p:nvPr/>
            </p:nvSpPr>
            <p:spPr>
              <a:xfrm>
                <a:off x="1329839" y="64902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8" name="Rectángulo: esquinas redondeadas 1177">
                <a:extLst>
                  <a:ext uri="{FF2B5EF4-FFF2-40B4-BE49-F238E27FC236}">
                    <a16:creationId xmlns:a16="http://schemas.microsoft.com/office/drawing/2014/main" id="{0D69C648-A0E9-0C20-FE73-EA69E6F1EF7D}"/>
                  </a:ext>
                </a:extLst>
              </p:cNvPr>
              <p:cNvSpPr/>
              <p:nvPr/>
            </p:nvSpPr>
            <p:spPr>
              <a:xfrm>
                <a:off x="1329839" y="65283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9" name="Elipse 1178">
                <a:extLst>
                  <a:ext uri="{FF2B5EF4-FFF2-40B4-BE49-F238E27FC236}">
                    <a16:creationId xmlns:a16="http://schemas.microsoft.com/office/drawing/2014/main" id="{95A33951-C534-10EE-314B-2C3FB9B601D9}"/>
                  </a:ext>
                </a:extLst>
              </p:cNvPr>
              <p:cNvSpPr/>
              <p:nvPr/>
            </p:nvSpPr>
            <p:spPr>
              <a:xfrm>
                <a:off x="1373734" y="6197885"/>
                <a:ext cx="164269" cy="1642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0" name="Círculo parcial 1179">
                <a:extLst>
                  <a:ext uri="{FF2B5EF4-FFF2-40B4-BE49-F238E27FC236}">
                    <a16:creationId xmlns:a16="http://schemas.microsoft.com/office/drawing/2014/main" id="{99AB11FE-8966-D318-E1E7-B7C5374694DC}"/>
                  </a:ext>
                </a:extLst>
              </p:cNvPr>
              <p:cNvSpPr/>
              <p:nvPr/>
            </p:nvSpPr>
            <p:spPr>
              <a:xfrm>
                <a:off x="1329839" y="6178678"/>
                <a:ext cx="228199" cy="228199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81" name="Rectángulo: esquinas redondeadas 1180">
                <a:extLst>
                  <a:ext uri="{FF2B5EF4-FFF2-40B4-BE49-F238E27FC236}">
                    <a16:creationId xmlns:a16="http://schemas.microsoft.com/office/drawing/2014/main" id="{E6387666-068E-0C18-1434-2299FB8ABFDC}"/>
                  </a:ext>
                </a:extLst>
              </p:cNvPr>
              <p:cNvSpPr/>
              <p:nvPr/>
            </p:nvSpPr>
            <p:spPr>
              <a:xfrm>
                <a:off x="1585112" y="63378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3" name="Rectángulo: esquinas redondeadas 1182">
                <a:extLst>
                  <a:ext uri="{FF2B5EF4-FFF2-40B4-BE49-F238E27FC236}">
                    <a16:creationId xmlns:a16="http://schemas.microsoft.com/office/drawing/2014/main" id="{0E818C7C-1308-2C1C-269A-6A176BE501E0}"/>
                  </a:ext>
                </a:extLst>
              </p:cNvPr>
              <p:cNvSpPr/>
              <p:nvPr/>
            </p:nvSpPr>
            <p:spPr>
              <a:xfrm>
                <a:off x="1672092" y="6437414"/>
                <a:ext cx="39515" cy="17154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4" name="Rectángulo: esquinas redondeadas 1183">
                <a:extLst>
                  <a:ext uri="{FF2B5EF4-FFF2-40B4-BE49-F238E27FC236}">
                    <a16:creationId xmlns:a16="http://schemas.microsoft.com/office/drawing/2014/main" id="{E5998CA0-3FED-C9A6-71DF-CACD0B929CB0}"/>
                  </a:ext>
                </a:extLst>
              </p:cNvPr>
              <p:cNvSpPr/>
              <p:nvPr/>
            </p:nvSpPr>
            <p:spPr>
              <a:xfrm>
                <a:off x="1730352" y="6380632"/>
                <a:ext cx="39515" cy="22832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6" name="Rectángulo: esquinas redondeadas 1185">
                <a:extLst>
                  <a:ext uri="{FF2B5EF4-FFF2-40B4-BE49-F238E27FC236}">
                    <a16:creationId xmlns:a16="http://schemas.microsoft.com/office/drawing/2014/main" id="{2A193B1E-F564-4165-BCB9-A711891EADFF}"/>
                  </a:ext>
                </a:extLst>
              </p:cNvPr>
              <p:cNvSpPr/>
              <p:nvPr/>
            </p:nvSpPr>
            <p:spPr>
              <a:xfrm>
                <a:off x="1610626" y="6491792"/>
                <a:ext cx="39515" cy="117168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7" name="Rectángulo: esquinas redondeadas 1186">
                <a:extLst>
                  <a:ext uri="{FF2B5EF4-FFF2-40B4-BE49-F238E27FC236}">
                    <a16:creationId xmlns:a16="http://schemas.microsoft.com/office/drawing/2014/main" id="{3DA19A3D-A68E-9E2E-41DD-2BB8ED34D344}"/>
                  </a:ext>
                </a:extLst>
              </p:cNvPr>
              <p:cNvSpPr/>
              <p:nvPr/>
            </p:nvSpPr>
            <p:spPr>
              <a:xfrm>
                <a:off x="1329839" y="65664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9" name="Rectángulo: esquinas redondeadas 1188">
                <a:extLst>
                  <a:ext uri="{FF2B5EF4-FFF2-40B4-BE49-F238E27FC236}">
                    <a16:creationId xmlns:a16="http://schemas.microsoft.com/office/drawing/2014/main" id="{64CDBB1E-B2B3-EF88-2022-C3716A5AFC95}"/>
                  </a:ext>
                </a:extLst>
              </p:cNvPr>
              <p:cNvSpPr/>
              <p:nvPr/>
            </p:nvSpPr>
            <p:spPr>
              <a:xfrm>
                <a:off x="1329838" y="612343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0" name="Rectángulo: esquinas redondeadas 1189">
                <a:extLst>
                  <a:ext uri="{FF2B5EF4-FFF2-40B4-BE49-F238E27FC236}">
                    <a16:creationId xmlns:a16="http://schemas.microsoft.com/office/drawing/2014/main" id="{D36E56AD-6158-76DB-3BDC-045BBF81EDBF}"/>
                  </a:ext>
                </a:extLst>
              </p:cNvPr>
              <p:cNvSpPr/>
              <p:nvPr/>
            </p:nvSpPr>
            <p:spPr>
              <a:xfrm>
                <a:off x="1329837" y="607905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1" name="Rectángulo: esquinas redondeadas 1190">
                <a:extLst>
                  <a:ext uri="{FF2B5EF4-FFF2-40B4-BE49-F238E27FC236}">
                    <a16:creationId xmlns:a16="http://schemas.microsoft.com/office/drawing/2014/main" id="{27341B8F-8D86-09B0-1285-18530E803E41}"/>
                  </a:ext>
                </a:extLst>
              </p:cNvPr>
              <p:cNvSpPr/>
              <p:nvPr/>
            </p:nvSpPr>
            <p:spPr>
              <a:xfrm>
                <a:off x="1329837" y="603467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2" name="Rectángulo 1191">
                <a:extLst>
                  <a:ext uri="{FF2B5EF4-FFF2-40B4-BE49-F238E27FC236}">
                    <a16:creationId xmlns:a16="http://schemas.microsoft.com/office/drawing/2014/main" id="{18233BF7-D7B6-B3A8-191E-CF40F272B2C6}"/>
                  </a:ext>
                </a:extLst>
              </p:cNvPr>
              <p:cNvSpPr/>
              <p:nvPr/>
            </p:nvSpPr>
            <p:spPr>
              <a:xfrm>
                <a:off x="1336502" y="5896678"/>
                <a:ext cx="448480" cy="10239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3" name="Rectángulo 1192">
                <a:extLst>
                  <a:ext uri="{FF2B5EF4-FFF2-40B4-BE49-F238E27FC236}">
                    <a16:creationId xmlns:a16="http://schemas.microsoft.com/office/drawing/2014/main" id="{9DE3A7E7-8949-888A-E7CC-4620F059CBDD}"/>
                  </a:ext>
                </a:extLst>
              </p:cNvPr>
              <p:cNvSpPr/>
              <p:nvPr/>
            </p:nvSpPr>
            <p:spPr>
              <a:xfrm>
                <a:off x="1290753" y="5855013"/>
                <a:ext cx="535666" cy="7767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95" name="Rectángulo: esquinas redondeadas 1194">
              <a:extLst>
                <a:ext uri="{FF2B5EF4-FFF2-40B4-BE49-F238E27FC236}">
                  <a16:creationId xmlns:a16="http://schemas.microsoft.com/office/drawing/2014/main" id="{6CB42B3D-77C6-B420-E414-7067DA9FB5DA}"/>
                </a:ext>
              </a:extLst>
            </p:cNvPr>
            <p:cNvSpPr/>
            <p:nvPr/>
          </p:nvSpPr>
          <p:spPr>
            <a:xfrm>
              <a:off x="1134058" y="5653953"/>
              <a:ext cx="840495" cy="108786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96" name="CuadroTexto 1195">
              <a:extLst>
                <a:ext uri="{FF2B5EF4-FFF2-40B4-BE49-F238E27FC236}">
                  <a16:creationId xmlns:a16="http://schemas.microsoft.com/office/drawing/2014/main" id="{2991E1E8-8006-B95A-CE75-CC8760398D8E}"/>
                </a:ext>
              </a:extLst>
            </p:cNvPr>
            <p:cNvSpPr txBox="1"/>
            <p:nvPr/>
          </p:nvSpPr>
          <p:spPr>
            <a:xfrm>
              <a:off x="1212234" y="5620643"/>
              <a:ext cx="69701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Informe</a:t>
              </a:r>
              <a:endParaRPr lang="es-ES" sz="1200" dirty="0"/>
            </a:p>
          </p:txBody>
        </p:sp>
      </p:grpSp>
      <p:sp>
        <p:nvSpPr>
          <p:cNvPr id="1203" name="CuadroTexto 1202">
            <a:extLst>
              <a:ext uri="{FF2B5EF4-FFF2-40B4-BE49-F238E27FC236}">
                <a16:creationId xmlns:a16="http://schemas.microsoft.com/office/drawing/2014/main" id="{09199DEA-2CFF-14DF-5123-9073C37DD472}"/>
              </a:ext>
            </a:extLst>
          </p:cNvPr>
          <p:cNvSpPr txBox="1"/>
          <p:nvPr/>
        </p:nvSpPr>
        <p:spPr>
          <a:xfrm>
            <a:off x="1264031" y="1704308"/>
            <a:ext cx="1724237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Código Fuente</a:t>
            </a:r>
            <a:endParaRPr lang="es-ES" sz="1200" dirty="0"/>
          </a:p>
        </p:txBody>
      </p:sp>
      <p:grpSp>
        <p:nvGrpSpPr>
          <p:cNvPr id="1212" name="Grupo 1211">
            <a:extLst>
              <a:ext uri="{FF2B5EF4-FFF2-40B4-BE49-F238E27FC236}">
                <a16:creationId xmlns:a16="http://schemas.microsoft.com/office/drawing/2014/main" id="{05DBF8EF-2AC4-21DD-D75D-4EC3E933D7E1}"/>
              </a:ext>
            </a:extLst>
          </p:cNvPr>
          <p:cNvGrpSpPr/>
          <p:nvPr/>
        </p:nvGrpSpPr>
        <p:grpSpPr>
          <a:xfrm>
            <a:off x="1684993" y="1016272"/>
            <a:ext cx="783604" cy="714213"/>
            <a:chOff x="1373206" y="1106820"/>
            <a:chExt cx="1147274" cy="1045679"/>
          </a:xfrm>
        </p:grpSpPr>
        <p:pic>
          <p:nvPicPr>
            <p:cNvPr id="1210" name="Picture 8">
              <a:extLst>
                <a:ext uri="{FF2B5EF4-FFF2-40B4-BE49-F238E27FC236}">
                  <a16:creationId xmlns:a16="http://schemas.microsoft.com/office/drawing/2014/main" id="{F4A8501D-CFD5-0D81-0564-17008E5A0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6" y="1106820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9" name="Picture 8">
              <a:extLst>
                <a:ext uri="{FF2B5EF4-FFF2-40B4-BE49-F238E27FC236}">
                  <a16:creationId xmlns:a16="http://schemas.microsoft.com/office/drawing/2014/main" id="{2ECFF195-EE2F-DCC5-F6FF-C7D87AA4D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760" y="1178218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8" name="Picture 8">
              <a:extLst>
                <a:ext uri="{FF2B5EF4-FFF2-40B4-BE49-F238E27FC236}">
                  <a16:creationId xmlns:a16="http://schemas.microsoft.com/office/drawing/2014/main" id="{5C717B50-53A5-E9B9-AF9B-85C1872C1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064" y="1238083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B485F87-C5AF-5322-2CD0-783DCD46771E}"/>
              </a:ext>
            </a:extLst>
          </p:cNvPr>
          <p:cNvSpPr/>
          <p:nvPr/>
        </p:nvSpPr>
        <p:spPr>
          <a:xfrm>
            <a:off x="3580423" y="905227"/>
            <a:ext cx="2573264" cy="12952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grpSp>
        <p:nvGrpSpPr>
          <p:cNvPr id="1139" name="Grupo 1138">
            <a:extLst>
              <a:ext uri="{FF2B5EF4-FFF2-40B4-BE49-F238E27FC236}">
                <a16:creationId xmlns:a16="http://schemas.microsoft.com/office/drawing/2014/main" id="{2C39E044-04FA-D76C-E653-CB2F1C479337}"/>
              </a:ext>
            </a:extLst>
          </p:cNvPr>
          <p:cNvGrpSpPr/>
          <p:nvPr/>
        </p:nvGrpSpPr>
        <p:grpSpPr>
          <a:xfrm>
            <a:off x="8425242" y="3908036"/>
            <a:ext cx="3283565" cy="2593196"/>
            <a:chOff x="7854059" y="3948557"/>
            <a:chExt cx="3283565" cy="2593196"/>
          </a:xfrm>
        </p:grpSpPr>
        <p:sp>
          <p:nvSpPr>
            <p:cNvPr id="1033" name="Rectángulo: esquinas redondeadas 1032">
              <a:extLst>
                <a:ext uri="{FF2B5EF4-FFF2-40B4-BE49-F238E27FC236}">
                  <a16:creationId xmlns:a16="http://schemas.microsoft.com/office/drawing/2014/main" id="{2A497DF9-6C20-4F11-78F8-69E157DD9DA8}"/>
                </a:ext>
              </a:extLst>
            </p:cNvPr>
            <p:cNvSpPr/>
            <p:nvPr/>
          </p:nvSpPr>
          <p:spPr>
            <a:xfrm>
              <a:off x="7854060" y="3948557"/>
              <a:ext cx="2855142" cy="259319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061" name="Conector recto 1060">
              <a:extLst>
                <a:ext uri="{FF2B5EF4-FFF2-40B4-BE49-F238E27FC236}">
                  <a16:creationId xmlns:a16="http://schemas.microsoft.com/office/drawing/2014/main" id="{AE541972-9D86-CF5E-25FD-4EFD1DA51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474016"/>
              <a:ext cx="150173" cy="0"/>
            </a:xfrm>
            <a:prstGeom prst="lin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64" name="CuadroTexto 1063">
              <a:extLst>
                <a:ext uri="{FF2B5EF4-FFF2-40B4-BE49-F238E27FC236}">
                  <a16:creationId xmlns:a16="http://schemas.microsoft.com/office/drawing/2014/main" id="{8E24B186-E65F-D6BA-3C4D-05DD21723570}"/>
                </a:ext>
              </a:extLst>
            </p:cNvPr>
            <p:cNvSpPr txBox="1"/>
            <p:nvPr/>
          </p:nvSpPr>
          <p:spPr>
            <a:xfrm>
              <a:off x="9588224" y="4358600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Programa</a:t>
              </a:r>
            </a:p>
          </p:txBody>
        </p:sp>
        <p:cxnSp>
          <p:nvCxnSpPr>
            <p:cNvPr id="1067" name="Conector recto 1066">
              <a:extLst>
                <a:ext uri="{FF2B5EF4-FFF2-40B4-BE49-F238E27FC236}">
                  <a16:creationId xmlns:a16="http://schemas.microsoft.com/office/drawing/2014/main" id="{36C68C56-1103-1415-4D78-47FB64A32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634057"/>
              <a:ext cx="150173" cy="0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1" name="CuadroTexto 1070">
              <a:extLst>
                <a:ext uri="{FF2B5EF4-FFF2-40B4-BE49-F238E27FC236}">
                  <a16:creationId xmlns:a16="http://schemas.microsoft.com/office/drawing/2014/main" id="{CE3E236B-E25F-3C7A-411F-6BD0AFE4B8E6}"/>
                </a:ext>
              </a:extLst>
            </p:cNvPr>
            <p:cNvSpPr txBox="1"/>
            <p:nvPr/>
          </p:nvSpPr>
          <p:spPr>
            <a:xfrm>
              <a:off x="9588224" y="4518641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Módulo</a:t>
              </a:r>
            </a:p>
          </p:txBody>
        </p:sp>
        <p:cxnSp>
          <p:nvCxnSpPr>
            <p:cNvPr id="1086" name="Conector recto 1085">
              <a:extLst>
                <a:ext uri="{FF2B5EF4-FFF2-40B4-BE49-F238E27FC236}">
                  <a16:creationId xmlns:a16="http://schemas.microsoft.com/office/drawing/2014/main" id="{DD1A8A6E-D5AE-C586-D66E-93FD38813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794098"/>
              <a:ext cx="150173" cy="0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87" name="CuadroTexto 1086">
              <a:extLst>
                <a:ext uri="{FF2B5EF4-FFF2-40B4-BE49-F238E27FC236}">
                  <a16:creationId xmlns:a16="http://schemas.microsoft.com/office/drawing/2014/main" id="{28305744-CCCC-30F9-794C-7BF6CEB8251C}"/>
                </a:ext>
              </a:extLst>
            </p:cNvPr>
            <p:cNvSpPr txBox="1"/>
            <p:nvPr/>
          </p:nvSpPr>
          <p:spPr>
            <a:xfrm>
              <a:off x="9588224" y="4678682"/>
              <a:ext cx="1200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Clase</a:t>
              </a:r>
            </a:p>
          </p:txBody>
        </p:sp>
        <p:cxnSp>
          <p:nvCxnSpPr>
            <p:cNvPr id="1088" name="Conector recto 1087">
              <a:extLst>
                <a:ext uri="{FF2B5EF4-FFF2-40B4-BE49-F238E27FC236}">
                  <a16:creationId xmlns:a16="http://schemas.microsoft.com/office/drawing/2014/main" id="{7ED274B3-FB79-6F3D-E87E-FBA003904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954139"/>
              <a:ext cx="150173" cy="0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89" name="CuadroTexto 1088">
              <a:extLst>
                <a:ext uri="{FF2B5EF4-FFF2-40B4-BE49-F238E27FC236}">
                  <a16:creationId xmlns:a16="http://schemas.microsoft.com/office/drawing/2014/main" id="{5EBF4466-ED10-3528-CD10-C53366E5F497}"/>
                </a:ext>
              </a:extLst>
            </p:cNvPr>
            <p:cNvSpPr txBox="1"/>
            <p:nvPr/>
          </p:nvSpPr>
          <p:spPr>
            <a:xfrm>
              <a:off x="9588224" y="4838723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Función</a:t>
              </a:r>
            </a:p>
          </p:txBody>
        </p:sp>
        <p:cxnSp>
          <p:nvCxnSpPr>
            <p:cNvPr id="1093" name="Conector recto 1092">
              <a:extLst>
                <a:ext uri="{FF2B5EF4-FFF2-40B4-BE49-F238E27FC236}">
                  <a16:creationId xmlns:a16="http://schemas.microsoft.com/office/drawing/2014/main" id="{5EAE7443-4F4C-4DCC-47E8-C2A3C682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114180"/>
              <a:ext cx="150173" cy="0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4" name="CuadroTexto 1093">
              <a:extLst>
                <a:ext uri="{FF2B5EF4-FFF2-40B4-BE49-F238E27FC236}">
                  <a16:creationId xmlns:a16="http://schemas.microsoft.com/office/drawing/2014/main" id="{DD9ACFE4-B1D2-D7CE-232B-7E2713F15F2F}"/>
                </a:ext>
              </a:extLst>
            </p:cNvPr>
            <p:cNvSpPr txBox="1"/>
            <p:nvPr/>
          </p:nvSpPr>
          <p:spPr>
            <a:xfrm>
              <a:off x="9588224" y="4998764"/>
              <a:ext cx="1333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Método</a:t>
              </a:r>
            </a:p>
          </p:txBody>
        </p:sp>
        <p:cxnSp>
          <p:nvCxnSpPr>
            <p:cNvPr id="1095" name="Conector recto 1094">
              <a:extLst>
                <a:ext uri="{FF2B5EF4-FFF2-40B4-BE49-F238E27FC236}">
                  <a16:creationId xmlns:a16="http://schemas.microsoft.com/office/drawing/2014/main" id="{436621F8-5ACD-EA60-F886-DE27F0227A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274221"/>
              <a:ext cx="15017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6" name="CuadroTexto 1095">
              <a:extLst>
                <a:ext uri="{FF2B5EF4-FFF2-40B4-BE49-F238E27FC236}">
                  <a16:creationId xmlns:a16="http://schemas.microsoft.com/office/drawing/2014/main" id="{E97AB40F-51D5-3BF9-C360-5ED84FFD9008}"/>
                </a:ext>
              </a:extLst>
            </p:cNvPr>
            <p:cNvSpPr txBox="1"/>
            <p:nvPr/>
          </p:nvSpPr>
          <p:spPr>
            <a:xfrm>
              <a:off x="9588224" y="5158805"/>
              <a:ext cx="1549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Sentencia</a:t>
              </a:r>
            </a:p>
          </p:txBody>
        </p:sp>
        <p:cxnSp>
          <p:nvCxnSpPr>
            <p:cNvPr id="1101" name="Conector recto 1100">
              <a:extLst>
                <a:ext uri="{FF2B5EF4-FFF2-40B4-BE49-F238E27FC236}">
                  <a16:creationId xmlns:a16="http://schemas.microsoft.com/office/drawing/2014/main" id="{1262D737-02C0-585D-BE75-397AD4D56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434264"/>
              <a:ext cx="150173" cy="0"/>
            </a:xfrm>
            <a:prstGeom prst="lin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2" name="CuadroTexto 1101">
              <a:extLst>
                <a:ext uri="{FF2B5EF4-FFF2-40B4-BE49-F238E27FC236}">
                  <a16:creationId xmlns:a16="http://schemas.microsoft.com/office/drawing/2014/main" id="{1EC58D41-47DC-F05A-FE04-9BE1FD19EE13}"/>
                </a:ext>
              </a:extLst>
            </p:cNvPr>
            <p:cNvSpPr txBox="1"/>
            <p:nvPr/>
          </p:nvSpPr>
          <p:spPr>
            <a:xfrm>
              <a:off x="9588224" y="5318848"/>
              <a:ext cx="1200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Expresión</a:t>
              </a:r>
            </a:p>
          </p:txBody>
        </p:sp>
        <p:cxnSp>
          <p:nvCxnSpPr>
            <p:cNvPr id="1038" name="Conector recto 1037">
              <a:extLst>
                <a:ext uri="{FF2B5EF4-FFF2-40B4-BE49-F238E27FC236}">
                  <a16:creationId xmlns:a16="http://schemas.microsoft.com/office/drawing/2014/main" id="{DD5AD840-2397-F694-134D-169253241DAC}"/>
                </a:ext>
              </a:extLst>
            </p:cNvPr>
            <p:cNvCxnSpPr>
              <a:cxnSpLocks/>
              <a:stCxn id="1039" idx="4"/>
              <a:endCxn id="1048" idx="0"/>
            </p:cNvCxnSpPr>
            <p:nvPr/>
          </p:nvCxnSpPr>
          <p:spPr>
            <a:xfrm flipH="1">
              <a:off x="8575954" y="4569231"/>
              <a:ext cx="1" cy="154536"/>
            </a:xfrm>
            <a:prstGeom prst="lin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39" name="Elipse 1038">
              <a:extLst>
                <a:ext uri="{FF2B5EF4-FFF2-40B4-BE49-F238E27FC236}">
                  <a16:creationId xmlns:a16="http://schemas.microsoft.com/office/drawing/2014/main" id="{319F9CE4-CF6A-5FEC-32FE-DBA017D0D88A}"/>
                </a:ext>
              </a:extLst>
            </p:cNvPr>
            <p:cNvSpPr/>
            <p:nvPr/>
          </p:nvSpPr>
          <p:spPr>
            <a:xfrm>
              <a:off x="8463124" y="4343570"/>
              <a:ext cx="225661" cy="225661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8" name="Elipse 1047">
              <a:extLst>
                <a:ext uri="{FF2B5EF4-FFF2-40B4-BE49-F238E27FC236}">
                  <a16:creationId xmlns:a16="http://schemas.microsoft.com/office/drawing/2014/main" id="{BAD76D1A-074E-10F3-E97F-BA01C17F395F}"/>
                </a:ext>
              </a:extLst>
            </p:cNvPr>
            <p:cNvSpPr/>
            <p:nvPr/>
          </p:nvSpPr>
          <p:spPr>
            <a:xfrm>
              <a:off x="8463123" y="4723767"/>
              <a:ext cx="225662" cy="22566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66" name="Conector recto 1065">
              <a:extLst>
                <a:ext uri="{FF2B5EF4-FFF2-40B4-BE49-F238E27FC236}">
                  <a16:creationId xmlns:a16="http://schemas.microsoft.com/office/drawing/2014/main" id="{24B4E3A5-4EF1-B258-AFC5-0CD14496D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4" y="4945609"/>
              <a:ext cx="1" cy="154536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2" name="Elipse 1071">
              <a:extLst>
                <a:ext uri="{FF2B5EF4-FFF2-40B4-BE49-F238E27FC236}">
                  <a16:creationId xmlns:a16="http://schemas.microsoft.com/office/drawing/2014/main" id="{8566F3F2-736B-42E2-166B-E5DC809804E8}"/>
                </a:ext>
              </a:extLst>
            </p:cNvPr>
            <p:cNvSpPr/>
            <p:nvPr/>
          </p:nvSpPr>
          <p:spPr>
            <a:xfrm>
              <a:off x="8045122" y="5097670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3" name="Elipse 1072">
              <a:extLst>
                <a:ext uri="{FF2B5EF4-FFF2-40B4-BE49-F238E27FC236}">
                  <a16:creationId xmlns:a16="http://schemas.microsoft.com/office/drawing/2014/main" id="{19492F2A-543D-1B0C-85E4-2428693C1178}"/>
                </a:ext>
              </a:extLst>
            </p:cNvPr>
            <p:cNvSpPr/>
            <p:nvPr/>
          </p:nvSpPr>
          <p:spPr>
            <a:xfrm>
              <a:off x="8463123" y="5097247"/>
              <a:ext cx="225662" cy="2256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4" name="Elipse 1073">
              <a:extLst>
                <a:ext uri="{FF2B5EF4-FFF2-40B4-BE49-F238E27FC236}">
                  <a16:creationId xmlns:a16="http://schemas.microsoft.com/office/drawing/2014/main" id="{12C994E1-75C3-074F-2573-D39A930E26F2}"/>
                </a:ext>
              </a:extLst>
            </p:cNvPr>
            <p:cNvSpPr/>
            <p:nvPr/>
          </p:nvSpPr>
          <p:spPr>
            <a:xfrm>
              <a:off x="8827383" y="5097247"/>
              <a:ext cx="225662" cy="225662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75" name="Conector recto 1074">
              <a:extLst>
                <a:ext uri="{FF2B5EF4-FFF2-40B4-BE49-F238E27FC236}">
                  <a16:creationId xmlns:a16="http://schemas.microsoft.com/office/drawing/2014/main" id="{D1D02C34-0200-7B74-30FA-53C3A4D3E450}"/>
                </a:ext>
              </a:extLst>
            </p:cNvPr>
            <p:cNvCxnSpPr>
              <a:cxnSpLocks/>
              <a:stCxn id="1048" idx="3"/>
              <a:endCxn id="1072" idx="7"/>
            </p:cNvCxnSpPr>
            <p:nvPr/>
          </p:nvCxnSpPr>
          <p:spPr>
            <a:xfrm flipH="1">
              <a:off x="8237737" y="4916382"/>
              <a:ext cx="258433" cy="21433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83" name="Conector recto 1082">
              <a:extLst>
                <a:ext uri="{FF2B5EF4-FFF2-40B4-BE49-F238E27FC236}">
                  <a16:creationId xmlns:a16="http://schemas.microsoft.com/office/drawing/2014/main" id="{582C7375-0079-1B1C-655F-6CF14C728D69}"/>
                </a:ext>
              </a:extLst>
            </p:cNvPr>
            <p:cNvCxnSpPr>
              <a:cxnSpLocks/>
              <a:stCxn id="1048" idx="5"/>
              <a:endCxn id="1074" idx="0"/>
            </p:cNvCxnSpPr>
            <p:nvPr/>
          </p:nvCxnSpPr>
          <p:spPr>
            <a:xfrm>
              <a:off x="8655738" y="4916382"/>
              <a:ext cx="284476" cy="18086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0" name="Elipse 1089">
              <a:extLst>
                <a:ext uri="{FF2B5EF4-FFF2-40B4-BE49-F238E27FC236}">
                  <a16:creationId xmlns:a16="http://schemas.microsoft.com/office/drawing/2014/main" id="{EC2039CE-691B-3B7D-372D-1F10320A1AA2}"/>
                </a:ext>
              </a:extLst>
            </p:cNvPr>
            <p:cNvSpPr/>
            <p:nvPr/>
          </p:nvSpPr>
          <p:spPr>
            <a:xfrm>
              <a:off x="8463123" y="5470727"/>
              <a:ext cx="225662" cy="225662"/>
            </a:xfrm>
            <a:prstGeom prst="ellips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91" name="Elipse 1090">
              <a:extLst>
                <a:ext uri="{FF2B5EF4-FFF2-40B4-BE49-F238E27FC236}">
                  <a16:creationId xmlns:a16="http://schemas.microsoft.com/office/drawing/2014/main" id="{146AD6AF-00F3-450E-EADB-38E3B1EFF65C}"/>
                </a:ext>
              </a:extLst>
            </p:cNvPr>
            <p:cNvSpPr/>
            <p:nvPr/>
          </p:nvSpPr>
          <p:spPr>
            <a:xfrm>
              <a:off x="8827383" y="5473752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92" name="Conector recto 1091">
              <a:extLst>
                <a:ext uri="{FF2B5EF4-FFF2-40B4-BE49-F238E27FC236}">
                  <a16:creationId xmlns:a16="http://schemas.microsoft.com/office/drawing/2014/main" id="{CC7BBA52-699F-5589-CEF6-271432E1E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3" y="5319550"/>
              <a:ext cx="1" cy="154536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7" name="Conector recto 1096">
              <a:extLst>
                <a:ext uri="{FF2B5EF4-FFF2-40B4-BE49-F238E27FC236}">
                  <a16:creationId xmlns:a16="http://schemas.microsoft.com/office/drawing/2014/main" id="{553555EA-9801-1983-2716-1B8CFD534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5843" y="5319550"/>
              <a:ext cx="1" cy="154536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9" name="Conector recto 1098">
              <a:extLst>
                <a:ext uri="{FF2B5EF4-FFF2-40B4-BE49-F238E27FC236}">
                  <a16:creationId xmlns:a16="http://schemas.microsoft.com/office/drawing/2014/main" id="{3E03D597-D300-BB97-9AE1-1B91689559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3" y="5699414"/>
              <a:ext cx="1" cy="154536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8" name="Elipse 1097">
              <a:extLst>
                <a:ext uri="{FF2B5EF4-FFF2-40B4-BE49-F238E27FC236}">
                  <a16:creationId xmlns:a16="http://schemas.microsoft.com/office/drawing/2014/main" id="{A9F4A144-DC74-FAAE-3311-675538E1D372}"/>
                </a:ext>
              </a:extLst>
            </p:cNvPr>
            <p:cNvSpPr/>
            <p:nvPr/>
          </p:nvSpPr>
          <p:spPr>
            <a:xfrm>
              <a:off x="8464893" y="5844207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0" name="Elipse 1099">
              <a:extLst>
                <a:ext uri="{FF2B5EF4-FFF2-40B4-BE49-F238E27FC236}">
                  <a16:creationId xmlns:a16="http://schemas.microsoft.com/office/drawing/2014/main" id="{F8D580A7-D355-7B38-58C2-6A0234118B8B}"/>
                </a:ext>
              </a:extLst>
            </p:cNvPr>
            <p:cNvSpPr/>
            <p:nvPr/>
          </p:nvSpPr>
          <p:spPr>
            <a:xfrm>
              <a:off x="8045122" y="5470727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3" name="Conector recto 1102">
              <a:extLst>
                <a:ext uri="{FF2B5EF4-FFF2-40B4-BE49-F238E27FC236}">
                  <a16:creationId xmlns:a16="http://schemas.microsoft.com/office/drawing/2014/main" id="{797CB05D-F17C-07D3-5B71-74A1551F6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4448" y="5323978"/>
              <a:ext cx="1" cy="140487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4" name="Elipse 1103">
              <a:extLst>
                <a:ext uri="{FF2B5EF4-FFF2-40B4-BE49-F238E27FC236}">
                  <a16:creationId xmlns:a16="http://schemas.microsoft.com/office/drawing/2014/main" id="{12E38CB7-64CC-2D18-1BD5-76C861B85EEC}"/>
                </a:ext>
              </a:extLst>
            </p:cNvPr>
            <p:cNvSpPr/>
            <p:nvPr/>
          </p:nvSpPr>
          <p:spPr>
            <a:xfrm>
              <a:off x="8823012" y="5853950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5" name="Elipse 1104">
              <a:extLst>
                <a:ext uri="{FF2B5EF4-FFF2-40B4-BE49-F238E27FC236}">
                  <a16:creationId xmlns:a16="http://schemas.microsoft.com/office/drawing/2014/main" id="{17B18DEC-E374-61B5-7468-918FEE4AB4FF}"/>
                </a:ext>
              </a:extLst>
            </p:cNvPr>
            <p:cNvSpPr/>
            <p:nvPr/>
          </p:nvSpPr>
          <p:spPr>
            <a:xfrm>
              <a:off x="8053547" y="5843784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6" name="Conector recto 1105">
              <a:extLst>
                <a:ext uri="{FF2B5EF4-FFF2-40B4-BE49-F238E27FC236}">
                  <a16:creationId xmlns:a16="http://schemas.microsoft.com/office/drawing/2014/main" id="{E973D0FB-DB89-05FC-A81E-57EF55E86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3429" y="5695714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07" name="Conector recto 1106">
              <a:extLst>
                <a:ext uri="{FF2B5EF4-FFF2-40B4-BE49-F238E27FC236}">
                  <a16:creationId xmlns:a16="http://schemas.microsoft.com/office/drawing/2014/main" id="{BC7D255C-CC20-8805-A35A-8B34C5F1C86D}"/>
                </a:ext>
              </a:extLst>
            </p:cNvPr>
            <p:cNvCxnSpPr>
              <a:cxnSpLocks/>
              <a:stCxn id="1090" idx="3"/>
              <a:endCxn id="1105" idx="7"/>
            </p:cNvCxnSpPr>
            <p:nvPr/>
          </p:nvCxnSpPr>
          <p:spPr>
            <a:xfrm flipH="1">
              <a:off x="8246162" y="5663342"/>
              <a:ext cx="250008" cy="213489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10" name="Elipse 1109">
              <a:extLst>
                <a:ext uri="{FF2B5EF4-FFF2-40B4-BE49-F238E27FC236}">
                  <a16:creationId xmlns:a16="http://schemas.microsoft.com/office/drawing/2014/main" id="{EB1C632C-037F-3486-0787-0385A703D4F8}"/>
                </a:ext>
              </a:extLst>
            </p:cNvPr>
            <p:cNvSpPr/>
            <p:nvPr/>
          </p:nvSpPr>
          <p:spPr>
            <a:xfrm>
              <a:off x="8053907" y="6219143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11" name="Conector recto 1110">
              <a:extLst>
                <a:ext uri="{FF2B5EF4-FFF2-40B4-BE49-F238E27FC236}">
                  <a16:creationId xmlns:a16="http://schemas.microsoft.com/office/drawing/2014/main" id="{36569CDC-2A03-8A28-A065-F62B91202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4324" y="6060907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A95E1AC0-795B-39AF-01A4-08076700175D}"/>
                </a:ext>
              </a:extLst>
            </p:cNvPr>
            <p:cNvSpPr txBox="1"/>
            <p:nvPr/>
          </p:nvSpPr>
          <p:spPr>
            <a:xfrm>
              <a:off x="7854059" y="3990236"/>
              <a:ext cx="2855143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Transformación de </a:t>
              </a:r>
              <a:r>
                <a:rPr lang="es-ES" sz="1600" dirty="0" err="1">
                  <a:solidFill>
                    <a:schemeClr val="tx2"/>
                  </a:solidFill>
                </a:rPr>
                <a:t>ASTs</a:t>
              </a:r>
              <a:endParaRPr lang="es-ES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CF44157-3031-0597-C11B-E533B513FDE8}"/>
              </a:ext>
            </a:extLst>
          </p:cNvPr>
          <p:cNvSpPr txBox="1"/>
          <p:nvPr/>
        </p:nvSpPr>
        <p:spPr>
          <a:xfrm>
            <a:off x="3575468" y="941220"/>
            <a:ext cx="257821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Extracción de </a:t>
            </a:r>
            <a:r>
              <a:rPr lang="es-ES" sz="1600" dirty="0" err="1">
                <a:solidFill>
                  <a:schemeClr val="tx2"/>
                </a:solidFill>
              </a:rPr>
              <a:t>ASTs</a:t>
            </a:r>
            <a:endParaRPr lang="es-ES" dirty="0"/>
          </a:p>
        </p:txBody>
      </p:sp>
      <p:grpSp>
        <p:nvGrpSpPr>
          <p:cNvPr id="1142" name="Grupo 1141">
            <a:extLst>
              <a:ext uri="{FF2B5EF4-FFF2-40B4-BE49-F238E27FC236}">
                <a16:creationId xmlns:a16="http://schemas.microsoft.com/office/drawing/2014/main" id="{5069C997-F87A-CCAB-03D6-2CE3E3E1CC03}"/>
              </a:ext>
            </a:extLst>
          </p:cNvPr>
          <p:cNvGrpSpPr/>
          <p:nvPr/>
        </p:nvGrpSpPr>
        <p:grpSpPr>
          <a:xfrm>
            <a:off x="3128586" y="4551867"/>
            <a:ext cx="2454434" cy="1295201"/>
            <a:chOff x="2046546" y="4315647"/>
            <a:chExt cx="2454434" cy="1295201"/>
          </a:xfrm>
        </p:grpSpPr>
        <p:cxnSp>
          <p:nvCxnSpPr>
            <p:cNvPr id="1140" name="Conector recto de flecha 1139">
              <a:extLst>
                <a:ext uri="{FF2B5EF4-FFF2-40B4-BE49-F238E27FC236}">
                  <a16:creationId xmlns:a16="http://schemas.microsoft.com/office/drawing/2014/main" id="{647BC005-6255-EA5F-5CDD-B5F69E055FC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64" y="4746059"/>
              <a:ext cx="3484" cy="740665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1" name="Conector recto de flecha 1140">
              <a:extLst>
                <a:ext uri="{FF2B5EF4-FFF2-40B4-BE49-F238E27FC236}">
                  <a16:creationId xmlns:a16="http://schemas.microsoft.com/office/drawing/2014/main" id="{C0496A59-39D8-255F-7EFF-E68F0E33B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64" y="5480193"/>
              <a:ext cx="1333731" cy="0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6" name="Rectángulo: esquinas redondeadas 1145">
              <a:extLst>
                <a:ext uri="{FF2B5EF4-FFF2-40B4-BE49-F238E27FC236}">
                  <a16:creationId xmlns:a16="http://schemas.microsoft.com/office/drawing/2014/main" id="{0363D619-43AC-7002-950D-2A7683B098B6}"/>
                </a:ext>
              </a:extLst>
            </p:cNvPr>
            <p:cNvSpPr/>
            <p:nvPr/>
          </p:nvSpPr>
          <p:spPr>
            <a:xfrm>
              <a:off x="2046546" y="4315647"/>
              <a:ext cx="2454434" cy="129520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47" name="CuadroTexto 1146">
              <a:extLst>
                <a:ext uri="{FF2B5EF4-FFF2-40B4-BE49-F238E27FC236}">
                  <a16:creationId xmlns:a16="http://schemas.microsoft.com/office/drawing/2014/main" id="{3B241663-D8EE-3ED2-CF2B-9D738D2989B3}"/>
                </a:ext>
              </a:extLst>
            </p:cNvPr>
            <p:cNvSpPr txBox="1"/>
            <p:nvPr/>
          </p:nvSpPr>
          <p:spPr>
            <a:xfrm>
              <a:off x="2097149" y="4359622"/>
              <a:ext cx="2370941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Detección de Anomalías</a:t>
              </a:r>
              <a:endParaRPr lang="es-ES" dirty="0"/>
            </a:p>
          </p:txBody>
        </p:sp>
        <p:sp>
          <p:nvSpPr>
            <p:cNvPr id="1151" name="Elipse 1150">
              <a:extLst>
                <a:ext uri="{FF2B5EF4-FFF2-40B4-BE49-F238E27FC236}">
                  <a16:creationId xmlns:a16="http://schemas.microsoft.com/office/drawing/2014/main" id="{6634C7E7-F601-A7CE-C07B-8802008ED388}"/>
                </a:ext>
              </a:extLst>
            </p:cNvPr>
            <p:cNvSpPr/>
            <p:nvPr/>
          </p:nvSpPr>
          <p:spPr>
            <a:xfrm>
              <a:off x="2688063" y="5229422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2" name="Elipse 1151">
              <a:extLst>
                <a:ext uri="{FF2B5EF4-FFF2-40B4-BE49-F238E27FC236}">
                  <a16:creationId xmlns:a16="http://schemas.microsoft.com/office/drawing/2014/main" id="{6CC8593A-E82A-85C8-EDF4-2D84183E413F}"/>
                </a:ext>
              </a:extLst>
            </p:cNvPr>
            <p:cNvSpPr/>
            <p:nvPr/>
          </p:nvSpPr>
          <p:spPr>
            <a:xfrm>
              <a:off x="2926626" y="529400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3" name="Elipse 1152">
              <a:extLst>
                <a:ext uri="{FF2B5EF4-FFF2-40B4-BE49-F238E27FC236}">
                  <a16:creationId xmlns:a16="http://schemas.microsoft.com/office/drawing/2014/main" id="{77927314-9631-336C-A876-D9A1FA5F2E9F}"/>
                </a:ext>
              </a:extLst>
            </p:cNvPr>
            <p:cNvSpPr/>
            <p:nvPr/>
          </p:nvSpPr>
          <p:spPr>
            <a:xfrm>
              <a:off x="2751925" y="502598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6" name="Elipse 1155">
              <a:extLst>
                <a:ext uri="{FF2B5EF4-FFF2-40B4-BE49-F238E27FC236}">
                  <a16:creationId xmlns:a16="http://schemas.microsoft.com/office/drawing/2014/main" id="{7B7716F9-2A20-9C36-D8C3-F3C9C6D5EFF5}"/>
                </a:ext>
              </a:extLst>
            </p:cNvPr>
            <p:cNvSpPr/>
            <p:nvPr/>
          </p:nvSpPr>
          <p:spPr>
            <a:xfrm>
              <a:off x="2773322" y="514751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7" name="Elipse 1156">
              <a:extLst>
                <a:ext uri="{FF2B5EF4-FFF2-40B4-BE49-F238E27FC236}">
                  <a16:creationId xmlns:a16="http://schemas.microsoft.com/office/drawing/2014/main" id="{B5B802EE-8B07-F545-A540-E357488B99AC}"/>
                </a:ext>
              </a:extLst>
            </p:cNvPr>
            <p:cNvSpPr/>
            <p:nvPr/>
          </p:nvSpPr>
          <p:spPr>
            <a:xfrm>
              <a:off x="2802809" y="527779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0" name="Elipse 1159">
              <a:extLst>
                <a:ext uri="{FF2B5EF4-FFF2-40B4-BE49-F238E27FC236}">
                  <a16:creationId xmlns:a16="http://schemas.microsoft.com/office/drawing/2014/main" id="{7DA1757A-61ED-F44F-9BE7-F2EA7846EBB2}"/>
                </a:ext>
              </a:extLst>
            </p:cNvPr>
            <p:cNvSpPr/>
            <p:nvPr/>
          </p:nvSpPr>
          <p:spPr>
            <a:xfrm>
              <a:off x="2896614" y="5189419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2" name="Elipse 1161">
              <a:extLst>
                <a:ext uri="{FF2B5EF4-FFF2-40B4-BE49-F238E27FC236}">
                  <a16:creationId xmlns:a16="http://schemas.microsoft.com/office/drawing/2014/main" id="{23FF7498-4A80-282E-6ACF-394F9B814DEF}"/>
                </a:ext>
              </a:extLst>
            </p:cNvPr>
            <p:cNvSpPr/>
            <p:nvPr/>
          </p:nvSpPr>
          <p:spPr>
            <a:xfrm>
              <a:off x="3015562" y="5212093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7" name="Elipse 1166">
              <a:extLst>
                <a:ext uri="{FF2B5EF4-FFF2-40B4-BE49-F238E27FC236}">
                  <a16:creationId xmlns:a16="http://schemas.microsoft.com/office/drawing/2014/main" id="{B2573811-BC3E-DD19-A6BE-B18DBD8EDB76}"/>
                </a:ext>
              </a:extLst>
            </p:cNvPr>
            <p:cNvSpPr/>
            <p:nvPr/>
          </p:nvSpPr>
          <p:spPr>
            <a:xfrm>
              <a:off x="3678266" y="4824787"/>
              <a:ext cx="81908" cy="819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8" name="Elipse 1117">
              <a:extLst>
                <a:ext uri="{FF2B5EF4-FFF2-40B4-BE49-F238E27FC236}">
                  <a16:creationId xmlns:a16="http://schemas.microsoft.com/office/drawing/2014/main" id="{F0A8B072-2F51-B11D-DE09-71FE3635F3DA}"/>
                </a:ext>
              </a:extLst>
            </p:cNvPr>
            <p:cNvSpPr/>
            <p:nvPr/>
          </p:nvSpPr>
          <p:spPr>
            <a:xfrm>
              <a:off x="2858434" y="503346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8" name="Elipse 1137">
              <a:extLst>
                <a:ext uri="{FF2B5EF4-FFF2-40B4-BE49-F238E27FC236}">
                  <a16:creationId xmlns:a16="http://schemas.microsoft.com/office/drawing/2014/main" id="{D7417FE6-595B-5182-D277-84CA239AA371}"/>
                </a:ext>
              </a:extLst>
            </p:cNvPr>
            <p:cNvSpPr/>
            <p:nvPr/>
          </p:nvSpPr>
          <p:spPr>
            <a:xfrm>
              <a:off x="2993250" y="508670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44" name="Rectángulo 1143">
            <a:extLst>
              <a:ext uri="{FF2B5EF4-FFF2-40B4-BE49-F238E27FC236}">
                <a16:creationId xmlns:a16="http://schemas.microsoft.com/office/drawing/2014/main" id="{ABE75DB1-BE5D-0110-6487-D5DA67F9ECBE}"/>
              </a:ext>
            </a:extLst>
          </p:cNvPr>
          <p:cNvSpPr/>
          <p:nvPr/>
        </p:nvSpPr>
        <p:spPr>
          <a:xfrm>
            <a:off x="2855105" y="293676"/>
            <a:ext cx="8632847" cy="6350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23139AA-5035-E8D1-3BF8-2BA8B8084885}"/>
              </a:ext>
            </a:extLst>
          </p:cNvPr>
          <p:cNvSpPr/>
          <p:nvPr/>
        </p:nvSpPr>
        <p:spPr>
          <a:xfrm>
            <a:off x="2594958" y="1348255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1" name="Flecha: a la derecha 1120">
            <a:extLst>
              <a:ext uri="{FF2B5EF4-FFF2-40B4-BE49-F238E27FC236}">
                <a16:creationId xmlns:a16="http://schemas.microsoft.com/office/drawing/2014/main" id="{BCF9A931-B79B-CC37-A7FE-9217A8F7DF05}"/>
              </a:ext>
            </a:extLst>
          </p:cNvPr>
          <p:cNvSpPr/>
          <p:nvPr/>
        </p:nvSpPr>
        <p:spPr>
          <a:xfrm rot="10800000">
            <a:off x="2458800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1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Standard Library">
            <a:extLst>
              <a:ext uri="{FF2B5EF4-FFF2-40B4-BE49-F238E27FC236}">
                <a16:creationId xmlns:a16="http://schemas.microsoft.com/office/drawing/2014/main" id="{D19261AD-1780-C9F8-0F9E-C884D339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67" y="708148"/>
            <a:ext cx="2687582" cy="163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97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61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</dc:creator>
  <cp:lastModifiedBy>Miguel</cp:lastModifiedBy>
  <cp:revision>4</cp:revision>
  <dcterms:created xsi:type="dcterms:W3CDTF">2024-05-17T07:45:21Z</dcterms:created>
  <dcterms:modified xsi:type="dcterms:W3CDTF">2024-06-05T11:33:22Z</dcterms:modified>
</cp:coreProperties>
</file>