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499"/>
    <a:srgbClr val="FFD144"/>
    <a:srgbClr val="FFD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6" y="950976"/>
            <a:ext cx="1089152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6" y="1969806"/>
            <a:ext cx="1089152" cy="5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089358" y="1631337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2751103" y="1266379"/>
            <a:ext cx="2857500" cy="1139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The</a:t>
            </a:r>
            <a:r>
              <a:rPr lang="es-ES" sz="1600" dirty="0">
                <a:solidFill>
                  <a:schemeClr val="tx2"/>
                </a:solidFill>
              </a:rPr>
              <a:t> Python Standard Library</a:t>
            </a:r>
            <a:br>
              <a:rPr lang="es-ES" sz="1600" dirty="0">
                <a:solidFill>
                  <a:schemeClr val="tx2"/>
                </a:solidFill>
              </a:rPr>
            </a:br>
            <a:r>
              <a:rPr lang="es-ES" sz="1200" dirty="0">
                <a:solidFill>
                  <a:schemeClr val="tx2"/>
                </a:solidFill>
              </a:rPr>
              <a:t>(AST Module)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2F10FB2-560B-77EF-F183-8C4F8E89F42F}"/>
              </a:ext>
            </a:extLst>
          </p:cNvPr>
          <p:cNvSpPr/>
          <p:nvPr/>
        </p:nvSpPr>
        <p:spPr>
          <a:xfrm>
            <a:off x="6413500" y="673860"/>
            <a:ext cx="3800194" cy="23241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766D12E-407C-3AE4-7D37-1C4F91369604}"/>
              </a:ext>
            </a:extLst>
          </p:cNvPr>
          <p:cNvSpPr txBox="1"/>
          <p:nvPr/>
        </p:nvSpPr>
        <p:spPr>
          <a:xfrm>
            <a:off x="7082930" y="750061"/>
            <a:ext cx="3033713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s-ES" sz="1100" dirty="0">
                <a:solidFill>
                  <a:schemeClr val="tx2"/>
                </a:solidFill>
              </a:rPr>
              <a:t>Árbol de Sintaxis Abstracta (AST)</a:t>
            </a:r>
            <a:endParaRPr lang="es-ES" sz="120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01E50FD-8B38-7FAB-0C7C-23AD412A1FA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7691403" y="1045783"/>
            <a:ext cx="235039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3835F27-195E-B7C1-E0E5-6DF527705A3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91403" y="1045783"/>
            <a:ext cx="719804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F12AB02-C730-0E47-D240-D6C5FE0C2439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 flipH="1">
            <a:off x="7441679" y="1045783"/>
            <a:ext cx="249724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F784ED5-6BF7-AC6A-F2DA-D9D9CF0CE1A0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 flipH="1">
            <a:off x="6956916" y="1045783"/>
            <a:ext cx="734487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A5FD0CE7-0960-A7BB-239C-1FDF2136810D}"/>
              </a:ext>
            </a:extLst>
          </p:cNvPr>
          <p:cNvSpPr/>
          <p:nvPr/>
        </p:nvSpPr>
        <p:spPr>
          <a:xfrm>
            <a:off x="7554878" y="772733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CE49CB1-E3E5-74D5-AEFD-CFBFEFB0DCD7}"/>
              </a:ext>
            </a:extLst>
          </p:cNvPr>
          <p:cNvCxnSpPr>
            <a:cxnSpLocks/>
            <a:stCxn id="22" idx="4"/>
            <a:endCxn id="32" idx="0"/>
          </p:cNvCxnSpPr>
          <p:nvPr/>
        </p:nvCxnSpPr>
        <p:spPr>
          <a:xfrm>
            <a:off x="7441679" y="1781581"/>
            <a:ext cx="189702" cy="342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DB99F9B-D92F-8179-D520-9E4313C26C80}"/>
              </a:ext>
            </a:extLst>
          </p:cNvPr>
          <p:cNvCxnSpPr>
            <a:cxnSpLocks/>
            <a:stCxn id="19" idx="4"/>
            <a:endCxn id="31" idx="0"/>
          </p:cNvCxnSpPr>
          <p:nvPr/>
        </p:nvCxnSpPr>
        <p:spPr>
          <a:xfrm>
            <a:off x="7926442" y="1781581"/>
            <a:ext cx="188699" cy="342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891EACC-6013-7C7C-0BB5-72292273721A}"/>
              </a:ext>
            </a:extLst>
          </p:cNvPr>
          <p:cNvCxnSpPr>
            <a:cxnSpLocks/>
            <a:stCxn id="22" idx="4"/>
            <a:endCxn id="33" idx="0"/>
          </p:cNvCxnSpPr>
          <p:nvPr/>
        </p:nvCxnSpPr>
        <p:spPr>
          <a:xfrm flipH="1">
            <a:off x="7147621" y="1781581"/>
            <a:ext cx="294058" cy="342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3D72FAB-4BE4-53DA-257E-3923EBC7A6C7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>
            <a:off x="8411207" y="1781582"/>
            <a:ext cx="187695" cy="342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013DC9E-4CA3-E491-CBD1-BD19344A0A14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flipH="1">
            <a:off x="6663860" y="1781582"/>
            <a:ext cx="293056" cy="342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FB63FF8E-C0D1-0C6F-AF98-56A8286E7F1F}"/>
              </a:ext>
            </a:extLst>
          </p:cNvPr>
          <p:cNvSpPr/>
          <p:nvPr/>
        </p:nvSpPr>
        <p:spPr>
          <a:xfrm>
            <a:off x="8274681" y="1508531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85EC623-2BDC-A1FC-677F-347D876C099E}"/>
              </a:ext>
            </a:extLst>
          </p:cNvPr>
          <p:cNvSpPr/>
          <p:nvPr/>
        </p:nvSpPr>
        <p:spPr>
          <a:xfrm>
            <a:off x="7789917" y="1508531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FFCCA60-F1FD-2EC2-2AF0-6AB6323F67F9}"/>
              </a:ext>
            </a:extLst>
          </p:cNvPr>
          <p:cNvSpPr/>
          <p:nvPr/>
        </p:nvSpPr>
        <p:spPr>
          <a:xfrm>
            <a:off x="7305154" y="1508531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6A1FB35-4259-CB09-B547-C5C39E60FF18}"/>
              </a:ext>
            </a:extLst>
          </p:cNvPr>
          <p:cNvSpPr/>
          <p:nvPr/>
        </p:nvSpPr>
        <p:spPr>
          <a:xfrm>
            <a:off x="6820390" y="1508531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2AFF7DD-6F40-C49B-7272-0028E677DF2F}"/>
              </a:ext>
            </a:extLst>
          </p:cNvPr>
          <p:cNvSpPr/>
          <p:nvPr/>
        </p:nvSpPr>
        <p:spPr>
          <a:xfrm>
            <a:off x="8462376" y="2124515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2194CBB-33FF-3FD8-42B8-601C7D2361AE}"/>
              </a:ext>
            </a:extLst>
          </p:cNvPr>
          <p:cNvSpPr/>
          <p:nvPr/>
        </p:nvSpPr>
        <p:spPr>
          <a:xfrm>
            <a:off x="7978616" y="2124515"/>
            <a:ext cx="273050" cy="273050"/>
          </a:xfrm>
          <a:prstGeom prst="ellipse">
            <a:avLst/>
          </a:prstGeom>
          <a:solidFill>
            <a:srgbClr val="326499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D3F9DCD-2DE0-5E00-4D0F-1BD4656C0BCC}"/>
              </a:ext>
            </a:extLst>
          </p:cNvPr>
          <p:cNvSpPr/>
          <p:nvPr/>
        </p:nvSpPr>
        <p:spPr>
          <a:xfrm>
            <a:off x="7494856" y="2124515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2D8A65A-B2CA-5B7B-0946-D0EDFD418983}"/>
              </a:ext>
            </a:extLst>
          </p:cNvPr>
          <p:cNvSpPr/>
          <p:nvPr/>
        </p:nvSpPr>
        <p:spPr>
          <a:xfrm>
            <a:off x="7011095" y="2124515"/>
            <a:ext cx="273051" cy="273051"/>
          </a:xfrm>
          <a:prstGeom prst="ellipse">
            <a:avLst/>
          </a:prstGeom>
          <a:solidFill>
            <a:srgbClr val="326499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562F1AD-C227-6E14-022D-643C3582097C}"/>
              </a:ext>
            </a:extLst>
          </p:cNvPr>
          <p:cNvSpPr/>
          <p:nvPr/>
        </p:nvSpPr>
        <p:spPr>
          <a:xfrm>
            <a:off x="6527335" y="2124515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386D656-1845-6696-B0EB-D95571A868B3}"/>
              </a:ext>
            </a:extLst>
          </p:cNvPr>
          <p:cNvCxnSpPr>
            <a:cxnSpLocks/>
            <a:stCxn id="34" idx="4"/>
            <a:endCxn id="54" idx="0"/>
          </p:cNvCxnSpPr>
          <p:nvPr/>
        </p:nvCxnSpPr>
        <p:spPr>
          <a:xfrm>
            <a:off x="6663860" y="2397565"/>
            <a:ext cx="283054" cy="24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3A54588-85C9-DB2A-DCF7-4E996BE50BB4}"/>
              </a:ext>
            </a:extLst>
          </p:cNvPr>
          <p:cNvCxnSpPr>
            <a:cxnSpLocks/>
            <a:stCxn id="31" idx="4"/>
            <a:endCxn id="52" idx="0"/>
          </p:cNvCxnSpPr>
          <p:nvPr/>
        </p:nvCxnSpPr>
        <p:spPr>
          <a:xfrm flipH="1">
            <a:off x="7804673" y="2397565"/>
            <a:ext cx="310468" cy="24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1023">
            <a:extLst>
              <a:ext uri="{FF2B5EF4-FFF2-40B4-BE49-F238E27FC236}">
                <a16:creationId xmlns:a16="http://schemas.microsoft.com/office/drawing/2014/main" id="{E4B5DA30-865B-7527-9C52-1FD453BBC1CD}"/>
              </a:ext>
            </a:extLst>
          </p:cNvPr>
          <p:cNvCxnSpPr>
            <a:cxnSpLocks/>
            <a:stCxn id="33" idx="4"/>
            <a:endCxn id="53" idx="0"/>
          </p:cNvCxnSpPr>
          <p:nvPr/>
        </p:nvCxnSpPr>
        <p:spPr>
          <a:xfrm>
            <a:off x="7147621" y="2397566"/>
            <a:ext cx="228172" cy="24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6D2D0F39-DC90-3BA8-32C8-5FD13654ED3D}"/>
              </a:ext>
            </a:extLst>
          </p:cNvPr>
          <p:cNvSpPr/>
          <p:nvPr/>
        </p:nvSpPr>
        <p:spPr>
          <a:xfrm>
            <a:off x="7668147" y="2638913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1730F3BF-AE1B-20BD-7B87-75B612C4CF76}"/>
              </a:ext>
            </a:extLst>
          </p:cNvPr>
          <p:cNvSpPr/>
          <p:nvPr/>
        </p:nvSpPr>
        <p:spPr>
          <a:xfrm>
            <a:off x="7239268" y="2638913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3411556-0364-8E9B-5E7D-4BF478E79507}"/>
              </a:ext>
            </a:extLst>
          </p:cNvPr>
          <p:cNvSpPr/>
          <p:nvPr/>
        </p:nvSpPr>
        <p:spPr>
          <a:xfrm>
            <a:off x="6810388" y="2638913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5738768" y="1631336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8085016" y="3244403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3" name="Rectángulo: esquinas redondeadas 1032">
            <a:extLst>
              <a:ext uri="{FF2B5EF4-FFF2-40B4-BE49-F238E27FC236}">
                <a16:creationId xmlns:a16="http://schemas.microsoft.com/office/drawing/2014/main" id="{2A497DF9-6C20-4F11-78F8-69E157DD9DA8}"/>
              </a:ext>
            </a:extLst>
          </p:cNvPr>
          <p:cNvSpPr/>
          <p:nvPr/>
        </p:nvSpPr>
        <p:spPr>
          <a:xfrm>
            <a:off x="6800419" y="3886623"/>
            <a:ext cx="3140656" cy="23241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034" name="CuadroTexto 1033">
            <a:extLst>
              <a:ext uri="{FF2B5EF4-FFF2-40B4-BE49-F238E27FC236}">
                <a16:creationId xmlns:a16="http://schemas.microsoft.com/office/drawing/2014/main" id="{7AC1E5DD-A32F-292B-7D1F-E0B2A3D8CC83}"/>
              </a:ext>
            </a:extLst>
          </p:cNvPr>
          <p:cNvSpPr txBox="1"/>
          <p:nvPr/>
        </p:nvSpPr>
        <p:spPr>
          <a:xfrm>
            <a:off x="6752731" y="3962824"/>
            <a:ext cx="2891650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s-ES" sz="1100" dirty="0">
                <a:solidFill>
                  <a:schemeClr val="tx2"/>
                </a:solidFill>
              </a:rPr>
              <a:t>Recorrido del AST</a:t>
            </a:r>
            <a:endParaRPr lang="es-ES" sz="1200" dirty="0"/>
          </a:p>
        </p:txBody>
      </p: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AE541972-9D86-CF5E-25FD-4EFD1DA51102}"/>
              </a:ext>
            </a:extLst>
          </p:cNvPr>
          <p:cNvCxnSpPr>
            <a:cxnSpLocks/>
          </p:cNvCxnSpPr>
          <p:nvPr/>
        </p:nvCxnSpPr>
        <p:spPr>
          <a:xfrm flipH="1">
            <a:off x="8386664" y="4378544"/>
            <a:ext cx="150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8E24B186-E65F-D6BA-3C4D-05DD21723570}"/>
              </a:ext>
            </a:extLst>
          </p:cNvPr>
          <p:cNvSpPr txBox="1"/>
          <p:nvPr/>
        </p:nvSpPr>
        <p:spPr>
          <a:xfrm>
            <a:off x="8536837" y="4263128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Recorrido de Programa</a:t>
            </a:r>
          </a:p>
        </p:txBody>
      </p:sp>
      <p:cxnSp>
        <p:nvCxnSpPr>
          <p:cNvPr id="1067" name="Conector recto 1066">
            <a:extLst>
              <a:ext uri="{FF2B5EF4-FFF2-40B4-BE49-F238E27FC236}">
                <a16:creationId xmlns:a16="http://schemas.microsoft.com/office/drawing/2014/main" id="{36C68C56-1103-1415-4D78-47FB64A32323}"/>
              </a:ext>
            </a:extLst>
          </p:cNvPr>
          <p:cNvCxnSpPr>
            <a:cxnSpLocks/>
          </p:cNvCxnSpPr>
          <p:nvPr/>
        </p:nvCxnSpPr>
        <p:spPr>
          <a:xfrm flipH="1">
            <a:off x="8386664" y="4538585"/>
            <a:ext cx="150173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1" name="CuadroTexto 1070">
            <a:extLst>
              <a:ext uri="{FF2B5EF4-FFF2-40B4-BE49-F238E27FC236}">
                <a16:creationId xmlns:a16="http://schemas.microsoft.com/office/drawing/2014/main" id="{CE3E236B-E25F-3C7A-411F-6BD0AFE4B8E6}"/>
              </a:ext>
            </a:extLst>
          </p:cNvPr>
          <p:cNvSpPr txBox="1"/>
          <p:nvPr/>
        </p:nvSpPr>
        <p:spPr>
          <a:xfrm>
            <a:off x="8536837" y="4423169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Recorrido de Módulo</a:t>
            </a:r>
          </a:p>
        </p:txBody>
      </p:sp>
      <p:sp>
        <p:nvSpPr>
          <p:cNvPr id="1078" name="Elipse 1077">
            <a:extLst>
              <a:ext uri="{FF2B5EF4-FFF2-40B4-BE49-F238E27FC236}">
                <a16:creationId xmlns:a16="http://schemas.microsoft.com/office/drawing/2014/main" id="{B5DEB6EF-C82E-DABA-F9CC-0E49DCFB7078}"/>
              </a:ext>
            </a:extLst>
          </p:cNvPr>
          <p:cNvSpPr/>
          <p:nvPr/>
        </p:nvSpPr>
        <p:spPr>
          <a:xfrm>
            <a:off x="8698502" y="1256939"/>
            <a:ext cx="186496" cy="186496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86A8D339-EF04-5CC3-CB4C-39C5C8C28CEE}"/>
              </a:ext>
            </a:extLst>
          </p:cNvPr>
          <p:cNvSpPr txBox="1"/>
          <p:nvPr/>
        </p:nvSpPr>
        <p:spPr>
          <a:xfrm>
            <a:off x="8867037" y="1234771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Nodos del AST del PSL</a:t>
            </a:r>
          </a:p>
        </p:txBody>
      </p:sp>
      <p:sp>
        <p:nvSpPr>
          <p:cNvPr id="1080" name="Elipse 1079">
            <a:extLst>
              <a:ext uri="{FF2B5EF4-FFF2-40B4-BE49-F238E27FC236}">
                <a16:creationId xmlns:a16="http://schemas.microsoft.com/office/drawing/2014/main" id="{6BC18414-6CBB-296A-81F9-B126D2E0BB97}"/>
              </a:ext>
            </a:extLst>
          </p:cNvPr>
          <p:cNvSpPr/>
          <p:nvPr/>
        </p:nvSpPr>
        <p:spPr>
          <a:xfrm>
            <a:off x="8692193" y="1545385"/>
            <a:ext cx="186496" cy="186496"/>
          </a:xfrm>
          <a:prstGeom prst="ellipse">
            <a:avLst/>
          </a:prstGeom>
          <a:solidFill>
            <a:srgbClr val="326499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0412BC91-47FE-BD03-0CAB-5E2210D2E21B}"/>
              </a:ext>
            </a:extLst>
          </p:cNvPr>
          <p:cNvSpPr txBox="1"/>
          <p:nvPr/>
        </p:nvSpPr>
        <p:spPr>
          <a:xfrm>
            <a:off x="8867037" y="1529640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Nuevos nodos del AST</a:t>
            </a:r>
          </a:p>
        </p:txBody>
      </p: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DD1A8A6E-D5AE-C586-D66E-93FD388133A1}"/>
              </a:ext>
            </a:extLst>
          </p:cNvPr>
          <p:cNvCxnSpPr>
            <a:cxnSpLocks/>
          </p:cNvCxnSpPr>
          <p:nvPr/>
        </p:nvCxnSpPr>
        <p:spPr>
          <a:xfrm flipH="1">
            <a:off x="8386664" y="4698626"/>
            <a:ext cx="15017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28305744-CCCC-30F9-794C-7BF6CEB8251C}"/>
              </a:ext>
            </a:extLst>
          </p:cNvPr>
          <p:cNvSpPr txBox="1"/>
          <p:nvPr/>
        </p:nvSpPr>
        <p:spPr>
          <a:xfrm>
            <a:off x="8536837" y="4583210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Recorrido de Clase</a:t>
            </a:r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ED274B3-FB79-6F3D-E87E-FBA003904306}"/>
              </a:ext>
            </a:extLst>
          </p:cNvPr>
          <p:cNvCxnSpPr>
            <a:cxnSpLocks/>
          </p:cNvCxnSpPr>
          <p:nvPr/>
        </p:nvCxnSpPr>
        <p:spPr>
          <a:xfrm flipH="1">
            <a:off x="8386664" y="4858667"/>
            <a:ext cx="150173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5EBF4466-ED10-3528-CD10-C53366E5F497}"/>
              </a:ext>
            </a:extLst>
          </p:cNvPr>
          <p:cNvSpPr txBox="1"/>
          <p:nvPr/>
        </p:nvSpPr>
        <p:spPr>
          <a:xfrm>
            <a:off x="8536837" y="4743251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Recorrido de Función</a:t>
            </a:r>
          </a:p>
        </p:txBody>
      </p:sp>
      <p:cxnSp>
        <p:nvCxnSpPr>
          <p:cNvPr id="1093" name="Conector recto 1092">
            <a:extLst>
              <a:ext uri="{FF2B5EF4-FFF2-40B4-BE49-F238E27FC236}">
                <a16:creationId xmlns:a16="http://schemas.microsoft.com/office/drawing/2014/main" id="{5EAE7443-4F4C-4DCC-47E8-C2A3C68266F6}"/>
              </a:ext>
            </a:extLst>
          </p:cNvPr>
          <p:cNvCxnSpPr>
            <a:cxnSpLocks/>
          </p:cNvCxnSpPr>
          <p:nvPr/>
        </p:nvCxnSpPr>
        <p:spPr>
          <a:xfrm flipH="1">
            <a:off x="8386664" y="5018708"/>
            <a:ext cx="150173" cy="0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DD9ACFE4-B1D2-D7CE-232B-7E2713F15F2F}"/>
              </a:ext>
            </a:extLst>
          </p:cNvPr>
          <p:cNvSpPr txBox="1"/>
          <p:nvPr/>
        </p:nvSpPr>
        <p:spPr>
          <a:xfrm>
            <a:off x="8536837" y="4903292"/>
            <a:ext cx="1333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Recorrido de Método</a:t>
            </a:r>
          </a:p>
        </p:txBody>
      </p:sp>
      <p:cxnSp>
        <p:nvCxnSpPr>
          <p:cNvPr id="1095" name="Conector recto 1094">
            <a:extLst>
              <a:ext uri="{FF2B5EF4-FFF2-40B4-BE49-F238E27FC236}">
                <a16:creationId xmlns:a16="http://schemas.microsoft.com/office/drawing/2014/main" id="{436621F8-5ACD-EA60-F886-DE27F0227A6F}"/>
              </a:ext>
            </a:extLst>
          </p:cNvPr>
          <p:cNvCxnSpPr>
            <a:cxnSpLocks/>
          </p:cNvCxnSpPr>
          <p:nvPr/>
        </p:nvCxnSpPr>
        <p:spPr>
          <a:xfrm flipH="1">
            <a:off x="8386664" y="5178749"/>
            <a:ext cx="150173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6" name="CuadroTexto 1095">
            <a:extLst>
              <a:ext uri="{FF2B5EF4-FFF2-40B4-BE49-F238E27FC236}">
                <a16:creationId xmlns:a16="http://schemas.microsoft.com/office/drawing/2014/main" id="{E97AB40F-51D5-3BF9-C360-5ED84FFD9008}"/>
              </a:ext>
            </a:extLst>
          </p:cNvPr>
          <p:cNvSpPr txBox="1"/>
          <p:nvPr/>
        </p:nvSpPr>
        <p:spPr>
          <a:xfrm>
            <a:off x="8536837" y="5063333"/>
            <a:ext cx="154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Recorrido de Sentencia</a:t>
            </a:r>
          </a:p>
        </p:txBody>
      </p:sp>
      <p:cxnSp>
        <p:nvCxnSpPr>
          <p:cNvPr id="1101" name="Conector recto 1100">
            <a:extLst>
              <a:ext uri="{FF2B5EF4-FFF2-40B4-BE49-F238E27FC236}">
                <a16:creationId xmlns:a16="http://schemas.microsoft.com/office/drawing/2014/main" id="{1262D737-02C0-585D-BE75-397AD4D5656B}"/>
              </a:ext>
            </a:extLst>
          </p:cNvPr>
          <p:cNvCxnSpPr>
            <a:cxnSpLocks/>
          </p:cNvCxnSpPr>
          <p:nvPr/>
        </p:nvCxnSpPr>
        <p:spPr>
          <a:xfrm flipH="1">
            <a:off x="8386664" y="5338792"/>
            <a:ext cx="150173" cy="0"/>
          </a:xfrm>
          <a:prstGeom prst="lin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2" name="CuadroTexto 1101">
            <a:extLst>
              <a:ext uri="{FF2B5EF4-FFF2-40B4-BE49-F238E27FC236}">
                <a16:creationId xmlns:a16="http://schemas.microsoft.com/office/drawing/2014/main" id="{1EC58D41-47DC-F05A-FE04-9BE1FD19EE13}"/>
              </a:ext>
            </a:extLst>
          </p:cNvPr>
          <p:cNvSpPr txBox="1"/>
          <p:nvPr/>
        </p:nvSpPr>
        <p:spPr>
          <a:xfrm>
            <a:off x="8536837" y="5223376"/>
            <a:ext cx="154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Recorrido de Expresión</a:t>
            </a:r>
          </a:p>
        </p:txBody>
      </p:sp>
      <p:grpSp>
        <p:nvGrpSpPr>
          <p:cNvPr id="1112" name="Grupo 1111">
            <a:extLst>
              <a:ext uri="{FF2B5EF4-FFF2-40B4-BE49-F238E27FC236}">
                <a16:creationId xmlns:a16="http://schemas.microsoft.com/office/drawing/2014/main" id="{9D4E2303-F476-A59F-2D7A-BA5BF3B5E7AE}"/>
              </a:ext>
            </a:extLst>
          </p:cNvPr>
          <p:cNvGrpSpPr/>
          <p:nvPr/>
        </p:nvGrpSpPr>
        <p:grpSpPr>
          <a:xfrm>
            <a:off x="7165988" y="3968090"/>
            <a:ext cx="1007923" cy="2101235"/>
            <a:chOff x="2722594" y="3132946"/>
            <a:chExt cx="1007923" cy="2101235"/>
          </a:xfrm>
        </p:grpSpPr>
        <p:cxnSp>
          <p:nvCxnSpPr>
            <p:cNvPr id="1038" name="Conector recto 1037">
              <a:extLst>
                <a:ext uri="{FF2B5EF4-FFF2-40B4-BE49-F238E27FC236}">
                  <a16:creationId xmlns:a16="http://schemas.microsoft.com/office/drawing/2014/main" id="{DD5AD840-2397-F694-134D-169253241DAC}"/>
                </a:ext>
              </a:extLst>
            </p:cNvPr>
            <p:cNvCxnSpPr>
              <a:cxnSpLocks/>
              <a:stCxn id="1039" idx="4"/>
              <a:endCxn id="1048" idx="0"/>
            </p:cNvCxnSpPr>
            <p:nvPr/>
          </p:nvCxnSpPr>
          <p:spPr>
            <a:xfrm flipH="1">
              <a:off x="3253426" y="3358607"/>
              <a:ext cx="1" cy="154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319F9CE4-CF6A-5FEC-32FE-DBA017D0D88A}"/>
                </a:ext>
              </a:extLst>
            </p:cNvPr>
            <p:cNvSpPr/>
            <p:nvPr/>
          </p:nvSpPr>
          <p:spPr>
            <a:xfrm>
              <a:off x="3140596" y="3132946"/>
              <a:ext cx="225661" cy="225661"/>
            </a:xfrm>
            <a:prstGeom prst="ellipse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AD76D1A-074E-10F3-E97F-BA01C17F395F}"/>
                </a:ext>
              </a:extLst>
            </p:cNvPr>
            <p:cNvSpPr/>
            <p:nvPr/>
          </p:nvSpPr>
          <p:spPr>
            <a:xfrm>
              <a:off x="3140595" y="3513143"/>
              <a:ext cx="225662" cy="225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24B4E3A5-4EF1-B258-AFC5-0CD14496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426" y="3734985"/>
              <a:ext cx="1" cy="154536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8566F3F2-736B-42E2-166B-E5DC809804E8}"/>
                </a:ext>
              </a:extLst>
            </p:cNvPr>
            <p:cNvSpPr/>
            <p:nvPr/>
          </p:nvSpPr>
          <p:spPr>
            <a:xfrm>
              <a:off x="2722594" y="3887046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3" name="Elipse 1072">
              <a:extLst>
                <a:ext uri="{FF2B5EF4-FFF2-40B4-BE49-F238E27FC236}">
                  <a16:creationId xmlns:a16="http://schemas.microsoft.com/office/drawing/2014/main" id="{19492F2A-543D-1B0C-85E4-2428693C1178}"/>
                </a:ext>
              </a:extLst>
            </p:cNvPr>
            <p:cNvSpPr/>
            <p:nvPr/>
          </p:nvSpPr>
          <p:spPr>
            <a:xfrm>
              <a:off x="3140595" y="3886623"/>
              <a:ext cx="225662" cy="2256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4" name="Elipse 1073">
              <a:extLst>
                <a:ext uri="{FF2B5EF4-FFF2-40B4-BE49-F238E27FC236}">
                  <a16:creationId xmlns:a16="http://schemas.microsoft.com/office/drawing/2014/main" id="{12C994E1-75C3-074F-2573-D39A930E26F2}"/>
                </a:ext>
              </a:extLst>
            </p:cNvPr>
            <p:cNvSpPr/>
            <p:nvPr/>
          </p:nvSpPr>
          <p:spPr>
            <a:xfrm>
              <a:off x="3504855" y="3886623"/>
              <a:ext cx="225662" cy="225662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D1D02C34-0200-7B74-30FA-53C3A4D3E450}"/>
                </a:ext>
              </a:extLst>
            </p:cNvPr>
            <p:cNvCxnSpPr>
              <a:cxnSpLocks/>
              <a:stCxn id="1048" idx="3"/>
              <a:endCxn id="1072" idx="7"/>
            </p:cNvCxnSpPr>
            <p:nvPr/>
          </p:nvCxnSpPr>
          <p:spPr>
            <a:xfrm flipH="1">
              <a:off x="2915209" y="3705758"/>
              <a:ext cx="258433" cy="21433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582C7375-0079-1B1C-655F-6CF14C728D69}"/>
                </a:ext>
              </a:extLst>
            </p:cNvPr>
            <p:cNvCxnSpPr>
              <a:cxnSpLocks/>
              <a:stCxn id="1048" idx="5"/>
              <a:endCxn id="1074" idx="0"/>
            </p:cNvCxnSpPr>
            <p:nvPr/>
          </p:nvCxnSpPr>
          <p:spPr>
            <a:xfrm>
              <a:off x="3333210" y="3705758"/>
              <a:ext cx="284476" cy="18086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EC2039CE-691B-3B7D-372D-1F10320A1AA2}"/>
                </a:ext>
              </a:extLst>
            </p:cNvPr>
            <p:cNvSpPr/>
            <p:nvPr/>
          </p:nvSpPr>
          <p:spPr>
            <a:xfrm>
              <a:off x="3140595" y="4260103"/>
              <a:ext cx="225662" cy="225662"/>
            </a:xfrm>
            <a:prstGeom prst="ellips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146AD6AF-00F3-450E-EADB-38E3B1EFF65C}"/>
                </a:ext>
              </a:extLst>
            </p:cNvPr>
            <p:cNvSpPr/>
            <p:nvPr/>
          </p:nvSpPr>
          <p:spPr>
            <a:xfrm>
              <a:off x="3504855" y="4263128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2" name="Conector recto 1091">
              <a:extLst>
                <a:ext uri="{FF2B5EF4-FFF2-40B4-BE49-F238E27FC236}">
                  <a16:creationId xmlns:a16="http://schemas.microsoft.com/office/drawing/2014/main" id="{CC7BBA52-699F-5589-CEF6-271432E1E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425" y="4108926"/>
              <a:ext cx="1" cy="1545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553555EA-9801-1983-2716-1B8CFD534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315" y="4108926"/>
              <a:ext cx="1" cy="154536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9" name="Conector recto 1098">
              <a:extLst>
                <a:ext uri="{FF2B5EF4-FFF2-40B4-BE49-F238E27FC236}">
                  <a16:creationId xmlns:a16="http://schemas.microsoft.com/office/drawing/2014/main" id="{3E03D597-D300-BB97-9AE1-1B9168955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425" y="4488790"/>
              <a:ext cx="1" cy="154536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8" name="Elipse 1097">
              <a:extLst>
                <a:ext uri="{FF2B5EF4-FFF2-40B4-BE49-F238E27FC236}">
                  <a16:creationId xmlns:a16="http://schemas.microsoft.com/office/drawing/2014/main" id="{A9F4A144-DC74-FAAE-3311-675538E1D372}"/>
                </a:ext>
              </a:extLst>
            </p:cNvPr>
            <p:cNvSpPr/>
            <p:nvPr/>
          </p:nvSpPr>
          <p:spPr>
            <a:xfrm>
              <a:off x="3142365" y="463358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0" name="Elipse 1099">
              <a:extLst>
                <a:ext uri="{FF2B5EF4-FFF2-40B4-BE49-F238E27FC236}">
                  <a16:creationId xmlns:a16="http://schemas.microsoft.com/office/drawing/2014/main" id="{F8D580A7-D355-7B38-58C2-6A0234118B8B}"/>
                </a:ext>
              </a:extLst>
            </p:cNvPr>
            <p:cNvSpPr/>
            <p:nvPr/>
          </p:nvSpPr>
          <p:spPr>
            <a:xfrm>
              <a:off x="2722594" y="426010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797CB05D-F17C-07D3-5B71-74A1551F6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1920" y="4113354"/>
              <a:ext cx="1" cy="140487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4" name="Elipse 1103">
              <a:extLst>
                <a:ext uri="{FF2B5EF4-FFF2-40B4-BE49-F238E27FC236}">
                  <a16:creationId xmlns:a16="http://schemas.microsoft.com/office/drawing/2014/main" id="{12E38CB7-64CC-2D18-1BD5-76C861B85EEC}"/>
                </a:ext>
              </a:extLst>
            </p:cNvPr>
            <p:cNvSpPr/>
            <p:nvPr/>
          </p:nvSpPr>
          <p:spPr>
            <a:xfrm>
              <a:off x="3500484" y="4643326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5" name="Elipse 1104">
              <a:extLst>
                <a:ext uri="{FF2B5EF4-FFF2-40B4-BE49-F238E27FC236}">
                  <a16:creationId xmlns:a16="http://schemas.microsoft.com/office/drawing/2014/main" id="{17B18DEC-E374-61B5-7468-918FEE4AB4FF}"/>
                </a:ext>
              </a:extLst>
            </p:cNvPr>
            <p:cNvSpPr/>
            <p:nvPr/>
          </p:nvSpPr>
          <p:spPr>
            <a:xfrm>
              <a:off x="2731019" y="4633160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6" name="Conector recto 1105">
              <a:extLst>
                <a:ext uri="{FF2B5EF4-FFF2-40B4-BE49-F238E27FC236}">
                  <a16:creationId xmlns:a16="http://schemas.microsoft.com/office/drawing/2014/main" id="{E973D0FB-DB89-05FC-A81E-57EF55E8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901" y="4485090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7" name="Conector recto 1106">
              <a:extLst>
                <a:ext uri="{FF2B5EF4-FFF2-40B4-BE49-F238E27FC236}">
                  <a16:creationId xmlns:a16="http://schemas.microsoft.com/office/drawing/2014/main" id="{BC7D255C-CC20-8805-A35A-8B34C5F1C86D}"/>
                </a:ext>
              </a:extLst>
            </p:cNvPr>
            <p:cNvCxnSpPr>
              <a:cxnSpLocks/>
              <a:stCxn id="1090" idx="3"/>
              <a:endCxn id="1105" idx="7"/>
            </p:cNvCxnSpPr>
            <p:nvPr/>
          </p:nvCxnSpPr>
          <p:spPr>
            <a:xfrm flipH="1">
              <a:off x="2923634" y="4452718"/>
              <a:ext cx="250008" cy="213489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0" name="Elipse 1109">
              <a:extLst>
                <a:ext uri="{FF2B5EF4-FFF2-40B4-BE49-F238E27FC236}">
                  <a16:creationId xmlns:a16="http://schemas.microsoft.com/office/drawing/2014/main" id="{EB1C632C-037F-3486-0787-0385A703D4F8}"/>
                </a:ext>
              </a:extLst>
            </p:cNvPr>
            <p:cNvSpPr/>
            <p:nvPr/>
          </p:nvSpPr>
          <p:spPr>
            <a:xfrm>
              <a:off x="2731379" y="5008519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36569CDC-2A03-8A28-A065-F62B91202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1796" y="4850283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pic>
        <p:nvPicPr>
          <p:cNvPr id="1114" name="Imagen 1113">
            <a:extLst>
              <a:ext uri="{FF2B5EF4-FFF2-40B4-BE49-F238E27FC236}">
                <a16:creationId xmlns:a16="http://schemas.microsoft.com/office/drawing/2014/main" id="{8654C169-5097-4DA1-CB21-1C8BE512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176" y="4248832"/>
            <a:ext cx="1419423" cy="1629002"/>
          </a:xfrm>
          <a:prstGeom prst="rect">
            <a:avLst/>
          </a:prstGeom>
        </p:spPr>
      </p:pic>
      <p:pic>
        <p:nvPicPr>
          <p:cNvPr id="1116" name="Imagen 1115">
            <a:extLst>
              <a:ext uri="{FF2B5EF4-FFF2-40B4-BE49-F238E27FC236}">
                <a16:creationId xmlns:a16="http://schemas.microsoft.com/office/drawing/2014/main" id="{E4346E54-CB76-C4EA-2C78-CADF82C13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68" y="4468395"/>
            <a:ext cx="1267002" cy="971686"/>
          </a:xfrm>
          <a:prstGeom prst="rect">
            <a:avLst/>
          </a:prstGeom>
        </p:spPr>
      </p:pic>
      <p:pic>
        <p:nvPicPr>
          <p:cNvPr id="1118" name="Imagen 1117">
            <a:extLst>
              <a:ext uri="{FF2B5EF4-FFF2-40B4-BE49-F238E27FC236}">
                <a16:creationId xmlns:a16="http://schemas.microsoft.com/office/drawing/2014/main" id="{05A5BC93-2EB8-A285-1284-B622B8107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9" y="4317013"/>
            <a:ext cx="1543265" cy="1295581"/>
          </a:xfrm>
          <a:prstGeom prst="rect">
            <a:avLst/>
          </a:prstGeom>
        </p:spPr>
      </p:pic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5972960" y="479893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3957927" y="4769509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132411" y="4749664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545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49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1</cp:revision>
  <dcterms:created xsi:type="dcterms:W3CDTF">2024-05-17T07:45:21Z</dcterms:created>
  <dcterms:modified xsi:type="dcterms:W3CDTF">2024-05-17T09:15:59Z</dcterms:modified>
</cp:coreProperties>
</file>