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F00"/>
    <a:srgbClr val="326499"/>
    <a:srgbClr val="FFD144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89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94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0C88C2-839D-18DF-4A04-BA6D238CDB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0AA8F13-AC9A-237E-861F-4B07CBAB2D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CA027E-FD34-A4B0-EFCA-23FDAB2E8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764C9-331E-4AFA-A688-A41E7ACE5E79}" type="datetimeFigureOut">
              <a:rPr lang="es-ES" smtClean="0"/>
              <a:t>01/07/2024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4F8DF87-8830-1C3C-2ED9-9A9316482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200010A-20F6-ACBC-ADCC-923A9C211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A2CE9-8BC5-4A82-99C9-AAD50B7D07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61084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076FF7-48A8-249D-52F7-7E3FD8165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2AEB7A3-63FA-1DFA-1393-F6CD3C2938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BA9553F-1B25-33F9-87CD-FD28AA4EA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764C9-331E-4AFA-A688-A41E7ACE5E79}" type="datetimeFigureOut">
              <a:rPr lang="es-ES" smtClean="0"/>
              <a:t>01/07/2024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CA22C68-01EA-23E4-EFCC-86726C63B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6834096-C64E-F3D1-7DE4-BF3B1D32E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A2CE9-8BC5-4A82-99C9-AAD50B7D07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8735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AABC1D8-CD5F-669C-4D2B-FA4CEA3822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BFFD2A9-D351-C956-D346-EE0C20B0FD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4F703E5-2D17-F15F-E7F8-C13FBAF67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764C9-331E-4AFA-A688-A41E7ACE5E79}" type="datetimeFigureOut">
              <a:rPr lang="es-ES" smtClean="0"/>
              <a:t>01/07/2024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379535C-1885-07DB-EA8C-9BAB6D3E6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0535276-2ECC-AF63-483F-BEF1F830D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A2CE9-8BC5-4A82-99C9-AAD50B7D07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73889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47E2CA-0151-05BB-FB4D-671B9A3E4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0B414B0-6605-CC41-D89C-2E9944472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B709DF8-49E7-8BB7-A85B-CB7FE0272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764C9-331E-4AFA-A688-A41E7ACE5E79}" type="datetimeFigureOut">
              <a:rPr lang="es-ES" smtClean="0"/>
              <a:t>01/07/2024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2D1B4A9-2CE3-1A10-8C68-4ABEF6621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81FCFF3-30F9-1129-CC87-78D6AA1E4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A2CE9-8BC5-4A82-99C9-AAD50B7D07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0751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948DA2-176E-D3F2-8B57-60C403DE7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B7584FE-90A0-2C7C-8357-6C1F1E4E45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7D782C2-E124-1B8D-F797-075DAC0EE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764C9-331E-4AFA-A688-A41E7ACE5E79}" type="datetimeFigureOut">
              <a:rPr lang="es-ES" smtClean="0"/>
              <a:t>01/07/2024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DB953E1-76B0-4C54-D7D0-EF1765C30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1AD2391-DB56-13E4-39B4-41F2E44FE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A2CE9-8BC5-4A82-99C9-AAD50B7D07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9956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7BF021-C933-1E19-DBB8-7B06961D8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685A876-DC11-F650-52DE-3A89BD9BEA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D7B1264-AECC-6ECE-A71E-518BBC7BD0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37A7664-2F97-7882-7CED-75E7D7723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764C9-331E-4AFA-A688-A41E7ACE5E79}" type="datetimeFigureOut">
              <a:rPr lang="es-ES" smtClean="0"/>
              <a:t>01/07/2024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DAD0B30-8376-23AB-C6CC-A4174D070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B093777-F87C-8C83-A666-E5961A072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A2CE9-8BC5-4A82-99C9-AAD50B7D07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80969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A2E765-CF75-0823-07A7-7949DAB3C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37512ED-AAB2-79D4-E86F-F14EEEF84F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5E3CC97-0DBD-BD21-BE35-062F72EAE2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126FD5E-B475-8C4B-A3B0-D2AABD3E11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544850B-AE02-C96B-0FEB-5E2EA81CA6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3003429-B9A5-5789-CB7D-34EC7939C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764C9-331E-4AFA-A688-A41E7ACE5E79}" type="datetimeFigureOut">
              <a:rPr lang="es-ES" smtClean="0"/>
              <a:t>01/07/2024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D52DD93-A972-35C7-29D2-BCB1E0997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7D2450F-FAE2-A7C7-525E-4AE0F5244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A2CE9-8BC5-4A82-99C9-AAD50B7D07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42302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1A924F-ED82-3948-64B5-D596A759B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5A4E7F9-1CA4-1FC1-B39E-15D54AC54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764C9-331E-4AFA-A688-A41E7ACE5E79}" type="datetimeFigureOut">
              <a:rPr lang="es-ES" smtClean="0"/>
              <a:t>01/07/2024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F6A9C3E-56C4-DF96-CD96-BCE6D54EE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A8974C6-674B-6276-42A1-F8FD4A6BE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A2CE9-8BC5-4A82-99C9-AAD50B7D07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5160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B382D97-12D2-5436-C2B1-4FBFF78D5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764C9-331E-4AFA-A688-A41E7ACE5E79}" type="datetimeFigureOut">
              <a:rPr lang="es-ES" smtClean="0"/>
              <a:t>01/07/2024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3E83CED-7195-74C5-CCA1-37446F06B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6E9C827-E483-6D6B-179E-616D1550C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A2CE9-8BC5-4A82-99C9-AAD50B7D07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58092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3FD1B2-7CC3-BF69-F2C5-FDCFF03A4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CDFB717-485C-94BA-D4F0-54978C84E7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9F63CB4-3D95-366B-7117-7EE2B0D6E5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BB52759-2450-C967-04CB-29AAA2D7A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764C9-331E-4AFA-A688-A41E7ACE5E79}" type="datetimeFigureOut">
              <a:rPr lang="es-ES" smtClean="0"/>
              <a:t>01/07/2024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9288C78-E34A-250F-DC9B-056070B08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4D314C3-953E-3784-3E8B-129D4C998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A2CE9-8BC5-4A82-99C9-AAD50B7D07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5007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020205-2FF7-E995-3145-9F1EE4A23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019BD1C-F97A-A6F9-2065-237B5B073B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22C8768-C415-69AE-6437-D011276DE4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EE63426-5EA3-AF6D-77AD-A251E5D72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764C9-331E-4AFA-A688-A41E7ACE5E79}" type="datetimeFigureOut">
              <a:rPr lang="es-ES" smtClean="0"/>
              <a:t>01/07/2024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D5EB2DD-6552-E0F6-AFD4-F45E1BEA9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A7457C1-B9EB-238E-67A2-2E1BFF31E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A2CE9-8BC5-4A82-99C9-AAD50B7D07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79363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AC58607-77C4-05F4-C72D-3CE0398F7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193C8F8-F507-BB36-8171-B2B04FB0AD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BB4FAD0-E810-4199-C291-41BF6C9900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EF764C9-331E-4AFA-A688-A41E7ACE5E79}" type="datetimeFigureOut">
              <a:rPr lang="es-ES" smtClean="0"/>
              <a:t>01/07/2024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B1C7FC6-F460-E786-9421-56D95C3269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FA96293-13CB-28A3-BE87-EC32FD7120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13A2CE9-8BC5-4A82-99C9-AAD50B7D07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67375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GitHub Logo and symbol, meaning, history, PNG, brand">
            <a:extLst>
              <a:ext uri="{FF2B5EF4-FFF2-40B4-BE49-F238E27FC236}">
                <a16:creationId xmlns:a16="http://schemas.microsoft.com/office/drawing/2014/main" id="{E1208C75-3AA0-3DD3-49CB-3FB9D8E27B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450" y="638888"/>
            <a:ext cx="1203495" cy="676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Escuela de Ingeniería Informática - Inicio">
            <a:extLst>
              <a:ext uri="{FF2B5EF4-FFF2-40B4-BE49-F238E27FC236}">
                <a16:creationId xmlns:a16="http://schemas.microsoft.com/office/drawing/2014/main" id="{93B7C3E1-13C7-D097-FCCF-AE484D597C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549" y="1676958"/>
            <a:ext cx="1225296" cy="612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52896A0A-D3A1-E6E2-75AF-408064B1C5A2}"/>
              </a:ext>
            </a:extLst>
          </p:cNvPr>
          <p:cNvSpPr/>
          <p:nvPr/>
        </p:nvSpPr>
        <p:spPr>
          <a:xfrm>
            <a:off x="3806130" y="1352479"/>
            <a:ext cx="2107989" cy="721011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>
                <a:solidFill>
                  <a:schemeClr val="tx2"/>
                </a:solidFill>
              </a:rPr>
              <a:t>The</a:t>
            </a:r>
            <a:r>
              <a:rPr lang="es-ES" sz="1200" dirty="0">
                <a:solidFill>
                  <a:schemeClr val="tx2"/>
                </a:solidFill>
              </a:rPr>
              <a:t> Python Standard Library</a:t>
            </a:r>
            <a:br>
              <a:rPr lang="es-ES" sz="1200" dirty="0">
                <a:solidFill>
                  <a:schemeClr val="tx2"/>
                </a:solidFill>
              </a:rPr>
            </a:br>
            <a:r>
              <a:rPr lang="es-ES" sz="1050" dirty="0">
                <a:solidFill>
                  <a:schemeClr val="tx2"/>
                </a:solidFill>
              </a:rPr>
              <a:t>(AST Module)</a:t>
            </a:r>
            <a:endParaRPr lang="es-ES" sz="1200" dirty="0">
              <a:solidFill>
                <a:schemeClr val="tx2"/>
              </a:solidFill>
            </a:endParaRPr>
          </a:p>
        </p:txBody>
      </p:sp>
      <p:sp>
        <p:nvSpPr>
          <p:cNvPr id="1031" name="Flecha: a la derecha 1030">
            <a:extLst>
              <a:ext uri="{FF2B5EF4-FFF2-40B4-BE49-F238E27FC236}">
                <a16:creationId xmlns:a16="http://schemas.microsoft.com/office/drawing/2014/main" id="{BD298A78-8667-EB6A-88F7-146E7E7779C8}"/>
              </a:ext>
            </a:extLst>
          </p:cNvPr>
          <p:cNvSpPr/>
          <p:nvPr/>
        </p:nvSpPr>
        <p:spPr>
          <a:xfrm>
            <a:off x="6568050" y="1365990"/>
            <a:ext cx="587395" cy="409148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32" name="Flecha: a la derecha 1031">
            <a:extLst>
              <a:ext uri="{FF2B5EF4-FFF2-40B4-BE49-F238E27FC236}">
                <a16:creationId xmlns:a16="http://schemas.microsoft.com/office/drawing/2014/main" id="{FF052FFD-32C3-F80A-D392-D8A9DCFFBD0D}"/>
              </a:ext>
            </a:extLst>
          </p:cNvPr>
          <p:cNvSpPr/>
          <p:nvPr/>
        </p:nvSpPr>
        <p:spPr>
          <a:xfrm rot="5400000">
            <a:off x="9715536" y="3106360"/>
            <a:ext cx="587395" cy="409148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1143" name="Grupo 1142">
            <a:extLst>
              <a:ext uri="{FF2B5EF4-FFF2-40B4-BE49-F238E27FC236}">
                <a16:creationId xmlns:a16="http://schemas.microsoft.com/office/drawing/2014/main" id="{0D5B0FFB-8691-4961-B3F0-EEA0B65F1987}"/>
              </a:ext>
            </a:extLst>
          </p:cNvPr>
          <p:cNvGrpSpPr/>
          <p:nvPr/>
        </p:nvGrpSpPr>
        <p:grpSpPr>
          <a:xfrm>
            <a:off x="7462949" y="423114"/>
            <a:ext cx="3800194" cy="2324100"/>
            <a:chOff x="6533309" y="217374"/>
            <a:chExt cx="3800194" cy="2324100"/>
          </a:xfrm>
        </p:grpSpPr>
        <p:sp>
          <p:nvSpPr>
            <p:cNvPr id="7" name="Rectángulo: esquinas redondeadas 6">
              <a:extLst>
                <a:ext uri="{FF2B5EF4-FFF2-40B4-BE49-F238E27FC236}">
                  <a16:creationId xmlns:a16="http://schemas.microsoft.com/office/drawing/2014/main" id="{02F10FB2-560B-77EF-F183-8C4F8E89F42F}"/>
                </a:ext>
              </a:extLst>
            </p:cNvPr>
            <p:cNvSpPr/>
            <p:nvPr/>
          </p:nvSpPr>
          <p:spPr>
            <a:xfrm>
              <a:off x="6533309" y="217374"/>
              <a:ext cx="3800194" cy="2324100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 dirty="0">
                <a:solidFill>
                  <a:schemeClr val="tx2"/>
                </a:solidFill>
              </a:endParaRPr>
            </a:p>
          </p:txBody>
        </p:sp>
        <p:sp>
          <p:nvSpPr>
            <p:cNvPr id="51" name="CuadroTexto 50">
              <a:extLst>
                <a:ext uri="{FF2B5EF4-FFF2-40B4-BE49-F238E27FC236}">
                  <a16:creationId xmlns:a16="http://schemas.microsoft.com/office/drawing/2014/main" id="{C766D12E-407C-3AE4-7D37-1C4F91369604}"/>
                </a:ext>
              </a:extLst>
            </p:cNvPr>
            <p:cNvSpPr txBox="1"/>
            <p:nvPr/>
          </p:nvSpPr>
          <p:spPr>
            <a:xfrm>
              <a:off x="7145589" y="293575"/>
              <a:ext cx="3033713" cy="26161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r"/>
              <a:r>
                <a:rPr lang="es-ES" sz="1100" dirty="0">
                  <a:solidFill>
                    <a:schemeClr val="tx2"/>
                  </a:solidFill>
                </a:rPr>
                <a:t>Árbol de Sintaxis Abstracta (AST)</a:t>
              </a:r>
              <a:endParaRPr lang="es-ES" sz="1200" dirty="0"/>
            </a:p>
          </p:txBody>
        </p:sp>
        <p:cxnSp>
          <p:nvCxnSpPr>
            <p:cNvPr id="11" name="Conector recto 10">
              <a:extLst>
                <a:ext uri="{FF2B5EF4-FFF2-40B4-BE49-F238E27FC236}">
                  <a16:creationId xmlns:a16="http://schemas.microsoft.com/office/drawing/2014/main" id="{801E50FD-8B38-7FAB-0C7C-23AD412A1FA7}"/>
                </a:ext>
              </a:extLst>
            </p:cNvPr>
            <p:cNvCxnSpPr>
              <a:cxnSpLocks/>
              <a:stCxn id="8" idx="4"/>
              <a:endCxn id="19" idx="0"/>
            </p:cNvCxnSpPr>
            <p:nvPr/>
          </p:nvCxnSpPr>
          <p:spPr>
            <a:xfrm>
              <a:off x="7811212" y="589297"/>
              <a:ext cx="235039" cy="46274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12">
              <a:extLst>
                <a:ext uri="{FF2B5EF4-FFF2-40B4-BE49-F238E27FC236}">
                  <a16:creationId xmlns:a16="http://schemas.microsoft.com/office/drawing/2014/main" id="{43835F27-195E-B7C1-E0E5-6DF527705A3A}"/>
                </a:ext>
              </a:extLst>
            </p:cNvPr>
            <p:cNvCxnSpPr>
              <a:cxnSpLocks/>
              <a:stCxn id="8" idx="5"/>
              <a:endCxn id="9" idx="0"/>
            </p:cNvCxnSpPr>
            <p:nvPr/>
          </p:nvCxnSpPr>
          <p:spPr>
            <a:xfrm>
              <a:off x="7907750" y="549310"/>
              <a:ext cx="623266" cy="5027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cto 23">
              <a:extLst>
                <a:ext uri="{FF2B5EF4-FFF2-40B4-BE49-F238E27FC236}">
                  <a16:creationId xmlns:a16="http://schemas.microsoft.com/office/drawing/2014/main" id="{DF12AB02-C730-0E47-D240-D6C5FE0C2439}"/>
                </a:ext>
              </a:extLst>
            </p:cNvPr>
            <p:cNvCxnSpPr>
              <a:cxnSpLocks/>
              <a:stCxn id="8" idx="4"/>
              <a:endCxn id="22" idx="0"/>
            </p:cNvCxnSpPr>
            <p:nvPr/>
          </p:nvCxnSpPr>
          <p:spPr>
            <a:xfrm flipH="1">
              <a:off x="7561488" y="589297"/>
              <a:ext cx="249724" cy="46274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cto 26">
              <a:extLst>
                <a:ext uri="{FF2B5EF4-FFF2-40B4-BE49-F238E27FC236}">
                  <a16:creationId xmlns:a16="http://schemas.microsoft.com/office/drawing/2014/main" id="{EF784ED5-6BF7-AC6A-F2DA-D9D9CF0CE1A0}"/>
                </a:ext>
              </a:extLst>
            </p:cNvPr>
            <p:cNvCxnSpPr>
              <a:cxnSpLocks/>
              <a:stCxn id="8" idx="3"/>
              <a:endCxn id="23" idx="0"/>
            </p:cNvCxnSpPr>
            <p:nvPr/>
          </p:nvCxnSpPr>
          <p:spPr>
            <a:xfrm flipH="1">
              <a:off x="7076725" y="549310"/>
              <a:ext cx="637949" cy="5027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A5FD0CE7-0960-A7BB-239C-1FDF2136810D}"/>
                </a:ext>
              </a:extLst>
            </p:cNvPr>
            <p:cNvSpPr/>
            <p:nvPr/>
          </p:nvSpPr>
          <p:spPr>
            <a:xfrm>
              <a:off x="7674687" y="316247"/>
              <a:ext cx="273050" cy="273050"/>
            </a:xfrm>
            <a:prstGeom prst="ellipse">
              <a:avLst/>
            </a:prstGeom>
            <a:solidFill>
              <a:srgbClr val="FFDF00"/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35" name="Conector recto 34">
              <a:extLst>
                <a:ext uri="{FF2B5EF4-FFF2-40B4-BE49-F238E27FC236}">
                  <a16:creationId xmlns:a16="http://schemas.microsoft.com/office/drawing/2014/main" id="{ECE49CB1-E3E5-74D5-AEFD-CFBFEFB0DCD7}"/>
                </a:ext>
              </a:extLst>
            </p:cNvPr>
            <p:cNvCxnSpPr>
              <a:cxnSpLocks/>
              <a:stCxn id="22" idx="5"/>
              <a:endCxn id="32" idx="0"/>
            </p:cNvCxnSpPr>
            <p:nvPr/>
          </p:nvCxnSpPr>
          <p:spPr>
            <a:xfrm>
              <a:off x="7658026" y="1285108"/>
              <a:ext cx="145557" cy="38292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cto 37">
              <a:extLst>
                <a:ext uri="{FF2B5EF4-FFF2-40B4-BE49-F238E27FC236}">
                  <a16:creationId xmlns:a16="http://schemas.microsoft.com/office/drawing/2014/main" id="{ADB99F9B-D92F-8179-D520-9E4313C26C80}"/>
                </a:ext>
              </a:extLst>
            </p:cNvPr>
            <p:cNvCxnSpPr>
              <a:cxnSpLocks/>
              <a:stCxn id="19" idx="4"/>
              <a:endCxn id="31" idx="0"/>
            </p:cNvCxnSpPr>
            <p:nvPr/>
          </p:nvCxnSpPr>
          <p:spPr>
            <a:xfrm>
              <a:off x="8046251" y="1325095"/>
              <a:ext cx="188699" cy="34293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cto 40">
              <a:extLst>
                <a:ext uri="{FF2B5EF4-FFF2-40B4-BE49-F238E27FC236}">
                  <a16:creationId xmlns:a16="http://schemas.microsoft.com/office/drawing/2014/main" id="{8891EACC-6013-7C7C-0BB5-72292273721A}"/>
                </a:ext>
              </a:extLst>
            </p:cNvPr>
            <p:cNvCxnSpPr>
              <a:cxnSpLocks/>
              <a:stCxn id="22" idx="3"/>
              <a:endCxn id="33" idx="0"/>
            </p:cNvCxnSpPr>
            <p:nvPr/>
          </p:nvCxnSpPr>
          <p:spPr>
            <a:xfrm flipH="1">
              <a:off x="7305534" y="1285108"/>
              <a:ext cx="159416" cy="38292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recto 43">
              <a:extLst>
                <a:ext uri="{FF2B5EF4-FFF2-40B4-BE49-F238E27FC236}">
                  <a16:creationId xmlns:a16="http://schemas.microsoft.com/office/drawing/2014/main" id="{B3D72FAB-4BE4-53DA-257E-3923EBC7A6C7}"/>
                </a:ext>
              </a:extLst>
            </p:cNvPr>
            <p:cNvCxnSpPr>
              <a:cxnSpLocks/>
              <a:stCxn id="9" idx="4"/>
              <a:endCxn id="30" idx="0"/>
            </p:cNvCxnSpPr>
            <p:nvPr/>
          </p:nvCxnSpPr>
          <p:spPr>
            <a:xfrm>
              <a:off x="8531016" y="1325096"/>
              <a:ext cx="187695" cy="34293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recto 47">
              <a:extLst>
                <a:ext uri="{FF2B5EF4-FFF2-40B4-BE49-F238E27FC236}">
                  <a16:creationId xmlns:a16="http://schemas.microsoft.com/office/drawing/2014/main" id="{4013DC9E-4CA3-E491-CBD1-BD19344A0A14}"/>
                </a:ext>
              </a:extLst>
            </p:cNvPr>
            <p:cNvCxnSpPr>
              <a:cxnSpLocks/>
              <a:stCxn id="23" idx="4"/>
              <a:endCxn id="34" idx="0"/>
            </p:cNvCxnSpPr>
            <p:nvPr/>
          </p:nvCxnSpPr>
          <p:spPr>
            <a:xfrm flipH="1">
              <a:off x="6783669" y="1325096"/>
              <a:ext cx="293056" cy="34293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FB63FF8E-C0D1-0C6F-AF98-56A8286E7F1F}"/>
                </a:ext>
              </a:extLst>
            </p:cNvPr>
            <p:cNvSpPr/>
            <p:nvPr/>
          </p:nvSpPr>
          <p:spPr>
            <a:xfrm>
              <a:off x="8394490" y="1052045"/>
              <a:ext cx="273051" cy="273051"/>
            </a:xfrm>
            <a:prstGeom prst="ellipse">
              <a:avLst/>
            </a:prstGeom>
            <a:solidFill>
              <a:srgbClr val="326499"/>
            </a:solidFill>
            <a:ln>
              <a:solidFill>
                <a:srgbClr val="002060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D85EC623-2BDC-A1FC-677F-347D876C099E}"/>
                </a:ext>
              </a:extLst>
            </p:cNvPr>
            <p:cNvSpPr/>
            <p:nvPr/>
          </p:nvSpPr>
          <p:spPr>
            <a:xfrm>
              <a:off x="7909726" y="1052045"/>
              <a:ext cx="273050" cy="273050"/>
            </a:xfrm>
            <a:prstGeom prst="ellipse">
              <a:avLst/>
            </a:prstGeom>
            <a:solidFill>
              <a:srgbClr val="FFDF00"/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0FFCCA60-F1FD-2EC2-2AF0-6AB6323F67F9}"/>
                </a:ext>
              </a:extLst>
            </p:cNvPr>
            <p:cNvSpPr/>
            <p:nvPr/>
          </p:nvSpPr>
          <p:spPr>
            <a:xfrm>
              <a:off x="7424963" y="1052045"/>
              <a:ext cx="273050" cy="273050"/>
            </a:xfrm>
            <a:prstGeom prst="ellipse">
              <a:avLst/>
            </a:prstGeom>
            <a:solidFill>
              <a:srgbClr val="FFDF00"/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66A1FB35-4259-CB09-B547-C5C39E60FF18}"/>
                </a:ext>
              </a:extLst>
            </p:cNvPr>
            <p:cNvSpPr/>
            <p:nvPr/>
          </p:nvSpPr>
          <p:spPr>
            <a:xfrm>
              <a:off x="6940199" y="1052045"/>
              <a:ext cx="273051" cy="273051"/>
            </a:xfrm>
            <a:prstGeom prst="ellipse">
              <a:avLst/>
            </a:prstGeom>
            <a:solidFill>
              <a:srgbClr val="FFDF00"/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0" name="Elipse 29">
              <a:extLst>
                <a:ext uri="{FF2B5EF4-FFF2-40B4-BE49-F238E27FC236}">
                  <a16:creationId xmlns:a16="http://schemas.microsoft.com/office/drawing/2014/main" id="{C2AFF7DD-6F40-C49B-7272-0028E677DF2F}"/>
                </a:ext>
              </a:extLst>
            </p:cNvPr>
            <p:cNvSpPr/>
            <p:nvPr/>
          </p:nvSpPr>
          <p:spPr>
            <a:xfrm>
              <a:off x="8582185" y="1668029"/>
              <a:ext cx="273051" cy="273051"/>
            </a:xfrm>
            <a:prstGeom prst="ellipse">
              <a:avLst/>
            </a:prstGeom>
            <a:solidFill>
              <a:srgbClr val="FFDF00"/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1" name="Elipse 30">
              <a:extLst>
                <a:ext uri="{FF2B5EF4-FFF2-40B4-BE49-F238E27FC236}">
                  <a16:creationId xmlns:a16="http://schemas.microsoft.com/office/drawing/2014/main" id="{62194CBB-33FF-3FD8-42B8-601C7D2361AE}"/>
                </a:ext>
              </a:extLst>
            </p:cNvPr>
            <p:cNvSpPr/>
            <p:nvPr/>
          </p:nvSpPr>
          <p:spPr>
            <a:xfrm>
              <a:off x="8098425" y="1668029"/>
              <a:ext cx="273050" cy="273050"/>
            </a:xfrm>
            <a:prstGeom prst="ellipse">
              <a:avLst/>
            </a:prstGeom>
            <a:solidFill>
              <a:srgbClr val="326499"/>
            </a:solidFill>
            <a:ln>
              <a:solidFill>
                <a:srgbClr val="002060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2" name="Elipse 31">
              <a:extLst>
                <a:ext uri="{FF2B5EF4-FFF2-40B4-BE49-F238E27FC236}">
                  <a16:creationId xmlns:a16="http://schemas.microsoft.com/office/drawing/2014/main" id="{1D3F9DCD-2DE0-5E00-4D0F-1BD4656C0BCC}"/>
                </a:ext>
              </a:extLst>
            </p:cNvPr>
            <p:cNvSpPr/>
            <p:nvPr/>
          </p:nvSpPr>
          <p:spPr>
            <a:xfrm>
              <a:off x="7667058" y="1668029"/>
              <a:ext cx="273050" cy="273050"/>
            </a:xfrm>
            <a:prstGeom prst="ellipse">
              <a:avLst/>
            </a:prstGeom>
            <a:solidFill>
              <a:srgbClr val="FFDF00"/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3" name="Elipse 32">
              <a:extLst>
                <a:ext uri="{FF2B5EF4-FFF2-40B4-BE49-F238E27FC236}">
                  <a16:creationId xmlns:a16="http://schemas.microsoft.com/office/drawing/2014/main" id="{B2D8A65A-B2CA-5B7B-0946-D0EDFD418983}"/>
                </a:ext>
              </a:extLst>
            </p:cNvPr>
            <p:cNvSpPr/>
            <p:nvPr/>
          </p:nvSpPr>
          <p:spPr>
            <a:xfrm>
              <a:off x="7169008" y="1668029"/>
              <a:ext cx="273051" cy="273051"/>
            </a:xfrm>
            <a:prstGeom prst="ellipse">
              <a:avLst/>
            </a:prstGeom>
            <a:solidFill>
              <a:srgbClr val="326499"/>
            </a:solidFill>
            <a:ln>
              <a:solidFill>
                <a:srgbClr val="002060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4" name="Elipse 33">
              <a:extLst>
                <a:ext uri="{FF2B5EF4-FFF2-40B4-BE49-F238E27FC236}">
                  <a16:creationId xmlns:a16="http://schemas.microsoft.com/office/drawing/2014/main" id="{C562F1AD-C227-6E14-022D-643C3582097C}"/>
                </a:ext>
              </a:extLst>
            </p:cNvPr>
            <p:cNvSpPr/>
            <p:nvPr/>
          </p:nvSpPr>
          <p:spPr>
            <a:xfrm>
              <a:off x="6647144" y="1668029"/>
              <a:ext cx="273050" cy="273050"/>
            </a:xfrm>
            <a:prstGeom prst="ellipse">
              <a:avLst/>
            </a:prstGeom>
            <a:solidFill>
              <a:srgbClr val="FFDF00"/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55" name="Conector recto 54">
              <a:extLst>
                <a:ext uri="{FF2B5EF4-FFF2-40B4-BE49-F238E27FC236}">
                  <a16:creationId xmlns:a16="http://schemas.microsoft.com/office/drawing/2014/main" id="{D386D656-1845-6696-B0EB-D95571A868B3}"/>
                </a:ext>
              </a:extLst>
            </p:cNvPr>
            <p:cNvCxnSpPr>
              <a:cxnSpLocks/>
              <a:stCxn id="34" idx="4"/>
              <a:endCxn id="54" idx="0"/>
            </p:cNvCxnSpPr>
            <p:nvPr/>
          </p:nvCxnSpPr>
          <p:spPr>
            <a:xfrm>
              <a:off x="6783669" y="1941079"/>
              <a:ext cx="283054" cy="24134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recto 57">
              <a:extLst>
                <a:ext uri="{FF2B5EF4-FFF2-40B4-BE49-F238E27FC236}">
                  <a16:creationId xmlns:a16="http://schemas.microsoft.com/office/drawing/2014/main" id="{33A54588-85C9-DB2A-DCF7-4E996BE50BB4}"/>
                </a:ext>
              </a:extLst>
            </p:cNvPr>
            <p:cNvCxnSpPr>
              <a:cxnSpLocks/>
              <a:stCxn id="31" idx="4"/>
              <a:endCxn id="52" idx="0"/>
            </p:cNvCxnSpPr>
            <p:nvPr/>
          </p:nvCxnSpPr>
          <p:spPr>
            <a:xfrm flipH="1">
              <a:off x="7976875" y="1941079"/>
              <a:ext cx="258075" cy="24134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4" name="Conector recto 1023">
              <a:extLst>
                <a:ext uri="{FF2B5EF4-FFF2-40B4-BE49-F238E27FC236}">
                  <a16:creationId xmlns:a16="http://schemas.microsoft.com/office/drawing/2014/main" id="{E4B5DA30-865B-7527-9C52-1FD453BBC1CD}"/>
                </a:ext>
              </a:extLst>
            </p:cNvPr>
            <p:cNvCxnSpPr>
              <a:cxnSpLocks/>
              <a:stCxn id="33" idx="4"/>
              <a:endCxn id="53" idx="0"/>
            </p:cNvCxnSpPr>
            <p:nvPr/>
          </p:nvCxnSpPr>
          <p:spPr>
            <a:xfrm>
              <a:off x="7305534" y="1941080"/>
              <a:ext cx="190068" cy="24134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Elipse 51">
              <a:extLst>
                <a:ext uri="{FF2B5EF4-FFF2-40B4-BE49-F238E27FC236}">
                  <a16:creationId xmlns:a16="http://schemas.microsoft.com/office/drawing/2014/main" id="{6D2D0F39-DC90-3BA8-32C8-5FD13654ED3D}"/>
                </a:ext>
              </a:extLst>
            </p:cNvPr>
            <p:cNvSpPr/>
            <p:nvPr/>
          </p:nvSpPr>
          <p:spPr>
            <a:xfrm>
              <a:off x="7840349" y="2182427"/>
              <a:ext cx="273051" cy="273051"/>
            </a:xfrm>
            <a:prstGeom prst="ellipse">
              <a:avLst/>
            </a:prstGeom>
            <a:solidFill>
              <a:srgbClr val="FFDF00"/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3" name="Elipse 52">
              <a:extLst>
                <a:ext uri="{FF2B5EF4-FFF2-40B4-BE49-F238E27FC236}">
                  <a16:creationId xmlns:a16="http://schemas.microsoft.com/office/drawing/2014/main" id="{1730F3BF-AE1B-20BD-7B87-75B612C4CF76}"/>
                </a:ext>
              </a:extLst>
            </p:cNvPr>
            <p:cNvSpPr/>
            <p:nvPr/>
          </p:nvSpPr>
          <p:spPr>
            <a:xfrm>
              <a:off x="7359077" y="2182427"/>
              <a:ext cx="273050" cy="273050"/>
            </a:xfrm>
            <a:prstGeom prst="ellipse">
              <a:avLst/>
            </a:prstGeom>
            <a:solidFill>
              <a:srgbClr val="326499"/>
            </a:solidFill>
            <a:ln>
              <a:solidFill>
                <a:srgbClr val="002060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4" name="Elipse 53">
              <a:extLst>
                <a:ext uri="{FF2B5EF4-FFF2-40B4-BE49-F238E27FC236}">
                  <a16:creationId xmlns:a16="http://schemas.microsoft.com/office/drawing/2014/main" id="{53411556-0364-8E9B-5E7D-4BF478E79507}"/>
                </a:ext>
              </a:extLst>
            </p:cNvPr>
            <p:cNvSpPr/>
            <p:nvPr/>
          </p:nvSpPr>
          <p:spPr>
            <a:xfrm>
              <a:off x="6930197" y="2182427"/>
              <a:ext cx="273051" cy="273051"/>
            </a:xfrm>
            <a:prstGeom prst="ellipse">
              <a:avLst/>
            </a:prstGeom>
            <a:solidFill>
              <a:srgbClr val="FFDF00"/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78" name="Elipse 1077">
              <a:extLst>
                <a:ext uri="{FF2B5EF4-FFF2-40B4-BE49-F238E27FC236}">
                  <a16:creationId xmlns:a16="http://schemas.microsoft.com/office/drawing/2014/main" id="{B5DEB6EF-C82E-DABA-F9CC-0E49DCFB7078}"/>
                </a:ext>
              </a:extLst>
            </p:cNvPr>
            <p:cNvSpPr/>
            <p:nvPr/>
          </p:nvSpPr>
          <p:spPr>
            <a:xfrm>
              <a:off x="8818311" y="800453"/>
              <a:ext cx="186496" cy="186496"/>
            </a:xfrm>
            <a:prstGeom prst="ellipse">
              <a:avLst/>
            </a:prstGeom>
            <a:solidFill>
              <a:srgbClr val="FFDF00"/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79" name="CuadroTexto 1078">
              <a:extLst>
                <a:ext uri="{FF2B5EF4-FFF2-40B4-BE49-F238E27FC236}">
                  <a16:creationId xmlns:a16="http://schemas.microsoft.com/office/drawing/2014/main" id="{86A8D339-EF04-5CC3-CB4C-39C5C8C28CEE}"/>
                </a:ext>
              </a:extLst>
            </p:cNvPr>
            <p:cNvSpPr txBox="1"/>
            <p:nvPr/>
          </p:nvSpPr>
          <p:spPr>
            <a:xfrm>
              <a:off x="8986846" y="778285"/>
              <a:ext cx="13335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900" dirty="0"/>
                <a:t>Nodos del AST del PSL</a:t>
              </a:r>
            </a:p>
          </p:txBody>
        </p:sp>
        <p:sp>
          <p:nvSpPr>
            <p:cNvPr id="1080" name="Elipse 1079">
              <a:extLst>
                <a:ext uri="{FF2B5EF4-FFF2-40B4-BE49-F238E27FC236}">
                  <a16:creationId xmlns:a16="http://schemas.microsoft.com/office/drawing/2014/main" id="{6BC18414-6CBB-296A-81F9-B126D2E0BB97}"/>
                </a:ext>
              </a:extLst>
            </p:cNvPr>
            <p:cNvSpPr/>
            <p:nvPr/>
          </p:nvSpPr>
          <p:spPr>
            <a:xfrm>
              <a:off x="8812002" y="1088899"/>
              <a:ext cx="186496" cy="186496"/>
            </a:xfrm>
            <a:prstGeom prst="ellipse">
              <a:avLst/>
            </a:prstGeom>
            <a:solidFill>
              <a:srgbClr val="326499"/>
            </a:solidFill>
            <a:ln>
              <a:solidFill>
                <a:srgbClr val="002060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81" name="CuadroTexto 1080">
              <a:extLst>
                <a:ext uri="{FF2B5EF4-FFF2-40B4-BE49-F238E27FC236}">
                  <a16:creationId xmlns:a16="http://schemas.microsoft.com/office/drawing/2014/main" id="{0412BC91-47FE-BD03-0CAB-5E2210D2E21B}"/>
                </a:ext>
              </a:extLst>
            </p:cNvPr>
            <p:cNvSpPr txBox="1"/>
            <p:nvPr/>
          </p:nvSpPr>
          <p:spPr>
            <a:xfrm>
              <a:off x="8986846" y="1073154"/>
              <a:ext cx="13335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900" dirty="0"/>
                <a:t>Nuevos nodos del AST</a:t>
              </a:r>
            </a:p>
          </p:txBody>
        </p:sp>
      </p:grpSp>
      <p:sp>
        <p:nvSpPr>
          <p:cNvPr id="1119" name="Flecha: a la derecha 1118">
            <a:extLst>
              <a:ext uri="{FF2B5EF4-FFF2-40B4-BE49-F238E27FC236}">
                <a16:creationId xmlns:a16="http://schemas.microsoft.com/office/drawing/2014/main" id="{3C7051E5-DC9E-F860-372D-EC02BC9B03B7}"/>
              </a:ext>
            </a:extLst>
          </p:cNvPr>
          <p:cNvSpPr/>
          <p:nvPr/>
        </p:nvSpPr>
        <p:spPr>
          <a:xfrm rot="10800000">
            <a:off x="7728729" y="4992860"/>
            <a:ext cx="587395" cy="409148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20" name="Flecha: a la derecha 1119">
            <a:extLst>
              <a:ext uri="{FF2B5EF4-FFF2-40B4-BE49-F238E27FC236}">
                <a16:creationId xmlns:a16="http://schemas.microsoft.com/office/drawing/2014/main" id="{CE2B85B8-6D5F-555C-7D15-7DF9E1A145E7}"/>
              </a:ext>
            </a:extLst>
          </p:cNvPr>
          <p:cNvSpPr/>
          <p:nvPr/>
        </p:nvSpPr>
        <p:spPr>
          <a:xfrm rot="10800000">
            <a:off x="5660658" y="4992860"/>
            <a:ext cx="587395" cy="409148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1137" name="Grupo 1136">
            <a:extLst>
              <a:ext uri="{FF2B5EF4-FFF2-40B4-BE49-F238E27FC236}">
                <a16:creationId xmlns:a16="http://schemas.microsoft.com/office/drawing/2014/main" id="{C42B5EA0-D64F-C849-EA2C-CA0B7EA330FB}"/>
              </a:ext>
            </a:extLst>
          </p:cNvPr>
          <p:cNvGrpSpPr/>
          <p:nvPr/>
        </p:nvGrpSpPr>
        <p:grpSpPr>
          <a:xfrm>
            <a:off x="6381200" y="4507743"/>
            <a:ext cx="1278686" cy="1348496"/>
            <a:chOff x="4417557" y="2853803"/>
            <a:chExt cx="1278686" cy="1348496"/>
          </a:xfrm>
        </p:grpSpPr>
        <p:grpSp>
          <p:nvGrpSpPr>
            <p:cNvPr id="1135" name="Grupo 1134">
              <a:extLst>
                <a:ext uri="{FF2B5EF4-FFF2-40B4-BE49-F238E27FC236}">
                  <a16:creationId xmlns:a16="http://schemas.microsoft.com/office/drawing/2014/main" id="{707189CC-F596-5091-811E-257E2EC047B9}"/>
                </a:ext>
              </a:extLst>
            </p:cNvPr>
            <p:cNvGrpSpPr/>
            <p:nvPr/>
          </p:nvGrpSpPr>
          <p:grpSpPr>
            <a:xfrm>
              <a:off x="4546633" y="3261725"/>
              <a:ext cx="1016692" cy="804282"/>
              <a:chOff x="2966278" y="2775438"/>
              <a:chExt cx="1016692" cy="804282"/>
            </a:xfrm>
          </p:grpSpPr>
          <p:grpSp>
            <p:nvGrpSpPr>
              <p:cNvPr id="1044" name="Grupo 1043">
                <a:extLst>
                  <a:ext uri="{FF2B5EF4-FFF2-40B4-BE49-F238E27FC236}">
                    <a16:creationId xmlns:a16="http://schemas.microsoft.com/office/drawing/2014/main" id="{E4011A74-B043-4163-652D-2748B1C96776}"/>
                  </a:ext>
                </a:extLst>
              </p:cNvPr>
              <p:cNvGrpSpPr/>
              <p:nvPr/>
            </p:nvGrpSpPr>
            <p:grpSpPr>
              <a:xfrm>
                <a:off x="3520763" y="3162967"/>
                <a:ext cx="462207" cy="416753"/>
                <a:chOff x="2968385" y="3207509"/>
                <a:chExt cx="462207" cy="416753"/>
              </a:xfrm>
            </p:grpSpPr>
            <p:sp>
              <p:nvSpPr>
                <p:cNvPr id="1045" name="Rectángulo 1044">
                  <a:extLst>
                    <a:ext uri="{FF2B5EF4-FFF2-40B4-BE49-F238E27FC236}">
                      <a16:creationId xmlns:a16="http://schemas.microsoft.com/office/drawing/2014/main" id="{2139F8F6-523B-536C-E12B-F81A884E2380}"/>
                    </a:ext>
                  </a:extLst>
                </p:cNvPr>
                <p:cNvSpPr/>
                <p:nvPr/>
              </p:nvSpPr>
              <p:spPr>
                <a:xfrm>
                  <a:off x="2968385" y="3207509"/>
                  <a:ext cx="462207" cy="416753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46" name="Rectángulo 1045">
                  <a:extLst>
                    <a:ext uri="{FF2B5EF4-FFF2-40B4-BE49-F238E27FC236}">
                      <a16:creationId xmlns:a16="http://schemas.microsoft.com/office/drawing/2014/main" id="{65DB3B87-D862-3933-548E-E91F374B00AA}"/>
                    </a:ext>
                  </a:extLst>
                </p:cNvPr>
                <p:cNvSpPr/>
                <p:nvPr/>
              </p:nvSpPr>
              <p:spPr>
                <a:xfrm>
                  <a:off x="2986882" y="3325885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47" name="Rectángulo 1046">
                  <a:extLst>
                    <a:ext uri="{FF2B5EF4-FFF2-40B4-BE49-F238E27FC236}">
                      <a16:creationId xmlns:a16="http://schemas.microsoft.com/office/drawing/2014/main" id="{A5F13F14-B271-D483-6A6E-1FEED5A1351F}"/>
                    </a:ext>
                  </a:extLst>
                </p:cNvPr>
                <p:cNvSpPr/>
                <p:nvPr/>
              </p:nvSpPr>
              <p:spPr>
                <a:xfrm>
                  <a:off x="2986882" y="3425801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49" name="Rectángulo 1048">
                  <a:extLst>
                    <a:ext uri="{FF2B5EF4-FFF2-40B4-BE49-F238E27FC236}">
                      <a16:creationId xmlns:a16="http://schemas.microsoft.com/office/drawing/2014/main" id="{3ABDC1BD-81DE-D2FF-6BA7-9E43D81D74FB}"/>
                    </a:ext>
                  </a:extLst>
                </p:cNvPr>
                <p:cNvSpPr/>
                <p:nvPr/>
              </p:nvSpPr>
              <p:spPr>
                <a:xfrm>
                  <a:off x="3134918" y="3325885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50" name="Rectángulo 1049">
                  <a:extLst>
                    <a:ext uri="{FF2B5EF4-FFF2-40B4-BE49-F238E27FC236}">
                      <a16:creationId xmlns:a16="http://schemas.microsoft.com/office/drawing/2014/main" id="{AC6C3A36-4943-BAFE-6498-8764DCDBE3A8}"/>
                    </a:ext>
                  </a:extLst>
                </p:cNvPr>
                <p:cNvSpPr/>
                <p:nvPr/>
              </p:nvSpPr>
              <p:spPr>
                <a:xfrm>
                  <a:off x="3134918" y="3425801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51" name="Rectángulo 1050">
                  <a:extLst>
                    <a:ext uri="{FF2B5EF4-FFF2-40B4-BE49-F238E27FC236}">
                      <a16:creationId xmlns:a16="http://schemas.microsoft.com/office/drawing/2014/main" id="{9E627181-7986-7096-C9E7-C8571B9AA48D}"/>
                    </a:ext>
                  </a:extLst>
                </p:cNvPr>
                <p:cNvSpPr/>
                <p:nvPr/>
              </p:nvSpPr>
              <p:spPr>
                <a:xfrm>
                  <a:off x="3282953" y="3325885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52" name="Rectángulo 1051">
                  <a:extLst>
                    <a:ext uri="{FF2B5EF4-FFF2-40B4-BE49-F238E27FC236}">
                      <a16:creationId xmlns:a16="http://schemas.microsoft.com/office/drawing/2014/main" id="{16DF42F8-2119-8F74-13BA-A24A0136B79D}"/>
                    </a:ext>
                  </a:extLst>
                </p:cNvPr>
                <p:cNvSpPr/>
                <p:nvPr/>
              </p:nvSpPr>
              <p:spPr>
                <a:xfrm>
                  <a:off x="3282953" y="3425801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53" name="Rectángulo 1052">
                  <a:extLst>
                    <a:ext uri="{FF2B5EF4-FFF2-40B4-BE49-F238E27FC236}">
                      <a16:creationId xmlns:a16="http://schemas.microsoft.com/office/drawing/2014/main" id="{05A8947D-B6D7-DC2B-BCAB-6FB191D49D3D}"/>
                    </a:ext>
                  </a:extLst>
                </p:cNvPr>
                <p:cNvSpPr/>
                <p:nvPr/>
              </p:nvSpPr>
              <p:spPr>
                <a:xfrm>
                  <a:off x="2986882" y="3525100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54" name="Rectángulo 1053">
                  <a:extLst>
                    <a:ext uri="{FF2B5EF4-FFF2-40B4-BE49-F238E27FC236}">
                      <a16:creationId xmlns:a16="http://schemas.microsoft.com/office/drawing/2014/main" id="{7FBB9EB8-D5D1-16B2-8F83-1BB58E3FAAE6}"/>
                    </a:ext>
                  </a:extLst>
                </p:cNvPr>
                <p:cNvSpPr/>
                <p:nvPr/>
              </p:nvSpPr>
              <p:spPr>
                <a:xfrm>
                  <a:off x="3134918" y="3525100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55" name="Rectángulo 1054">
                  <a:extLst>
                    <a:ext uri="{FF2B5EF4-FFF2-40B4-BE49-F238E27FC236}">
                      <a16:creationId xmlns:a16="http://schemas.microsoft.com/office/drawing/2014/main" id="{81EE7E7A-9BDF-87BA-D632-9FBD1B1C478D}"/>
                    </a:ext>
                  </a:extLst>
                </p:cNvPr>
                <p:cNvSpPr/>
                <p:nvPr/>
              </p:nvSpPr>
              <p:spPr>
                <a:xfrm>
                  <a:off x="3282953" y="3525100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grpSp>
            <p:nvGrpSpPr>
              <p:cNvPr id="1056" name="Grupo 1055">
                <a:extLst>
                  <a:ext uri="{FF2B5EF4-FFF2-40B4-BE49-F238E27FC236}">
                    <a16:creationId xmlns:a16="http://schemas.microsoft.com/office/drawing/2014/main" id="{DD05AA23-B1D7-A30D-7E58-62A5EC703CCA}"/>
                  </a:ext>
                </a:extLst>
              </p:cNvPr>
              <p:cNvGrpSpPr/>
              <p:nvPr/>
            </p:nvGrpSpPr>
            <p:grpSpPr>
              <a:xfrm>
                <a:off x="2966278" y="2840300"/>
                <a:ext cx="462207" cy="416753"/>
                <a:chOff x="2968385" y="3207509"/>
                <a:chExt cx="462207" cy="416753"/>
              </a:xfrm>
            </p:grpSpPr>
            <p:sp>
              <p:nvSpPr>
                <p:cNvPr id="1057" name="Rectángulo 1056">
                  <a:extLst>
                    <a:ext uri="{FF2B5EF4-FFF2-40B4-BE49-F238E27FC236}">
                      <a16:creationId xmlns:a16="http://schemas.microsoft.com/office/drawing/2014/main" id="{2776AE49-182C-9F0B-CBFB-849B347A3FF3}"/>
                    </a:ext>
                  </a:extLst>
                </p:cNvPr>
                <p:cNvSpPr/>
                <p:nvPr/>
              </p:nvSpPr>
              <p:spPr>
                <a:xfrm>
                  <a:off x="2968385" y="3207509"/>
                  <a:ext cx="462207" cy="416753"/>
                </a:xfrm>
                <a:prstGeom prst="rect">
                  <a:avLst/>
                </a:prstGeom>
                <a:solidFill>
                  <a:srgbClr val="326499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58" name="Rectángulo 1057">
                  <a:extLst>
                    <a:ext uri="{FF2B5EF4-FFF2-40B4-BE49-F238E27FC236}">
                      <a16:creationId xmlns:a16="http://schemas.microsoft.com/office/drawing/2014/main" id="{3A0EE747-6FCD-2B7C-8078-28B58BBDBC71}"/>
                    </a:ext>
                  </a:extLst>
                </p:cNvPr>
                <p:cNvSpPr/>
                <p:nvPr/>
              </p:nvSpPr>
              <p:spPr>
                <a:xfrm>
                  <a:off x="2986882" y="3325885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59" name="Rectángulo 1058">
                  <a:extLst>
                    <a:ext uri="{FF2B5EF4-FFF2-40B4-BE49-F238E27FC236}">
                      <a16:creationId xmlns:a16="http://schemas.microsoft.com/office/drawing/2014/main" id="{21527D7D-2FB1-B990-2BB6-CB23E5743C45}"/>
                    </a:ext>
                  </a:extLst>
                </p:cNvPr>
                <p:cNvSpPr/>
                <p:nvPr/>
              </p:nvSpPr>
              <p:spPr>
                <a:xfrm>
                  <a:off x="2986882" y="3425801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60" name="Rectángulo 1059">
                  <a:extLst>
                    <a:ext uri="{FF2B5EF4-FFF2-40B4-BE49-F238E27FC236}">
                      <a16:creationId xmlns:a16="http://schemas.microsoft.com/office/drawing/2014/main" id="{25365AB0-B45F-6EAF-BCEB-6108027F584D}"/>
                    </a:ext>
                  </a:extLst>
                </p:cNvPr>
                <p:cNvSpPr/>
                <p:nvPr/>
              </p:nvSpPr>
              <p:spPr>
                <a:xfrm>
                  <a:off x="3134918" y="3325885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62" name="Rectángulo 1061">
                  <a:extLst>
                    <a:ext uri="{FF2B5EF4-FFF2-40B4-BE49-F238E27FC236}">
                      <a16:creationId xmlns:a16="http://schemas.microsoft.com/office/drawing/2014/main" id="{9B944E7A-AD5F-2730-ED5D-4121D11FCE0E}"/>
                    </a:ext>
                  </a:extLst>
                </p:cNvPr>
                <p:cNvSpPr/>
                <p:nvPr/>
              </p:nvSpPr>
              <p:spPr>
                <a:xfrm>
                  <a:off x="3134918" y="3425801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63" name="Rectángulo 1062">
                  <a:extLst>
                    <a:ext uri="{FF2B5EF4-FFF2-40B4-BE49-F238E27FC236}">
                      <a16:creationId xmlns:a16="http://schemas.microsoft.com/office/drawing/2014/main" id="{A3D02F6D-B14E-42D1-3693-489CE4E9CADB}"/>
                    </a:ext>
                  </a:extLst>
                </p:cNvPr>
                <p:cNvSpPr/>
                <p:nvPr/>
              </p:nvSpPr>
              <p:spPr>
                <a:xfrm>
                  <a:off x="3282953" y="3325885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65" name="Rectángulo 1064">
                  <a:extLst>
                    <a:ext uri="{FF2B5EF4-FFF2-40B4-BE49-F238E27FC236}">
                      <a16:creationId xmlns:a16="http://schemas.microsoft.com/office/drawing/2014/main" id="{074E9289-EB17-957C-8832-A40EC6353B28}"/>
                    </a:ext>
                  </a:extLst>
                </p:cNvPr>
                <p:cNvSpPr/>
                <p:nvPr/>
              </p:nvSpPr>
              <p:spPr>
                <a:xfrm>
                  <a:off x="3282953" y="3425801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68" name="Rectángulo 1067">
                  <a:extLst>
                    <a:ext uri="{FF2B5EF4-FFF2-40B4-BE49-F238E27FC236}">
                      <a16:creationId xmlns:a16="http://schemas.microsoft.com/office/drawing/2014/main" id="{32FCC55F-130E-EB63-235F-C1D787898B1D}"/>
                    </a:ext>
                  </a:extLst>
                </p:cNvPr>
                <p:cNvSpPr/>
                <p:nvPr/>
              </p:nvSpPr>
              <p:spPr>
                <a:xfrm>
                  <a:off x="2986882" y="3525100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69" name="Rectángulo 1068">
                  <a:extLst>
                    <a:ext uri="{FF2B5EF4-FFF2-40B4-BE49-F238E27FC236}">
                      <a16:creationId xmlns:a16="http://schemas.microsoft.com/office/drawing/2014/main" id="{8955CE59-775D-558E-3247-B436EE26149D}"/>
                    </a:ext>
                  </a:extLst>
                </p:cNvPr>
                <p:cNvSpPr/>
                <p:nvPr/>
              </p:nvSpPr>
              <p:spPr>
                <a:xfrm>
                  <a:off x="3134918" y="3525100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70" name="Rectángulo 1069">
                  <a:extLst>
                    <a:ext uri="{FF2B5EF4-FFF2-40B4-BE49-F238E27FC236}">
                      <a16:creationId xmlns:a16="http://schemas.microsoft.com/office/drawing/2014/main" id="{C0B00268-492D-DD73-312D-6D051C3E2F66}"/>
                    </a:ext>
                  </a:extLst>
                </p:cNvPr>
                <p:cNvSpPr/>
                <p:nvPr/>
              </p:nvSpPr>
              <p:spPr>
                <a:xfrm>
                  <a:off x="3282953" y="3525100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grpSp>
            <p:nvGrpSpPr>
              <p:cNvPr id="21" name="Grupo 20">
                <a:extLst>
                  <a:ext uri="{FF2B5EF4-FFF2-40B4-BE49-F238E27FC236}">
                    <a16:creationId xmlns:a16="http://schemas.microsoft.com/office/drawing/2014/main" id="{9DCFB4E7-80C5-4DC6-33F5-48914EB0C1B6}"/>
                  </a:ext>
                </a:extLst>
              </p:cNvPr>
              <p:cNvGrpSpPr/>
              <p:nvPr/>
            </p:nvGrpSpPr>
            <p:grpSpPr>
              <a:xfrm>
                <a:off x="3236418" y="2775438"/>
                <a:ext cx="462207" cy="416753"/>
                <a:chOff x="2968385" y="3207509"/>
                <a:chExt cx="462207" cy="416753"/>
              </a:xfrm>
            </p:grpSpPr>
            <p:sp>
              <p:nvSpPr>
                <p:cNvPr id="2" name="Rectángulo 1">
                  <a:extLst>
                    <a:ext uri="{FF2B5EF4-FFF2-40B4-BE49-F238E27FC236}">
                      <a16:creationId xmlns:a16="http://schemas.microsoft.com/office/drawing/2014/main" id="{83BECDBF-2C3A-F8EA-4B59-99F9B76084F8}"/>
                    </a:ext>
                  </a:extLst>
                </p:cNvPr>
                <p:cNvSpPr/>
                <p:nvPr/>
              </p:nvSpPr>
              <p:spPr>
                <a:xfrm>
                  <a:off x="2968385" y="3207509"/>
                  <a:ext cx="462207" cy="416753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3" name="Rectángulo 2">
                  <a:extLst>
                    <a:ext uri="{FF2B5EF4-FFF2-40B4-BE49-F238E27FC236}">
                      <a16:creationId xmlns:a16="http://schemas.microsoft.com/office/drawing/2014/main" id="{16682349-DCE8-13FA-24EE-9E7F84E12F69}"/>
                    </a:ext>
                  </a:extLst>
                </p:cNvPr>
                <p:cNvSpPr/>
                <p:nvPr/>
              </p:nvSpPr>
              <p:spPr>
                <a:xfrm>
                  <a:off x="2986882" y="3325885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4" name="Rectángulo 3">
                  <a:extLst>
                    <a:ext uri="{FF2B5EF4-FFF2-40B4-BE49-F238E27FC236}">
                      <a16:creationId xmlns:a16="http://schemas.microsoft.com/office/drawing/2014/main" id="{1947621A-6418-A05D-71E6-1470DA521D57}"/>
                    </a:ext>
                  </a:extLst>
                </p:cNvPr>
                <p:cNvSpPr/>
                <p:nvPr/>
              </p:nvSpPr>
              <p:spPr>
                <a:xfrm>
                  <a:off x="2986882" y="3425801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" name="Rectángulo 9">
                  <a:extLst>
                    <a:ext uri="{FF2B5EF4-FFF2-40B4-BE49-F238E27FC236}">
                      <a16:creationId xmlns:a16="http://schemas.microsoft.com/office/drawing/2014/main" id="{D3979F9F-AC98-139F-1E45-534C4BB20443}"/>
                    </a:ext>
                  </a:extLst>
                </p:cNvPr>
                <p:cNvSpPr/>
                <p:nvPr/>
              </p:nvSpPr>
              <p:spPr>
                <a:xfrm>
                  <a:off x="3134918" y="3325885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2" name="Rectángulo 11">
                  <a:extLst>
                    <a:ext uri="{FF2B5EF4-FFF2-40B4-BE49-F238E27FC236}">
                      <a16:creationId xmlns:a16="http://schemas.microsoft.com/office/drawing/2014/main" id="{47C6C79A-5DFD-A513-3DFA-87711CD28A42}"/>
                    </a:ext>
                  </a:extLst>
                </p:cNvPr>
                <p:cNvSpPr/>
                <p:nvPr/>
              </p:nvSpPr>
              <p:spPr>
                <a:xfrm>
                  <a:off x="3134918" y="3425801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4" name="Rectángulo 13">
                  <a:extLst>
                    <a:ext uri="{FF2B5EF4-FFF2-40B4-BE49-F238E27FC236}">
                      <a16:creationId xmlns:a16="http://schemas.microsoft.com/office/drawing/2014/main" id="{C3891F6F-C77E-5810-4C62-8AAC375B3ABA}"/>
                    </a:ext>
                  </a:extLst>
                </p:cNvPr>
                <p:cNvSpPr/>
                <p:nvPr/>
              </p:nvSpPr>
              <p:spPr>
                <a:xfrm>
                  <a:off x="3282953" y="3325885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5" name="Rectángulo 14">
                  <a:extLst>
                    <a:ext uri="{FF2B5EF4-FFF2-40B4-BE49-F238E27FC236}">
                      <a16:creationId xmlns:a16="http://schemas.microsoft.com/office/drawing/2014/main" id="{58133A45-D612-A82D-57EE-F552CB97F7CA}"/>
                    </a:ext>
                  </a:extLst>
                </p:cNvPr>
                <p:cNvSpPr/>
                <p:nvPr/>
              </p:nvSpPr>
              <p:spPr>
                <a:xfrm>
                  <a:off x="3282953" y="3425801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7" name="Rectángulo 16">
                  <a:extLst>
                    <a:ext uri="{FF2B5EF4-FFF2-40B4-BE49-F238E27FC236}">
                      <a16:creationId xmlns:a16="http://schemas.microsoft.com/office/drawing/2014/main" id="{6C897037-645E-FAA1-7CB0-A8D74FB172C4}"/>
                    </a:ext>
                  </a:extLst>
                </p:cNvPr>
                <p:cNvSpPr/>
                <p:nvPr/>
              </p:nvSpPr>
              <p:spPr>
                <a:xfrm>
                  <a:off x="2986882" y="3525100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8" name="Rectángulo 17">
                  <a:extLst>
                    <a:ext uri="{FF2B5EF4-FFF2-40B4-BE49-F238E27FC236}">
                      <a16:creationId xmlns:a16="http://schemas.microsoft.com/office/drawing/2014/main" id="{FC2C9CF8-9535-6F45-01E0-5687816A4E12}"/>
                    </a:ext>
                  </a:extLst>
                </p:cNvPr>
                <p:cNvSpPr/>
                <p:nvPr/>
              </p:nvSpPr>
              <p:spPr>
                <a:xfrm>
                  <a:off x="3134918" y="3525100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0" name="Rectángulo 19">
                  <a:extLst>
                    <a:ext uri="{FF2B5EF4-FFF2-40B4-BE49-F238E27FC236}">
                      <a16:creationId xmlns:a16="http://schemas.microsoft.com/office/drawing/2014/main" id="{5DE66F59-31FF-CEA4-5F58-499BCDFAC3FD}"/>
                    </a:ext>
                  </a:extLst>
                </p:cNvPr>
                <p:cNvSpPr/>
                <p:nvPr/>
              </p:nvSpPr>
              <p:spPr>
                <a:xfrm>
                  <a:off x="3282953" y="3525100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grpSp>
            <p:nvGrpSpPr>
              <p:cNvPr id="46" name="Grupo 45">
                <a:extLst>
                  <a:ext uri="{FF2B5EF4-FFF2-40B4-BE49-F238E27FC236}">
                    <a16:creationId xmlns:a16="http://schemas.microsoft.com/office/drawing/2014/main" id="{7B0B4A00-5DC7-7BF4-1818-3040A0B589B2}"/>
                  </a:ext>
                </a:extLst>
              </p:cNvPr>
              <p:cNvGrpSpPr/>
              <p:nvPr/>
            </p:nvGrpSpPr>
            <p:grpSpPr>
              <a:xfrm>
                <a:off x="3434930" y="2931698"/>
                <a:ext cx="462207" cy="416753"/>
                <a:chOff x="2968385" y="3207509"/>
                <a:chExt cx="462207" cy="416753"/>
              </a:xfrm>
            </p:grpSpPr>
            <p:sp>
              <p:nvSpPr>
                <p:cNvPr id="47" name="Rectángulo 46">
                  <a:extLst>
                    <a:ext uri="{FF2B5EF4-FFF2-40B4-BE49-F238E27FC236}">
                      <a16:creationId xmlns:a16="http://schemas.microsoft.com/office/drawing/2014/main" id="{B097AE42-FB26-26D7-4F19-EE2D4DEC7744}"/>
                    </a:ext>
                  </a:extLst>
                </p:cNvPr>
                <p:cNvSpPr/>
                <p:nvPr/>
              </p:nvSpPr>
              <p:spPr>
                <a:xfrm>
                  <a:off x="2968385" y="3207509"/>
                  <a:ext cx="462207" cy="416753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49" name="Rectángulo 48">
                  <a:extLst>
                    <a:ext uri="{FF2B5EF4-FFF2-40B4-BE49-F238E27FC236}">
                      <a16:creationId xmlns:a16="http://schemas.microsoft.com/office/drawing/2014/main" id="{BB14B059-C2A6-5961-7324-0A828DDB9B42}"/>
                    </a:ext>
                  </a:extLst>
                </p:cNvPr>
                <p:cNvSpPr/>
                <p:nvPr/>
              </p:nvSpPr>
              <p:spPr>
                <a:xfrm>
                  <a:off x="2986882" y="3325885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50" name="Rectángulo 49">
                  <a:extLst>
                    <a:ext uri="{FF2B5EF4-FFF2-40B4-BE49-F238E27FC236}">
                      <a16:creationId xmlns:a16="http://schemas.microsoft.com/office/drawing/2014/main" id="{F081076D-DD10-F36A-3002-A88C8B78EF49}"/>
                    </a:ext>
                  </a:extLst>
                </p:cNvPr>
                <p:cNvSpPr/>
                <p:nvPr/>
              </p:nvSpPr>
              <p:spPr>
                <a:xfrm>
                  <a:off x="2986882" y="3425801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56" name="Rectángulo 55">
                  <a:extLst>
                    <a:ext uri="{FF2B5EF4-FFF2-40B4-BE49-F238E27FC236}">
                      <a16:creationId xmlns:a16="http://schemas.microsoft.com/office/drawing/2014/main" id="{783A958D-27AF-A269-962A-50B9449CC5A3}"/>
                    </a:ext>
                  </a:extLst>
                </p:cNvPr>
                <p:cNvSpPr/>
                <p:nvPr/>
              </p:nvSpPr>
              <p:spPr>
                <a:xfrm>
                  <a:off x="3134918" y="3325885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57" name="Rectángulo 56">
                  <a:extLst>
                    <a:ext uri="{FF2B5EF4-FFF2-40B4-BE49-F238E27FC236}">
                      <a16:creationId xmlns:a16="http://schemas.microsoft.com/office/drawing/2014/main" id="{60F886A0-B425-94FD-70F0-CA76D52686DC}"/>
                    </a:ext>
                  </a:extLst>
                </p:cNvPr>
                <p:cNvSpPr/>
                <p:nvPr/>
              </p:nvSpPr>
              <p:spPr>
                <a:xfrm>
                  <a:off x="3134918" y="3425801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59" name="Rectángulo 58">
                  <a:extLst>
                    <a:ext uri="{FF2B5EF4-FFF2-40B4-BE49-F238E27FC236}">
                      <a16:creationId xmlns:a16="http://schemas.microsoft.com/office/drawing/2014/main" id="{3E2039BE-66C3-628C-0F1A-C66DDE53EDBC}"/>
                    </a:ext>
                  </a:extLst>
                </p:cNvPr>
                <p:cNvSpPr/>
                <p:nvPr/>
              </p:nvSpPr>
              <p:spPr>
                <a:xfrm>
                  <a:off x="3282953" y="3325885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60" name="Rectángulo 59">
                  <a:extLst>
                    <a:ext uri="{FF2B5EF4-FFF2-40B4-BE49-F238E27FC236}">
                      <a16:creationId xmlns:a16="http://schemas.microsoft.com/office/drawing/2014/main" id="{CDB71E26-34A8-F24A-6A74-043131357306}"/>
                    </a:ext>
                  </a:extLst>
                </p:cNvPr>
                <p:cNvSpPr/>
                <p:nvPr/>
              </p:nvSpPr>
              <p:spPr>
                <a:xfrm>
                  <a:off x="3282953" y="3425801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61" name="Rectángulo 60">
                  <a:extLst>
                    <a:ext uri="{FF2B5EF4-FFF2-40B4-BE49-F238E27FC236}">
                      <a16:creationId xmlns:a16="http://schemas.microsoft.com/office/drawing/2014/main" id="{35825268-6753-3DA5-DDC7-2404E7C94B5A}"/>
                    </a:ext>
                  </a:extLst>
                </p:cNvPr>
                <p:cNvSpPr/>
                <p:nvPr/>
              </p:nvSpPr>
              <p:spPr>
                <a:xfrm>
                  <a:off x="2986882" y="3525100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62" name="Rectángulo 61">
                  <a:extLst>
                    <a:ext uri="{FF2B5EF4-FFF2-40B4-BE49-F238E27FC236}">
                      <a16:creationId xmlns:a16="http://schemas.microsoft.com/office/drawing/2014/main" id="{166F9CE0-B39E-CD48-3680-F4910161B058}"/>
                    </a:ext>
                  </a:extLst>
                </p:cNvPr>
                <p:cNvSpPr/>
                <p:nvPr/>
              </p:nvSpPr>
              <p:spPr>
                <a:xfrm>
                  <a:off x="3134918" y="3525100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63" name="Rectángulo 62">
                  <a:extLst>
                    <a:ext uri="{FF2B5EF4-FFF2-40B4-BE49-F238E27FC236}">
                      <a16:creationId xmlns:a16="http://schemas.microsoft.com/office/drawing/2014/main" id="{F9BEF43A-BF0F-97FC-DE07-8C481CD8501D}"/>
                    </a:ext>
                  </a:extLst>
                </p:cNvPr>
                <p:cNvSpPr/>
                <p:nvPr/>
              </p:nvSpPr>
              <p:spPr>
                <a:xfrm>
                  <a:off x="3282953" y="3525100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grpSp>
            <p:nvGrpSpPr>
              <p:cNvPr id="1025" name="Grupo 1024">
                <a:extLst>
                  <a:ext uri="{FF2B5EF4-FFF2-40B4-BE49-F238E27FC236}">
                    <a16:creationId xmlns:a16="http://schemas.microsoft.com/office/drawing/2014/main" id="{AE0BF3FF-8FE3-49DF-E9C8-84D727D69463}"/>
                  </a:ext>
                </a:extLst>
              </p:cNvPr>
              <p:cNvGrpSpPr/>
              <p:nvPr/>
            </p:nvGrpSpPr>
            <p:grpSpPr>
              <a:xfrm>
                <a:off x="3027528" y="3125023"/>
                <a:ext cx="462207" cy="416753"/>
                <a:chOff x="2968385" y="3207509"/>
                <a:chExt cx="462207" cy="416753"/>
              </a:xfrm>
            </p:grpSpPr>
            <p:sp>
              <p:nvSpPr>
                <p:cNvPr id="1026" name="Rectángulo 1025">
                  <a:extLst>
                    <a:ext uri="{FF2B5EF4-FFF2-40B4-BE49-F238E27FC236}">
                      <a16:creationId xmlns:a16="http://schemas.microsoft.com/office/drawing/2014/main" id="{C4338562-B64D-AE65-E3C1-9BE1DFD2FB04}"/>
                    </a:ext>
                  </a:extLst>
                </p:cNvPr>
                <p:cNvSpPr/>
                <p:nvPr/>
              </p:nvSpPr>
              <p:spPr>
                <a:xfrm>
                  <a:off x="2968385" y="3207509"/>
                  <a:ext cx="462207" cy="416753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27" name="Rectángulo 1026">
                  <a:extLst>
                    <a:ext uri="{FF2B5EF4-FFF2-40B4-BE49-F238E27FC236}">
                      <a16:creationId xmlns:a16="http://schemas.microsoft.com/office/drawing/2014/main" id="{814A33E6-7CD7-FA70-CC23-29C3EEE99EA9}"/>
                    </a:ext>
                  </a:extLst>
                </p:cNvPr>
                <p:cNvSpPr/>
                <p:nvPr/>
              </p:nvSpPr>
              <p:spPr>
                <a:xfrm>
                  <a:off x="2986882" y="3325885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29" name="Rectángulo 1028">
                  <a:extLst>
                    <a:ext uri="{FF2B5EF4-FFF2-40B4-BE49-F238E27FC236}">
                      <a16:creationId xmlns:a16="http://schemas.microsoft.com/office/drawing/2014/main" id="{2A1BFD33-07F1-10F8-AD7D-560ADBE888E4}"/>
                    </a:ext>
                  </a:extLst>
                </p:cNvPr>
                <p:cNvSpPr/>
                <p:nvPr/>
              </p:nvSpPr>
              <p:spPr>
                <a:xfrm>
                  <a:off x="2986882" y="3425801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35" name="Rectángulo 1034">
                  <a:extLst>
                    <a:ext uri="{FF2B5EF4-FFF2-40B4-BE49-F238E27FC236}">
                      <a16:creationId xmlns:a16="http://schemas.microsoft.com/office/drawing/2014/main" id="{6084AC17-9AD5-A799-517A-CDB3AE81136C}"/>
                    </a:ext>
                  </a:extLst>
                </p:cNvPr>
                <p:cNvSpPr/>
                <p:nvPr/>
              </p:nvSpPr>
              <p:spPr>
                <a:xfrm>
                  <a:off x="3134918" y="3325885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36" name="Rectángulo 1035">
                  <a:extLst>
                    <a:ext uri="{FF2B5EF4-FFF2-40B4-BE49-F238E27FC236}">
                      <a16:creationId xmlns:a16="http://schemas.microsoft.com/office/drawing/2014/main" id="{7928EA7F-D57B-6690-4B73-BC6FC34A07F6}"/>
                    </a:ext>
                  </a:extLst>
                </p:cNvPr>
                <p:cNvSpPr/>
                <p:nvPr/>
              </p:nvSpPr>
              <p:spPr>
                <a:xfrm>
                  <a:off x="3134918" y="3425801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37" name="Rectángulo 1036">
                  <a:extLst>
                    <a:ext uri="{FF2B5EF4-FFF2-40B4-BE49-F238E27FC236}">
                      <a16:creationId xmlns:a16="http://schemas.microsoft.com/office/drawing/2014/main" id="{2BDC9005-68C9-0295-6419-71665EED8E96}"/>
                    </a:ext>
                  </a:extLst>
                </p:cNvPr>
                <p:cNvSpPr/>
                <p:nvPr/>
              </p:nvSpPr>
              <p:spPr>
                <a:xfrm>
                  <a:off x="3282953" y="3325885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40" name="Rectángulo 1039">
                  <a:extLst>
                    <a:ext uri="{FF2B5EF4-FFF2-40B4-BE49-F238E27FC236}">
                      <a16:creationId xmlns:a16="http://schemas.microsoft.com/office/drawing/2014/main" id="{A22FBC5A-E409-424D-6D45-BB97DF116865}"/>
                    </a:ext>
                  </a:extLst>
                </p:cNvPr>
                <p:cNvSpPr/>
                <p:nvPr/>
              </p:nvSpPr>
              <p:spPr>
                <a:xfrm>
                  <a:off x="3282953" y="3425801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41" name="Rectángulo 1040">
                  <a:extLst>
                    <a:ext uri="{FF2B5EF4-FFF2-40B4-BE49-F238E27FC236}">
                      <a16:creationId xmlns:a16="http://schemas.microsoft.com/office/drawing/2014/main" id="{F98E05F5-6310-76FD-A47B-AD85D3A739AB}"/>
                    </a:ext>
                  </a:extLst>
                </p:cNvPr>
                <p:cNvSpPr/>
                <p:nvPr/>
              </p:nvSpPr>
              <p:spPr>
                <a:xfrm>
                  <a:off x="2986882" y="3525100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42" name="Rectángulo 1041">
                  <a:extLst>
                    <a:ext uri="{FF2B5EF4-FFF2-40B4-BE49-F238E27FC236}">
                      <a16:creationId xmlns:a16="http://schemas.microsoft.com/office/drawing/2014/main" id="{FE32E296-768C-C76E-54BD-2F20BAA32EEE}"/>
                    </a:ext>
                  </a:extLst>
                </p:cNvPr>
                <p:cNvSpPr/>
                <p:nvPr/>
              </p:nvSpPr>
              <p:spPr>
                <a:xfrm>
                  <a:off x="3134918" y="3525100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43" name="Rectángulo 1042">
                  <a:extLst>
                    <a:ext uri="{FF2B5EF4-FFF2-40B4-BE49-F238E27FC236}">
                      <a16:creationId xmlns:a16="http://schemas.microsoft.com/office/drawing/2014/main" id="{715A840A-34FA-1136-5AC4-E57B17683BF1}"/>
                    </a:ext>
                  </a:extLst>
                </p:cNvPr>
                <p:cNvSpPr/>
                <p:nvPr/>
              </p:nvSpPr>
              <p:spPr>
                <a:xfrm>
                  <a:off x="3282953" y="3525100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grpSp>
            <p:nvGrpSpPr>
              <p:cNvPr id="1076" name="Grupo 1075">
                <a:extLst>
                  <a:ext uri="{FF2B5EF4-FFF2-40B4-BE49-F238E27FC236}">
                    <a16:creationId xmlns:a16="http://schemas.microsoft.com/office/drawing/2014/main" id="{F1644F4A-5D4B-FA8B-B50A-E0FE2AD13648}"/>
                  </a:ext>
                </a:extLst>
              </p:cNvPr>
              <p:cNvGrpSpPr/>
              <p:nvPr/>
            </p:nvGrpSpPr>
            <p:grpSpPr>
              <a:xfrm>
                <a:off x="3362062" y="3085725"/>
                <a:ext cx="462207" cy="416753"/>
                <a:chOff x="2968385" y="3207509"/>
                <a:chExt cx="462207" cy="416753"/>
              </a:xfrm>
            </p:grpSpPr>
            <p:sp>
              <p:nvSpPr>
                <p:cNvPr id="1077" name="Rectángulo 1076">
                  <a:extLst>
                    <a:ext uri="{FF2B5EF4-FFF2-40B4-BE49-F238E27FC236}">
                      <a16:creationId xmlns:a16="http://schemas.microsoft.com/office/drawing/2014/main" id="{F19B34AD-4643-AEAC-0BD7-D5BE0781589D}"/>
                    </a:ext>
                  </a:extLst>
                </p:cNvPr>
                <p:cNvSpPr/>
                <p:nvPr/>
              </p:nvSpPr>
              <p:spPr>
                <a:xfrm>
                  <a:off x="2968385" y="3207509"/>
                  <a:ext cx="462207" cy="416753"/>
                </a:xfrm>
                <a:prstGeom prst="rect">
                  <a:avLst/>
                </a:prstGeom>
                <a:solidFill>
                  <a:srgbClr val="FFD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82" name="Rectángulo 1081">
                  <a:extLst>
                    <a:ext uri="{FF2B5EF4-FFF2-40B4-BE49-F238E27FC236}">
                      <a16:creationId xmlns:a16="http://schemas.microsoft.com/office/drawing/2014/main" id="{350776D7-4580-2003-3F49-222D59D423C5}"/>
                    </a:ext>
                  </a:extLst>
                </p:cNvPr>
                <p:cNvSpPr/>
                <p:nvPr/>
              </p:nvSpPr>
              <p:spPr>
                <a:xfrm>
                  <a:off x="2986882" y="3325885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84" name="Rectángulo 1083">
                  <a:extLst>
                    <a:ext uri="{FF2B5EF4-FFF2-40B4-BE49-F238E27FC236}">
                      <a16:creationId xmlns:a16="http://schemas.microsoft.com/office/drawing/2014/main" id="{55CECC0C-61B4-439D-F8BA-5F77A18BFFD2}"/>
                    </a:ext>
                  </a:extLst>
                </p:cNvPr>
                <p:cNvSpPr/>
                <p:nvPr/>
              </p:nvSpPr>
              <p:spPr>
                <a:xfrm>
                  <a:off x="2986882" y="3425801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85" name="Rectángulo 1084">
                  <a:extLst>
                    <a:ext uri="{FF2B5EF4-FFF2-40B4-BE49-F238E27FC236}">
                      <a16:creationId xmlns:a16="http://schemas.microsoft.com/office/drawing/2014/main" id="{A48E6B47-09AA-0CEA-0F20-F330E771C1E0}"/>
                    </a:ext>
                  </a:extLst>
                </p:cNvPr>
                <p:cNvSpPr/>
                <p:nvPr/>
              </p:nvSpPr>
              <p:spPr>
                <a:xfrm>
                  <a:off x="3134918" y="3325885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108" name="Rectángulo 1107">
                  <a:extLst>
                    <a:ext uri="{FF2B5EF4-FFF2-40B4-BE49-F238E27FC236}">
                      <a16:creationId xmlns:a16="http://schemas.microsoft.com/office/drawing/2014/main" id="{FBCB6127-67C5-B2F5-F60E-2EAB15085288}"/>
                    </a:ext>
                  </a:extLst>
                </p:cNvPr>
                <p:cNvSpPr/>
                <p:nvPr/>
              </p:nvSpPr>
              <p:spPr>
                <a:xfrm>
                  <a:off x="3134918" y="3425801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109" name="Rectángulo 1108">
                  <a:extLst>
                    <a:ext uri="{FF2B5EF4-FFF2-40B4-BE49-F238E27FC236}">
                      <a16:creationId xmlns:a16="http://schemas.microsoft.com/office/drawing/2014/main" id="{15DF868F-0B03-DA03-181A-025A488C35AD}"/>
                    </a:ext>
                  </a:extLst>
                </p:cNvPr>
                <p:cNvSpPr/>
                <p:nvPr/>
              </p:nvSpPr>
              <p:spPr>
                <a:xfrm>
                  <a:off x="3282953" y="3325885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113" name="Rectángulo 1112">
                  <a:extLst>
                    <a:ext uri="{FF2B5EF4-FFF2-40B4-BE49-F238E27FC236}">
                      <a16:creationId xmlns:a16="http://schemas.microsoft.com/office/drawing/2014/main" id="{CBAEF046-9B44-E23C-6DDF-E35866BAC730}"/>
                    </a:ext>
                  </a:extLst>
                </p:cNvPr>
                <p:cNvSpPr/>
                <p:nvPr/>
              </p:nvSpPr>
              <p:spPr>
                <a:xfrm>
                  <a:off x="3282953" y="3425801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115" name="Rectángulo 1114">
                  <a:extLst>
                    <a:ext uri="{FF2B5EF4-FFF2-40B4-BE49-F238E27FC236}">
                      <a16:creationId xmlns:a16="http://schemas.microsoft.com/office/drawing/2014/main" id="{2F5629B2-B524-46D9-AEAE-DCB122F09ACE}"/>
                    </a:ext>
                  </a:extLst>
                </p:cNvPr>
                <p:cNvSpPr/>
                <p:nvPr/>
              </p:nvSpPr>
              <p:spPr>
                <a:xfrm>
                  <a:off x="2986882" y="3525100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117" name="Rectángulo 1116">
                  <a:extLst>
                    <a:ext uri="{FF2B5EF4-FFF2-40B4-BE49-F238E27FC236}">
                      <a16:creationId xmlns:a16="http://schemas.microsoft.com/office/drawing/2014/main" id="{BAE197D3-F10F-F677-0BA6-85587A898263}"/>
                    </a:ext>
                  </a:extLst>
                </p:cNvPr>
                <p:cNvSpPr/>
                <p:nvPr/>
              </p:nvSpPr>
              <p:spPr>
                <a:xfrm>
                  <a:off x="3134918" y="3525100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122" name="Rectángulo 1121">
                  <a:extLst>
                    <a:ext uri="{FF2B5EF4-FFF2-40B4-BE49-F238E27FC236}">
                      <a16:creationId xmlns:a16="http://schemas.microsoft.com/office/drawing/2014/main" id="{EFABF683-186B-68B3-D5F6-46F54A519D24}"/>
                    </a:ext>
                  </a:extLst>
                </p:cNvPr>
                <p:cNvSpPr/>
                <p:nvPr/>
              </p:nvSpPr>
              <p:spPr>
                <a:xfrm>
                  <a:off x="3282953" y="3525100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grpSp>
            <p:nvGrpSpPr>
              <p:cNvPr id="1123" name="Grupo 1122">
                <a:extLst>
                  <a:ext uri="{FF2B5EF4-FFF2-40B4-BE49-F238E27FC236}">
                    <a16:creationId xmlns:a16="http://schemas.microsoft.com/office/drawing/2014/main" id="{9713DCDD-AA8B-877B-F2C4-F38B3F74AD89}"/>
                  </a:ext>
                </a:extLst>
              </p:cNvPr>
              <p:cNvGrpSpPr/>
              <p:nvPr/>
            </p:nvGrpSpPr>
            <p:grpSpPr>
              <a:xfrm>
                <a:off x="3105522" y="3004325"/>
                <a:ext cx="462207" cy="416753"/>
                <a:chOff x="2968385" y="3207509"/>
                <a:chExt cx="462207" cy="416753"/>
              </a:xfrm>
            </p:grpSpPr>
            <p:sp>
              <p:nvSpPr>
                <p:cNvPr id="1124" name="Rectángulo 1123">
                  <a:extLst>
                    <a:ext uri="{FF2B5EF4-FFF2-40B4-BE49-F238E27FC236}">
                      <a16:creationId xmlns:a16="http://schemas.microsoft.com/office/drawing/2014/main" id="{0971BED8-BA01-DC90-576D-D93C1647B7C5}"/>
                    </a:ext>
                  </a:extLst>
                </p:cNvPr>
                <p:cNvSpPr/>
                <p:nvPr/>
              </p:nvSpPr>
              <p:spPr>
                <a:xfrm>
                  <a:off x="2968385" y="3207509"/>
                  <a:ext cx="462207" cy="416753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125" name="Rectángulo 1124">
                  <a:extLst>
                    <a:ext uri="{FF2B5EF4-FFF2-40B4-BE49-F238E27FC236}">
                      <a16:creationId xmlns:a16="http://schemas.microsoft.com/office/drawing/2014/main" id="{C734F1BD-67E4-71E9-59E1-F9D12A246754}"/>
                    </a:ext>
                  </a:extLst>
                </p:cNvPr>
                <p:cNvSpPr/>
                <p:nvPr/>
              </p:nvSpPr>
              <p:spPr>
                <a:xfrm>
                  <a:off x="2986882" y="3325885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126" name="Rectángulo 1125">
                  <a:extLst>
                    <a:ext uri="{FF2B5EF4-FFF2-40B4-BE49-F238E27FC236}">
                      <a16:creationId xmlns:a16="http://schemas.microsoft.com/office/drawing/2014/main" id="{FE2B0D5F-9F65-C37E-E3D1-42F3690FF743}"/>
                    </a:ext>
                  </a:extLst>
                </p:cNvPr>
                <p:cNvSpPr/>
                <p:nvPr/>
              </p:nvSpPr>
              <p:spPr>
                <a:xfrm>
                  <a:off x="2986882" y="3425801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127" name="Rectángulo 1126">
                  <a:extLst>
                    <a:ext uri="{FF2B5EF4-FFF2-40B4-BE49-F238E27FC236}">
                      <a16:creationId xmlns:a16="http://schemas.microsoft.com/office/drawing/2014/main" id="{BD6724A9-D626-8059-772C-B97E6F8C1691}"/>
                    </a:ext>
                  </a:extLst>
                </p:cNvPr>
                <p:cNvSpPr/>
                <p:nvPr/>
              </p:nvSpPr>
              <p:spPr>
                <a:xfrm>
                  <a:off x="3134918" y="3325885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128" name="Rectángulo 1127">
                  <a:extLst>
                    <a:ext uri="{FF2B5EF4-FFF2-40B4-BE49-F238E27FC236}">
                      <a16:creationId xmlns:a16="http://schemas.microsoft.com/office/drawing/2014/main" id="{39DB424B-0569-2705-D50E-A8C6F360BC8E}"/>
                    </a:ext>
                  </a:extLst>
                </p:cNvPr>
                <p:cNvSpPr/>
                <p:nvPr/>
              </p:nvSpPr>
              <p:spPr>
                <a:xfrm>
                  <a:off x="3134918" y="3425801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129" name="Rectángulo 1128">
                  <a:extLst>
                    <a:ext uri="{FF2B5EF4-FFF2-40B4-BE49-F238E27FC236}">
                      <a16:creationId xmlns:a16="http://schemas.microsoft.com/office/drawing/2014/main" id="{8378AB81-2149-542B-B0E1-116604FFCD0E}"/>
                    </a:ext>
                  </a:extLst>
                </p:cNvPr>
                <p:cNvSpPr/>
                <p:nvPr/>
              </p:nvSpPr>
              <p:spPr>
                <a:xfrm>
                  <a:off x="3282953" y="3325885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130" name="Rectángulo 1129">
                  <a:extLst>
                    <a:ext uri="{FF2B5EF4-FFF2-40B4-BE49-F238E27FC236}">
                      <a16:creationId xmlns:a16="http://schemas.microsoft.com/office/drawing/2014/main" id="{F82700BA-7C24-F057-CF38-BA8692DC1B71}"/>
                    </a:ext>
                  </a:extLst>
                </p:cNvPr>
                <p:cNvSpPr/>
                <p:nvPr/>
              </p:nvSpPr>
              <p:spPr>
                <a:xfrm>
                  <a:off x="3282953" y="3425801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131" name="Rectángulo 1130">
                  <a:extLst>
                    <a:ext uri="{FF2B5EF4-FFF2-40B4-BE49-F238E27FC236}">
                      <a16:creationId xmlns:a16="http://schemas.microsoft.com/office/drawing/2014/main" id="{AD230283-D1B0-968E-A7C0-9E5CA1CDFA27}"/>
                    </a:ext>
                  </a:extLst>
                </p:cNvPr>
                <p:cNvSpPr/>
                <p:nvPr/>
              </p:nvSpPr>
              <p:spPr>
                <a:xfrm>
                  <a:off x="2986882" y="3525100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132" name="Rectángulo 1131">
                  <a:extLst>
                    <a:ext uri="{FF2B5EF4-FFF2-40B4-BE49-F238E27FC236}">
                      <a16:creationId xmlns:a16="http://schemas.microsoft.com/office/drawing/2014/main" id="{3D4722E6-57D3-5D3A-7720-F053B082CD93}"/>
                    </a:ext>
                  </a:extLst>
                </p:cNvPr>
                <p:cNvSpPr/>
                <p:nvPr/>
              </p:nvSpPr>
              <p:spPr>
                <a:xfrm>
                  <a:off x="3134918" y="3525100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133" name="Rectángulo 1132">
                  <a:extLst>
                    <a:ext uri="{FF2B5EF4-FFF2-40B4-BE49-F238E27FC236}">
                      <a16:creationId xmlns:a16="http://schemas.microsoft.com/office/drawing/2014/main" id="{2A447496-CAF4-0E7E-5300-6BF75E377624}"/>
                    </a:ext>
                  </a:extLst>
                </p:cNvPr>
                <p:cNvSpPr/>
                <p:nvPr/>
              </p:nvSpPr>
              <p:spPr>
                <a:xfrm>
                  <a:off x="3282953" y="3525100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</p:grpSp>
        <p:sp>
          <p:nvSpPr>
            <p:cNvPr id="1134" name="Cilindro 1133">
              <a:extLst>
                <a:ext uri="{FF2B5EF4-FFF2-40B4-BE49-F238E27FC236}">
                  <a16:creationId xmlns:a16="http://schemas.microsoft.com/office/drawing/2014/main" id="{05EBD23E-8C5C-CFE2-538B-3E2EF4CA5724}"/>
                </a:ext>
              </a:extLst>
            </p:cNvPr>
            <p:cNvSpPr/>
            <p:nvPr/>
          </p:nvSpPr>
          <p:spPr>
            <a:xfrm>
              <a:off x="4417557" y="2853803"/>
              <a:ext cx="1278686" cy="1348496"/>
            </a:xfrm>
            <a:prstGeom prst="can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 dirty="0">
                <a:solidFill>
                  <a:schemeClr val="tx2"/>
                </a:solidFill>
              </a:endParaRPr>
            </a:p>
          </p:txBody>
        </p:sp>
        <p:sp>
          <p:nvSpPr>
            <p:cNvPr id="1136" name="CuadroTexto 1135">
              <a:extLst>
                <a:ext uri="{FF2B5EF4-FFF2-40B4-BE49-F238E27FC236}">
                  <a16:creationId xmlns:a16="http://schemas.microsoft.com/office/drawing/2014/main" id="{5B52911C-3C1C-A3F2-2CBE-C1A54D646127}"/>
                </a:ext>
              </a:extLst>
            </p:cNvPr>
            <p:cNvSpPr txBox="1"/>
            <p:nvPr/>
          </p:nvSpPr>
          <p:spPr>
            <a:xfrm>
              <a:off x="4417557" y="2867155"/>
              <a:ext cx="1278686" cy="26161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>
                  <a:solidFill>
                    <a:schemeClr val="tx2"/>
                  </a:solidFill>
                </a:rPr>
                <a:t>Base de Datos</a:t>
              </a:r>
            </a:p>
          </p:txBody>
        </p:sp>
      </p:grpSp>
      <p:sp>
        <p:nvSpPr>
          <p:cNvPr id="1195" name="Rectángulo: esquinas redondeadas 1194">
            <a:extLst>
              <a:ext uri="{FF2B5EF4-FFF2-40B4-BE49-F238E27FC236}">
                <a16:creationId xmlns:a16="http://schemas.microsoft.com/office/drawing/2014/main" id="{6CB42B3D-77C6-B420-E414-7067DA9FB5DA}"/>
              </a:ext>
            </a:extLst>
          </p:cNvPr>
          <p:cNvSpPr/>
          <p:nvPr/>
        </p:nvSpPr>
        <p:spPr>
          <a:xfrm>
            <a:off x="957617" y="4375262"/>
            <a:ext cx="1439955" cy="1632346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 dirty="0">
              <a:solidFill>
                <a:schemeClr val="tx2"/>
              </a:solidFill>
            </a:endParaRPr>
          </a:p>
        </p:txBody>
      </p:sp>
      <p:sp>
        <p:nvSpPr>
          <p:cNvPr id="1196" name="CuadroTexto 1195">
            <a:extLst>
              <a:ext uri="{FF2B5EF4-FFF2-40B4-BE49-F238E27FC236}">
                <a16:creationId xmlns:a16="http://schemas.microsoft.com/office/drawing/2014/main" id="{2991E1E8-8006-B95A-CE75-CC8760398D8E}"/>
              </a:ext>
            </a:extLst>
          </p:cNvPr>
          <p:cNvSpPr txBox="1"/>
          <p:nvPr/>
        </p:nvSpPr>
        <p:spPr>
          <a:xfrm>
            <a:off x="952662" y="4398092"/>
            <a:ext cx="1444910" cy="33855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s-ES" sz="1600" dirty="0">
                <a:solidFill>
                  <a:schemeClr val="tx2"/>
                </a:solidFill>
              </a:rPr>
              <a:t>Informes</a:t>
            </a:r>
          </a:p>
        </p:txBody>
      </p:sp>
      <p:sp>
        <p:nvSpPr>
          <p:cNvPr id="1203" name="CuadroTexto 1202">
            <a:extLst>
              <a:ext uri="{FF2B5EF4-FFF2-40B4-BE49-F238E27FC236}">
                <a16:creationId xmlns:a16="http://schemas.microsoft.com/office/drawing/2014/main" id="{09199DEA-2CFF-14DF-5123-9073C37DD472}"/>
              </a:ext>
            </a:extLst>
          </p:cNvPr>
          <p:cNvSpPr txBox="1"/>
          <p:nvPr/>
        </p:nvSpPr>
        <p:spPr>
          <a:xfrm>
            <a:off x="1264031" y="1704308"/>
            <a:ext cx="1724237" cy="26161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s-ES" sz="1100" dirty="0">
                <a:solidFill>
                  <a:schemeClr val="tx2"/>
                </a:solidFill>
              </a:rPr>
              <a:t>Código Fuente</a:t>
            </a:r>
            <a:endParaRPr lang="es-ES" sz="1200" dirty="0"/>
          </a:p>
        </p:txBody>
      </p:sp>
      <p:grpSp>
        <p:nvGrpSpPr>
          <p:cNvPr id="1212" name="Grupo 1211">
            <a:extLst>
              <a:ext uri="{FF2B5EF4-FFF2-40B4-BE49-F238E27FC236}">
                <a16:creationId xmlns:a16="http://schemas.microsoft.com/office/drawing/2014/main" id="{05DBF8EF-2AC4-21DD-D75D-4EC3E933D7E1}"/>
              </a:ext>
            </a:extLst>
          </p:cNvPr>
          <p:cNvGrpSpPr/>
          <p:nvPr/>
        </p:nvGrpSpPr>
        <p:grpSpPr>
          <a:xfrm>
            <a:off x="1684993" y="1016272"/>
            <a:ext cx="783604" cy="714213"/>
            <a:chOff x="1373206" y="1106820"/>
            <a:chExt cx="1147274" cy="1045679"/>
          </a:xfrm>
        </p:grpSpPr>
        <p:pic>
          <p:nvPicPr>
            <p:cNvPr id="1210" name="Picture 8">
              <a:extLst>
                <a:ext uri="{FF2B5EF4-FFF2-40B4-BE49-F238E27FC236}">
                  <a16:creationId xmlns:a16="http://schemas.microsoft.com/office/drawing/2014/main" id="{F4A8501D-CFD5-0D81-0564-17008E5A06D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3206" y="1106820"/>
              <a:ext cx="914416" cy="9144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09" name="Picture 8">
              <a:extLst>
                <a:ext uri="{FF2B5EF4-FFF2-40B4-BE49-F238E27FC236}">
                  <a16:creationId xmlns:a16="http://schemas.microsoft.com/office/drawing/2014/main" id="{2ECFF195-EE2F-DCC5-F6FF-C7D87AA4D3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95760" y="1178218"/>
              <a:ext cx="914416" cy="9144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08" name="Picture 8">
              <a:extLst>
                <a:ext uri="{FF2B5EF4-FFF2-40B4-BE49-F238E27FC236}">
                  <a16:creationId xmlns:a16="http://schemas.microsoft.com/office/drawing/2014/main" id="{5C717B50-53A5-E9B9-AF9B-85C1872C19D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6064" y="1238083"/>
              <a:ext cx="914416" cy="9144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DB485F87-C5AF-5322-2CD0-783DCD46771E}"/>
              </a:ext>
            </a:extLst>
          </p:cNvPr>
          <p:cNvSpPr/>
          <p:nvPr/>
        </p:nvSpPr>
        <p:spPr>
          <a:xfrm>
            <a:off x="3580423" y="905227"/>
            <a:ext cx="2573264" cy="1295201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s-ES" sz="1600" dirty="0">
              <a:solidFill>
                <a:schemeClr val="tx2"/>
              </a:solidFill>
            </a:endParaRPr>
          </a:p>
        </p:txBody>
      </p:sp>
      <p:sp>
        <p:nvSpPr>
          <p:cNvPr id="1033" name="Rectángulo: esquinas redondeadas 1032">
            <a:extLst>
              <a:ext uri="{FF2B5EF4-FFF2-40B4-BE49-F238E27FC236}">
                <a16:creationId xmlns:a16="http://schemas.microsoft.com/office/drawing/2014/main" id="{2A497DF9-6C20-4F11-78F8-69E157DD9DA8}"/>
              </a:ext>
            </a:extLst>
          </p:cNvPr>
          <p:cNvSpPr/>
          <p:nvPr/>
        </p:nvSpPr>
        <p:spPr>
          <a:xfrm>
            <a:off x="8425243" y="3908036"/>
            <a:ext cx="2855142" cy="2593196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 dirty="0">
              <a:solidFill>
                <a:schemeClr val="tx2"/>
              </a:solidFill>
            </a:endParaRPr>
          </a:p>
        </p:txBody>
      </p:sp>
      <p:cxnSp>
        <p:nvCxnSpPr>
          <p:cNvPr id="1061" name="Conector recto 1060">
            <a:extLst>
              <a:ext uri="{FF2B5EF4-FFF2-40B4-BE49-F238E27FC236}">
                <a16:creationId xmlns:a16="http://schemas.microsoft.com/office/drawing/2014/main" id="{AE541972-9D86-CF5E-25FD-4EFD1DA51102}"/>
              </a:ext>
            </a:extLst>
          </p:cNvPr>
          <p:cNvCxnSpPr>
            <a:cxnSpLocks/>
          </p:cNvCxnSpPr>
          <p:nvPr/>
        </p:nvCxnSpPr>
        <p:spPr>
          <a:xfrm flipH="1">
            <a:off x="10009234" y="4433495"/>
            <a:ext cx="150173" cy="0"/>
          </a:xfrm>
          <a:prstGeom prst="line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1064" name="CuadroTexto 1063">
            <a:extLst>
              <a:ext uri="{FF2B5EF4-FFF2-40B4-BE49-F238E27FC236}">
                <a16:creationId xmlns:a16="http://schemas.microsoft.com/office/drawing/2014/main" id="{8E24B186-E65F-D6BA-3C4D-05DD21723570}"/>
              </a:ext>
            </a:extLst>
          </p:cNvPr>
          <p:cNvSpPr txBox="1"/>
          <p:nvPr/>
        </p:nvSpPr>
        <p:spPr>
          <a:xfrm>
            <a:off x="10159407" y="4318079"/>
            <a:ext cx="13335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/>
              <a:t>Visita de Programa</a:t>
            </a:r>
          </a:p>
        </p:txBody>
      </p:sp>
      <p:cxnSp>
        <p:nvCxnSpPr>
          <p:cNvPr id="1067" name="Conector recto 1066">
            <a:extLst>
              <a:ext uri="{FF2B5EF4-FFF2-40B4-BE49-F238E27FC236}">
                <a16:creationId xmlns:a16="http://schemas.microsoft.com/office/drawing/2014/main" id="{36C68C56-1103-1415-4D78-47FB64A32323}"/>
              </a:ext>
            </a:extLst>
          </p:cNvPr>
          <p:cNvCxnSpPr>
            <a:cxnSpLocks/>
          </p:cNvCxnSpPr>
          <p:nvPr/>
        </p:nvCxnSpPr>
        <p:spPr>
          <a:xfrm flipH="1">
            <a:off x="10009234" y="4593536"/>
            <a:ext cx="150173" cy="0"/>
          </a:xfrm>
          <a:prstGeom prst="lin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1071" name="CuadroTexto 1070">
            <a:extLst>
              <a:ext uri="{FF2B5EF4-FFF2-40B4-BE49-F238E27FC236}">
                <a16:creationId xmlns:a16="http://schemas.microsoft.com/office/drawing/2014/main" id="{CE3E236B-E25F-3C7A-411F-6BD0AFE4B8E6}"/>
              </a:ext>
            </a:extLst>
          </p:cNvPr>
          <p:cNvSpPr txBox="1"/>
          <p:nvPr/>
        </p:nvSpPr>
        <p:spPr>
          <a:xfrm>
            <a:off x="10159407" y="4478120"/>
            <a:ext cx="13335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/>
              <a:t>Visita de Módulo</a:t>
            </a:r>
          </a:p>
        </p:txBody>
      </p:sp>
      <p:cxnSp>
        <p:nvCxnSpPr>
          <p:cNvPr id="1086" name="Conector recto 1085">
            <a:extLst>
              <a:ext uri="{FF2B5EF4-FFF2-40B4-BE49-F238E27FC236}">
                <a16:creationId xmlns:a16="http://schemas.microsoft.com/office/drawing/2014/main" id="{DD1A8A6E-D5AE-C586-D66E-93FD388133A1}"/>
              </a:ext>
            </a:extLst>
          </p:cNvPr>
          <p:cNvCxnSpPr>
            <a:cxnSpLocks/>
          </p:cNvCxnSpPr>
          <p:nvPr/>
        </p:nvCxnSpPr>
        <p:spPr>
          <a:xfrm flipH="1">
            <a:off x="10009234" y="4753577"/>
            <a:ext cx="150173" cy="0"/>
          </a:xfrm>
          <a:prstGeom prst="lin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1087" name="CuadroTexto 1086">
            <a:extLst>
              <a:ext uri="{FF2B5EF4-FFF2-40B4-BE49-F238E27FC236}">
                <a16:creationId xmlns:a16="http://schemas.microsoft.com/office/drawing/2014/main" id="{28305744-CCCC-30F9-794C-7BF6CEB8251C}"/>
              </a:ext>
            </a:extLst>
          </p:cNvPr>
          <p:cNvSpPr txBox="1"/>
          <p:nvPr/>
        </p:nvSpPr>
        <p:spPr>
          <a:xfrm>
            <a:off x="10159407" y="4638161"/>
            <a:ext cx="12001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/>
              <a:t>Visita de Clase</a:t>
            </a:r>
          </a:p>
        </p:txBody>
      </p:sp>
      <p:cxnSp>
        <p:nvCxnSpPr>
          <p:cNvPr id="1088" name="Conector recto 1087">
            <a:extLst>
              <a:ext uri="{FF2B5EF4-FFF2-40B4-BE49-F238E27FC236}">
                <a16:creationId xmlns:a16="http://schemas.microsoft.com/office/drawing/2014/main" id="{7ED274B3-FB79-6F3D-E87E-FBA003904306}"/>
              </a:ext>
            </a:extLst>
          </p:cNvPr>
          <p:cNvCxnSpPr>
            <a:cxnSpLocks/>
          </p:cNvCxnSpPr>
          <p:nvPr/>
        </p:nvCxnSpPr>
        <p:spPr>
          <a:xfrm flipH="1">
            <a:off x="10009234" y="4913618"/>
            <a:ext cx="150173" cy="0"/>
          </a:xfrm>
          <a:prstGeom prst="lin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1089" name="CuadroTexto 1088">
            <a:extLst>
              <a:ext uri="{FF2B5EF4-FFF2-40B4-BE49-F238E27FC236}">
                <a16:creationId xmlns:a16="http://schemas.microsoft.com/office/drawing/2014/main" id="{5EBF4466-ED10-3528-CD10-C53366E5F497}"/>
              </a:ext>
            </a:extLst>
          </p:cNvPr>
          <p:cNvSpPr txBox="1"/>
          <p:nvPr/>
        </p:nvSpPr>
        <p:spPr>
          <a:xfrm>
            <a:off x="10159407" y="4798202"/>
            <a:ext cx="13335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/>
              <a:t>Visita de Función</a:t>
            </a:r>
          </a:p>
        </p:txBody>
      </p:sp>
      <p:cxnSp>
        <p:nvCxnSpPr>
          <p:cNvPr id="1093" name="Conector recto 1092">
            <a:extLst>
              <a:ext uri="{FF2B5EF4-FFF2-40B4-BE49-F238E27FC236}">
                <a16:creationId xmlns:a16="http://schemas.microsoft.com/office/drawing/2014/main" id="{5EAE7443-4F4C-4DCC-47E8-C2A3C68266F6}"/>
              </a:ext>
            </a:extLst>
          </p:cNvPr>
          <p:cNvCxnSpPr>
            <a:cxnSpLocks/>
          </p:cNvCxnSpPr>
          <p:nvPr/>
        </p:nvCxnSpPr>
        <p:spPr>
          <a:xfrm flipH="1">
            <a:off x="10009234" y="5073659"/>
            <a:ext cx="150173" cy="0"/>
          </a:xfrm>
          <a:prstGeom prst="line">
            <a:avLst/>
          </a:prstGeom>
          <a:noFill/>
          <a:ln>
            <a:solidFill>
              <a:srgbClr val="FFD144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1094" name="CuadroTexto 1093">
            <a:extLst>
              <a:ext uri="{FF2B5EF4-FFF2-40B4-BE49-F238E27FC236}">
                <a16:creationId xmlns:a16="http://schemas.microsoft.com/office/drawing/2014/main" id="{DD9ACFE4-B1D2-D7CE-232B-7E2713F15F2F}"/>
              </a:ext>
            </a:extLst>
          </p:cNvPr>
          <p:cNvSpPr txBox="1"/>
          <p:nvPr/>
        </p:nvSpPr>
        <p:spPr>
          <a:xfrm>
            <a:off x="10159407" y="4958243"/>
            <a:ext cx="13334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/>
              <a:t>Visita de Método</a:t>
            </a:r>
          </a:p>
        </p:txBody>
      </p:sp>
      <p:cxnSp>
        <p:nvCxnSpPr>
          <p:cNvPr id="1095" name="Conector recto 1094">
            <a:extLst>
              <a:ext uri="{FF2B5EF4-FFF2-40B4-BE49-F238E27FC236}">
                <a16:creationId xmlns:a16="http://schemas.microsoft.com/office/drawing/2014/main" id="{436621F8-5ACD-EA60-F886-DE27F0227A6F}"/>
              </a:ext>
            </a:extLst>
          </p:cNvPr>
          <p:cNvCxnSpPr>
            <a:cxnSpLocks/>
          </p:cNvCxnSpPr>
          <p:nvPr/>
        </p:nvCxnSpPr>
        <p:spPr>
          <a:xfrm flipH="1">
            <a:off x="10009234" y="5233700"/>
            <a:ext cx="150173" cy="0"/>
          </a:xfrm>
          <a:prstGeom prst="lin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1096" name="CuadroTexto 1095">
            <a:extLst>
              <a:ext uri="{FF2B5EF4-FFF2-40B4-BE49-F238E27FC236}">
                <a16:creationId xmlns:a16="http://schemas.microsoft.com/office/drawing/2014/main" id="{E97AB40F-51D5-3BF9-C360-5ED84FFD9008}"/>
              </a:ext>
            </a:extLst>
          </p:cNvPr>
          <p:cNvSpPr txBox="1"/>
          <p:nvPr/>
        </p:nvSpPr>
        <p:spPr>
          <a:xfrm>
            <a:off x="10159407" y="5118284"/>
            <a:ext cx="12595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/>
              <a:t>Visita de Sentencia</a:t>
            </a:r>
          </a:p>
        </p:txBody>
      </p:sp>
      <p:cxnSp>
        <p:nvCxnSpPr>
          <p:cNvPr id="1101" name="Conector recto 1100">
            <a:extLst>
              <a:ext uri="{FF2B5EF4-FFF2-40B4-BE49-F238E27FC236}">
                <a16:creationId xmlns:a16="http://schemas.microsoft.com/office/drawing/2014/main" id="{1262D737-02C0-585D-BE75-397AD4D5656B}"/>
              </a:ext>
            </a:extLst>
          </p:cNvPr>
          <p:cNvCxnSpPr>
            <a:cxnSpLocks/>
          </p:cNvCxnSpPr>
          <p:nvPr/>
        </p:nvCxnSpPr>
        <p:spPr>
          <a:xfrm flipH="1">
            <a:off x="10009234" y="5393743"/>
            <a:ext cx="150173" cy="0"/>
          </a:xfrm>
          <a:prstGeom prst="line">
            <a:avLst/>
          </a:prstGeom>
          <a:noFill/>
          <a:ln>
            <a:solidFill>
              <a:srgbClr val="326499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1102" name="CuadroTexto 1101">
            <a:extLst>
              <a:ext uri="{FF2B5EF4-FFF2-40B4-BE49-F238E27FC236}">
                <a16:creationId xmlns:a16="http://schemas.microsoft.com/office/drawing/2014/main" id="{1EC58D41-47DC-F05A-FE04-9BE1FD19EE13}"/>
              </a:ext>
            </a:extLst>
          </p:cNvPr>
          <p:cNvSpPr txBox="1"/>
          <p:nvPr/>
        </p:nvSpPr>
        <p:spPr>
          <a:xfrm>
            <a:off x="10159407" y="5278327"/>
            <a:ext cx="12001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/>
              <a:t>Visita de Expresión</a:t>
            </a:r>
          </a:p>
        </p:txBody>
      </p:sp>
      <p:cxnSp>
        <p:nvCxnSpPr>
          <p:cNvPr id="1038" name="Conector recto 1037">
            <a:extLst>
              <a:ext uri="{FF2B5EF4-FFF2-40B4-BE49-F238E27FC236}">
                <a16:creationId xmlns:a16="http://schemas.microsoft.com/office/drawing/2014/main" id="{DD5AD840-2397-F694-134D-169253241DAC}"/>
              </a:ext>
            </a:extLst>
          </p:cNvPr>
          <p:cNvCxnSpPr>
            <a:cxnSpLocks/>
            <a:stCxn id="1039" idx="4"/>
            <a:endCxn id="1048" idx="0"/>
          </p:cNvCxnSpPr>
          <p:nvPr/>
        </p:nvCxnSpPr>
        <p:spPr>
          <a:xfrm flipH="1">
            <a:off x="9147137" y="4528710"/>
            <a:ext cx="1" cy="154536"/>
          </a:xfrm>
          <a:prstGeom prst="line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1039" name="Elipse 1038">
            <a:extLst>
              <a:ext uri="{FF2B5EF4-FFF2-40B4-BE49-F238E27FC236}">
                <a16:creationId xmlns:a16="http://schemas.microsoft.com/office/drawing/2014/main" id="{319F9CE4-CF6A-5FEC-32FE-DBA017D0D88A}"/>
              </a:ext>
            </a:extLst>
          </p:cNvPr>
          <p:cNvSpPr/>
          <p:nvPr/>
        </p:nvSpPr>
        <p:spPr>
          <a:xfrm>
            <a:off x="9034307" y="4303049"/>
            <a:ext cx="225661" cy="225661"/>
          </a:xfrm>
          <a:prstGeom prst="ellipse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48" name="Elipse 1047">
            <a:extLst>
              <a:ext uri="{FF2B5EF4-FFF2-40B4-BE49-F238E27FC236}">
                <a16:creationId xmlns:a16="http://schemas.microsoft.com/office/drawing/2014/main" id="{BAD76D1A-074E-10F3-E97F-BA01C17F395F}"/>
              </a:ext>
            </a:extLst>
          </p:cNvPr>
          <p:cNvSpPr/>
          <p:nvPr/>
        </p:nvSpPr>
        <p:spPr>
          <a:xfrm>
            <a:off x="9034306" y="4683246"/>
            <a:ext cx="225662" cy="225662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066" name="Conector recto 1065">
            <a:extLst>
              <a:ext uri="{FF2B5EF4-FFF2-40B4-BE49-F238E27FC236}">
                <a16:creationId xmlns:a16="http://schemas.microsoft.com/office/drawing/2014/main" id="{24B4E3A5-4EF1-B258-AFC5-0CD14496DA37}"/>
              </a:ext>
            </a:extLst>
          </p:cNvPr>
          <p:cNvCxnSpPr>
            <a:cxnSpLocks/>
          </p:cNvCxnSpPr>
          <p:nvPr/>
        </p:nvCxnSpPr>
        <p:spPr>
          <a:xfrm flipH="1">
            <a:off x="9147137" y="4905088"/>
            <a:ext cx="1" cy="154536"/>
          </a:xfrm>
          <a:prstGeom prst="lin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1072" name="Elipse 1071">
            <a:extLst>
              <a:ext uri="{FF2B5EF4-FFF2-40B4-BE49-F238E27FC236}">
                <a16:creationId xmlns:a16="http://schemas.microsoft.com/office/drawing/2014/main" id="{8566F3F2-736B-42E2-166B-E5DC809804E8}"/>
              </a:ext>
            </a:extLst>
          </p:cNvPr>
          <p:cNvSpPr/>
          <p:nvPr/>
        </p:nvSpPr>
        <p:spPr>
          <a:xfrm>
            <a:off x="8616305" y="5057149"/>
            <a:ext cx="225662" cy="225662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73" name="Elipse 1072">
            <a:extLst>
              <a:ext uri="{FF2B5EF4-FFF2-40B4-BE49-F238E27FC236}">
                <a16:creationId xmlns:a16="http://schemas.microsoft.com/office/drawing/2014/main" id="{19492F2A-543D-1B0C-85E4-2428693C1178}"/>
              </a:ext>
            </a:extLst>
          </p:cNvPr>
          <p:cNvSpPr/>
          <p:nvPr/>
        </p:nvSpPr>
        <p:spPr>
          <a:xfrm>
            <a:off x="9034306" y="5056726"/>
            <a:ext cx="225662" cy="225662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74" name="Elipse 1073">
            <a:extLst>
              <a:ext uri="{FF2B5EF4-FFF2-40B4-BE49-F238E27FC236}">
                <a16:creationId xmlns:a16="http://schemas.microsoft.com/office/drawing/2014/main" id="{12C994E1-75C3-074F-2573-D39A930E26F2}"/>
              </a:ext>
            </a:extLst>
          </p:cNvPr>
          <p:cNvSpPr/>
          <p:nvPr/>
        </p:nvSpPr>
        <p:spPr>
          <a:xfrm>
            <a:off x="9398566" y="5056726"/>
            <a:ext cx="225662" cy="225662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075" name="Conector recto 1074">
            <a:extLst>
              <a:ext uri="{FF2B5EF4-FFF2-40B4-BE49-F238E27FC236}">
                <a16:creationId xmlns:a16="http://schemas.microsoft.com/office/drawing/2014/main" id="{D1D02C34-0200-7B74-30FA-53C3A4D3E450}"/>
              </a:ext>
            </a:extLst>
          </p:cNvPr>
          <p:cNvCxnSpPr>
            <a:cxnSpLocks/>
            <a:stCxn id="1048" idx="3"/>
            <a:endCxn id="1072" idx="7"/>
          </p:cNvCxnSpPr>
          <p:nvPr/>
        </p:nvCxnSpPr>
        <p:spPr>
          <a:xfrm flipH="1">
            <a:off x="8808920" y="4875861"/>
            <a:ext cx="258433" cy="214335"/>
          </a:xfrm>
          <a:prstGeom prst="lin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1083" name="Conector recto 1082">
            <a:extLst>
              <a:ext uri="{FF2B5EF4-FFF2-40B4-BE49-F238E27FC236}">
                <a16:creationId xmlns:a16="http://schemas.microsoft.com/office/drawing/2014/main" id="{582C7375-0079-1B1C-655F-6CF14C728D69}"/>
              </a:ext>
            </a:extLst>
          </p:cNvPr>
          <p:cNvCxnSpPr>
            <a:cxnSpLocks/>
            <a:stCxn id="1048" idx="5"/>
            <a:endCxn id="1074" idx="0"/>
          </p:cNvCxnSpPr>
          <p:nvPr/>
        </p:nvCxnSpPr>
        <p:spPr>
          <a:xfrm>
            <a:off x="9226921" y="4875861"/>
            <a:ext cx="284476" cy="180865"/>
          </a:xfrm>
          <a:prstGeom prst="lin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1090" name="Elipse 1089">
            <a:extLst>
              <a:ext uri="{FF2B5EF4-FFF2-40B4-BE49-F238E27FC236}">
                <a16:creationId xmlns:a16="http://schemas.microsoft.com/office/drawing/2014/main" id="{EC2039CE-691B-3B7D-372D-1F10320A1AA2}"/>
              </a:ext>
            </a:extLst>
          </p:cNvPr>
          <p:cNvSpPr/>
          <p:nvPr/>
        </p:nvSpPr>
        <p:spPr>
          <a:xfrm>
            <a:off x="9034306" y="5430206"/>
            <a:ext cx="225662" cy="225662"/>
          </a:xfrm>
          <a:prstGeom prst="ellipse">
            <a:avLst/>
          </a:prstGeom>
          <a:noFill/>
          <a:ln>
            <a:solidFill>
              <a:srgbClr val="FFD144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91" name="Elipse 1090">
            <a:extLst>
              <a:ext uri="{FF2B5EF4-FFF2-40B4-BE49-F238E27FC236}">
                <a16:creationId xmlns:a16="http://schemas.microsoft.com/office/drawing/2014/main" id="{146AD6AF-00F3-450E-EADB-38E3B1EFF65C}"/>
              </a:ext>
            </a:extLst>
          </p:cNvPr>
          <p:cNvSpPr/>
          <p:nvPr/>
        </p:nvSpPr>
        <p:spPr>
          <a:xfrm>
            <a:off x="9398566" y="5433231"/>
            <a:ext cx="225662" cy="225662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092" name="Conector recto 1091">
            <a:extLst>
              <a:ext uri="{FF2B5EF4-FFF2-40B4-BE49-F238E27FC236}">
                <a16:creationId xmlns:a16="http://schemas.microsoft.com/office/drawing/2014/main" id="{CC7BBA52-699F-5589-CEF6-271432E1E3EE}"/>
              </a:ext>
            </a:extLst>
          </p:cNvPr>
          <p:cNvCxnSpPr>
            <a:cxnSpLocks/>
          </p:cNvCxnSpPr>
          <p:nvPr/>
        </p:nvCxnSpPr>
        <p:spPr>
          <a:xfrm flipH="1">
            <a:off x="9147136" y="5279029"/>
            <a:ext cx="1" cy="154536"/>
          </a:xfrm>
          <a:prstGeom prst="lin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1097" name="Conector recto 1096">
            <a:extLst>
              <a:ext uri="{FF2B5EF4-FFF2-40B4-BE49-F238E27FC236}">
                <a16:creationId xmlns:a16="http://schemas.microsoft.com/office/drawing/2014/main" id="{553555EA-9801-1983-2716-1B8CFD534856}"/>
              </a:ext>
            </a:extLst>
          </p:cNvPr>
          <p:cNvCxnSpPr>
            <a:cxnSpLocks/>
          </p:cNvCxnSpPr>
          <p:nvPr/>
        </p:nvCxnSpPr>
        <p:spPr>
          <a:xfrm flipH="1">
            <a:off x="9507026" y="5279029"/>
            <a:ext cx="1" cy="154536"/>
          </a:xfrm>
          <a:prstGeom prst="lin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1099" name="Conector recto 1098">
            <a:extLst>
              <a:ext uri="{FF2B5EF4-FFF2-40B4-BE49-F238E27FC236}">
                <a16:creationId xmlns:a16="http://schemas.microsoft.com/office/drawing/2014/main" id="{3E03D597-D300-BB97-9AE1-1B91689559E9}"/>
              </a:ext>
            </a:extLst>
          </p:cNvPr>
          <p:cNvCxnSpPr>
            <a:cxnSpLocks/>
          </p:cNvCxnSpPr>
          <p:nvPr/>
        </p:nvCxnSpPr>
        <p:spPr>
          <a:xfrm flipH="1">
            <a:off x="9147136" y="5658893"/>
            <a:ext cx="1" cy="154536"/>
          </a:xfrm>
          <a:prstGeom prst="line">
            <a:avLst/>
          </a:prstGeom>
          <a:noFill/>
          <a:ln>
            <a:solidFill>
              <a:srgbClr val="FFD144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1098" name="Elipse 1097">
            <a:extLst>
              <a:ext uri="{FF2B5EF4-FFF2-40B4-BE49-F238E27FC236}">
                <a16:creationId xmlns:a16="http://schemas.microsoft.com/office/drawing/2014/main" id="{A9F4A144-DC74-FAAE-3311-675538E1D372}"/>
              </a:ext>
            </a:extLst>
          </p:cNvPr>
          <p:cNvSpPr/>
          <p:nvPr/>
        </p:nvSpPr>
        <p:spPr>
          <a:xfrm>
            <a:off x="9036076" y="5803686"/>
            <a:ext cx="225662" cy="225662"/>
          </a:xfrm>
          <a:prstGeom prst="ellipse">
            <a:avLst/>
          </a:prstGeom>
          <a:noFill/>
          <a:ln>
            <a:solidFill>
              <a:srgbClr val="326499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00" name="Elipse 1099">
            <a:extLst>
              <a:ext uri="{FF2B5EF4-FFF2-40B4-BE49-F238E27FC236}">
                <a16:creationId xmlns:a16="http://schemas.microsoft.com/office/drawing/2014/main" id="{F8D580A7-D355-7B38-58C2-6A0234118B8B}"/>
              </a:ext>
            </a:extLst>
          </p:cNvPr>
          <p:cNvSpPr/>
          <p:nvPr/>
        </p:nvSpPr>
        <p:spPr>
          <a:xfrm>
            <a:off x="8616305" y="5430206"/>
            <a:ext cx="225662" cy="225662"/>
          </a:xfrm>
          <a:prstGeom prst="ellipse">
            <a:avLst/>
          </a:prstGeom>
          <a:noFill/>
          <a:ln>
            <a:solidFill>
              <a:srgbClr val="326499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103" name="Conector recto 1102">
            <a:extLst>
              <a:ext uri="{FF2B5EF4-FFF2-40B4-BE49-F238E27FC236}">
                <a16:creationId xmlns:a16="http://schemas.microsoft.com/office/drawing/2014/main" id="{797CB05D-F17C-07D3-5B71-74A1551F6A47}"/>
              </a:ext>
            </a:extLst>
          </p:cNvPr>
          <p:cNvCxnSpPr>
            <a:cxnSpLocks/>
          </p:cNvCxnSpPr>
          <p:nvPr/>
        </p:nvCxnSpPr>
        <p:spPr>
          <a:xfrm flipH="1">
            <a:off x="8725631" y="5283457"/>
            <a:ext cx="1" cy="140487"/>
          </a:xfrm>
          <a:prstGeom prst="lin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1104" name="Elipse 1103">
            <a:extLst>
              <a:ext uri="{FF2B5EF4-FFF2-40B4-BE49-F238E27FC236}">
                <a16:creationId xmlns:a16="http://schemas.microsoft.com/office/drawing/2014/main" id="{12E38CB7-64CC-2D18-1BD5-76C861B85EEC}"/>
              </a:ext>
            </a:extLst>
          </p:cNvPr>
          <p:cNvSpPr/>
          <p:nvPr/>
        </p:nvSpPr>
        <p:spPr>
          <a:xfrm>
            <a:off x="9394195" y="5813429"/>
            <a:ext cx="225662" cy="225662"/>
          </a:xfrm>
          <a:prstGeom prst="ellipse">
            <a:avLst/>
          </a:prstGeom>
          <a:noFill/>
          <a:ln>
            <a:solidFill>
              <a:srgbClr val="326499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05" name="Elipse 1104">
            <a:extLst>
              <a:ext uri="{FF2B5EF4-FFF2-40B4-BE49-F238E27FC236}">
                <a16:creationId xmlns:a16="http://schemas.microsoft.com/office/drawing/2014/main" id="{17B18DEC-E374-61B5-7468-918FEE4AB4FF}"/>
              </a:ext>
            </a:extLst>
          </p:cNvPr>
          <p:cNvSpPr/>
          <p:nvPr/>
        </p:nvSpPr>
        <p:spPr>
          <a:xfrm>
            <a:off x="8624730" y="5803263"/>
            <a:ext cx="225662" cy="225662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106" name="Conector recto 1105">
            <a:extLst>
              <a:ext uri="{FF2B5EF4-FFF2-40B4-BE49-F238E27FC236}">
                <a16:creationId xmlns:a16="http://schemas.microsoft.com/office/drawing/2014/main" id="{E973D0FB-DB89-05FC-A81E-57EF55E86E7F}"/>
              </a:ext>
            </a:extLst>
          </p:cNvPr>
          <p:cNvCxnSpPr>
            <a:cxnSpLocks/>
          </p:cNvCxnSpPr>
          <p:nvPr/>
        </p:nvCxnSpPr>
        <p:spPr>
          <a:xfrm flipH="1">
            <a:off x="9504612" y="5655193"/>
            <a:ext cx="1" cy="154536"/>
          </a:xfrm>
          <a:prstGeom prst="lin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1107" name="Conector recto 1106">
            <a:extLst>
              <a:ext uri="{FF2B5EF4-FFF2-40B4-BE49-F238E27FC236}">
                <a16:creationId xmlns:a16="http://schemas.microsoft.com/office/drawing/2014/main" id="{BC7D255C-CC20-8805-A35A-8B34C5F1C86D}"/>
              </a:ext>
            </a:extLst>
          </p:cNvPr>
          <p:cNvCxnSpPr>
            <a:cxnSpLocks/>
            <a:stCxn id="1090" idx="3"/>
            <a:endCxn id="1105" idx="7"/>
          </p:cNvCxnSpPr>
          <p:nvPr/>
        </p:nvCxnSpPr>
        <p:spPr>
          <a:xfrm flipH="1">
            <a:off x="8817345" y="5622821"/>
            <a:ext cx="250008" cy="213489"/>
          </a:xfrm>
          <a:prstGeom prst="line">
            <a:avLst/>
          </a:prstGeom>
          <a:noFill/>
          <a:ln>
            <a:solidFill>
              <a:srgbClr val="FFD144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1110" name="Elipse 1109">
            <a:extLst>
              <a:ext uri="{FF2B5EF4-FFF2-40B4-BE49-F238E27FC236}">
                <a16:creationId xmlns:a16="http://schemas.microsoft.com/office/drawing/2014/main" id="{EB1C632C-037F-3486-0787-0385A703D4F8}"/>
              </a:ext>
            </a:extLst>
          </p:cNvPr>
          <p:cNvSpPr/>
          <p:nvPr/>
        </p:nvSpPr>
        <p:spPr>
          <a:xfrm>
            <a:off x="8625090" y="6178622"/>
            <a:ext cx="225662" cy="225662"/>
          </a:xfrm>
          <a:prstGeom prst="ellipse">
            <a:avLst/>
          </a:prstGeom>
          <a:noFill/>
          <a:ln>
            <a:solidFill>
              <a:srgbClr val="326499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111" name="Conector recto 1110">
            <a:extLst>
              <a:ext uri="{FF2B5EF4-FFF2-40B4-BE49-F238E27FC236}">
                <a16:creationId xmlns:a16="http://schemas.microsoft.com/office/drawing/2014/main" id="{36569CDC-2A03-8A28-A065-F62B91202686}"/>
              </a:ext>
            </a:extLst>
          </p:cNvPr>
          <p:cNvCxnSpPr>
            <a:cxnSpLocks/>
          </p:cNvCxnSpPr>
          <p:nvPr/>
        </p:nvCxnSpPr>
        <p:spPr>
          <a:xfrm flipH="1">
            <a:off x="8735507" y="6020386"/>
            <a:ext cx="1" cy="154536"/>
          </a:xfrm>
          <a:prstGeom prst="lin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A95E1AC0-795B-39AF-01A4-08076700175D}"/>
              </a:ext>
            </a:extLst>
          </p:cNvPr>
          <p:cNvSpPr txBox="1"/>
          <p:nvPr/>
        </p:nvSpPr>
        <p:spPr>
          <a:xfrm>
            <a:off x="8425242" y="3949715"/>
            <a:ext cx="2855143" cy="33855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s-ES" sz="1600" dirty="0" err="1">
                <a:solidFill>
                  <a:schemeClr val="tx2"/>
                </a:solidFill>
              </a:rPr>
              <a:t>ASTs</a:t>
            </a:r>
            <a:r>
              <a:rPr lang="es-ES" sz="1600" dirty="0">
                <a:solidFill>
                  <a:schemeClr val="tx2"/>
                </a:solidFill>
              </a:rPr>
              <a:t> Transformados</a:t>
            </a:r>
            <a:endParaRPr lang="es-ES" dirty="0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CCF44157-3031-0597-C11B-E533B513FDE8}"/>
              </a:ext>
            </a:extLst>
          </p:cNvPr>
          <p:cNvSpPr txBox="1"/>
          <p:nvPr/>
        </p:nvSpPr>
        <p:spPr>
          <a:xfrm>
            <a:off x="3575468" y="941220"/>
            <a:ext cx="2578219" cy="33855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s-ES" sz="1600" dirty="0">
                <a:solidFill>
                  <a:schemeClr val="tx2"/>
                </a:solidFill>
              </a:rPr>
              <a:t>Extracción de </a:t>
            </a:r>
            <a:r>
              <a:rPr lang="es-ES" sz="1600" dirty="0" err="1">
                <a:solidFill>
                  <a:schemeClr val="tx2"/>
                </a:solidFill>
              </a:rPr>
              <a:t>ASTs</a:t>
            </a:r>
            <a:endParaRPr lang="es-ES" dirty="0"/>
          </a:p>
        </p:txBody>
      </p:sp>
      <p:grpSp>
        <p:nvGrpSpPr>
          <p:cNvPr id="1142" name="Grupo 1141">
            <a:extLst>
              <a:ext uri="{FF2B5EF4-FFF2-40B4-BE49-F238E27FC236}">
                <a16:creationId xmlns:a16="http://schemas.microsoft.com/office/drawing/2014/main" id="{5069C997-F87A-CCAB-03D6-2CE3E3E1CC03}"/>
              </a:ext>
            </a:extLst>
          </p:cNvPr>
          <p:cNvGrpSpPr/>
          <p:nvPr/>
        </p:nvGrpSpPr>
        <p:grpSpPr>
          <a:xfrm>
            <a:off x="3128586" y="4551867"/>
            <a:ext cx="2454434" cy="1295201"/>
            <a:chOff x="2046546" y="4315647"/>
            <a:chExt cx="2454434" cy="1295201"/>
          </a:xfrm>
        </p:grpSpPr>
        <p:cxnSp>
          <p:nvCxnSpPr>
            <p:cNvPr id="1140" name="Conector recto de flecha 1139">
              <a:extLst>
                <a:ext uri="{FF2B5EF4-FFF2-40B4-BE49-F238E27FC236}">
                  <a16:creationId xmlns:a16="http://schemas.microsoft.com/office/drawing/2014/main" id="{647BC005-6255-EA5F-5CDD-B5F69E055FC4}"/>
                </a:ext>
              </a:extLst>
            </p:cNvPr>
            <p:cNvCxnSpPr>
              <a:cxnSpLocks/>
            </p:cNvCxnSpPr>
            <p:nvPr/>
          </p:nvCxnSpPr>
          <p:spPr>
            <a:xfrm>
              <a:off x="2590864" y="4746059"/>
              <a:ext cx="3484" cy="740665"/>
            </a:xfrm>
            <a:prstGeom prst="straightConnector1">
              <a:avLst/>
            </a:prstGeom>
            <a:ln>
              <a:head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41" name="Conector recto de flecha 1140">
              <a:extLst>
                <a:ext uri="{FF2B5EF4-FFF2-40B4-BE49-F238E27FC236}">
                  <a16:creationId xmlns:a16="http://schemas.microsoft.com/office/drawing/2014/main" id="{C0496A59-39D8-255F-7EFF-E68F0E33B5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90864" y="5480193"/>
              <a:ext cx="1333731" cy="0"/>
            </a:xfrm>
            <a:prstGeom prst="straightConnector1">
              <a:avLst/>
            </a:prstGeom>
            <a:ln>
              <a:head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46" name="Rectángulo: esquinas redondeadas 1145">
              <a:extLst>
                <a:ext uri="{FF2B5EF4-FFF2-40B4-BE49-F238E27FC236}">
                  <a16:creationId xmlns:a16="http://schemas.microsoft.com/office/drawing/2014/main" id="{0363D619-43AC-7002-950D-2A7683B098B6}"/>
                </a:ext>
              </a:extLst>
            </p:cNvPr>
            <p:cNvSpPr/>
            <p:nvPr/>
          </p:nvSpPr>
          <p:spPr>
            <a:xfrm>
              <a:off x="2046546" y="4315647"/>
              <a:ext cx="2454434" cy="1295201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 dirty="0">
                <a:solidFill>
                  <a:schemeClr val="tx2"/>
                </a:solidFill>
              </a:endParaRPr>
            </a:p>
          </p:txBody>
        </p:sp>
        <p:sp>
          <p:nvSpPr>
            <p:cNvPr id="1147" name="CuadroTexto 1146">
              <a:extLst>
                <a:ext uri="{FF2B5EF4-FFF2-40B4-BE49-F238E27FC236}">
                  <a16:creationId xmlns:a16="http://schemas.microsoft.com/office/drawing/2014/main" id="{3B241663-D8EE-3ED2-CF2B-9D738D2989B3}"/>
                </a:ext>
              </a:extLst>
            </p:cNvPr>
            <p:cNvSpPr txBox="1"/>
            <p:nvPr/>
          </p:nvSpPr>
          <p:spPr>
            <a:xfrm>
              <a:off x="2097149" y="4359622"/>
              <a:ext cx="2370941" cy="338554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600" dirty="0">
                  <a:solidFill>
                    <a:schemeClr val="tx2"/>
                  </a:solidFill>
                </a:rPr>
                <a:t>Detección de Anomalías</a:t>
              </a:r>
              <a:endParaRPr lang="es-ES" dirty="0"/>
            </a:p>
          </p:txBody>
        </p:sp>
        <p:sp>
          <p:nvSpPr>
            <p:cNvPr id="1151" name="Elipse 1150">
              <a:extLst>
                <a:ext uri="{FF2B5EF4-FFF2-40B4-BE49-F238E27FC236}">
                  <a16:creationId xmlns:a16="http://schemas.microsoft.com/office/drawing/2014/main" id="{6634C7E7-F601-A7CE-C07B-8802008ED388}"/>
                </a:ext>
              </a:extLst>
            </p:cNvPr>
            <p:cNvSpPr/>
            <p:nvPr/>
          </p:nvSpPr>
          <p:spPr>
            <a:xfrm>
              <a:off x="2688063" y="5229422"/>
              <a:ext cx="81908" cy="81908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52" name="Elipse 1151">
              <a:extLst>
                <a:ext uri="{FF2B5EF4-FFF2-40B4-BE49-F238E27FC236}">
                  <a16:creationId xmlns:a16="http://schemas.microsoft.com/office/drawing/2014/main" id="{6CC8593A-E82A-85C8-EDF4-2D84183E413F}"/>
                </a:ext>
              </a:extLst>
            </p:cNvPr>
            <p:cNvSpPr/>
            <p:nvPr/>
          </p:nvSpPr>
          <p:spPr>
            <a:xfrm>
              <a:off x="2926626" y="5294001"/>
              <a:ext cx="81908" cy="81908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53" name="Elipse 1152">
              <a:extLst>
                <a:ext uri="{FF2B5EF4-FFF2-40B4-BE49-F238E27FC236}">
                  <a16:creationId xmlns:a16="http://schemas.microsoft.com/office/drawing/2014/main" id="{77927314-9631-336C-A876-D9A1FA5F2E9F}"/>
                </a:ext>
              </a:extLst>
            </p:cNvPr>
            <p:cNvSpPr/>
            <p:nvPr/>
          </p:nvSpPr>
          <p:spPr>
            <a:xfrm>
              <a:off x="2751925" y="5025981"/>
              <a:ext cx="81908" cy="81908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56" name="Elipse 1155">
              <a:extLst>
                <a:ext uri="{FF2B5EF4-FFF2-40B4-BE49-F238E27FC236}">
                  <a16:creationId xmlns:a16="http://schemas.microsoft.com/office/drawing/2014/main" id="{7B7716F9-2A20-9C36-D8C3-F3C9C6D5EFF5}"/>
                </a:ext>
              </a:extLst>
            </p:cNvPr>
            <p:cNvSpPr/>
            <p:nvPr/>
          </p:nvSpPr>
          <p:spPr>
            <a:xfrm>
              <a:off x="2773322" y="5147514"/>
              <a:ext cx="81908" cy="81908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57" name="Elipse 1156">
              <a:extLst>
                <a:ext uri="{FF2B5EF4-FFF2-40B4-BE49-F238E27FC236}">
                  <a16:creationId xmlns:a16="http://schemas.microsoft.com/office/drawing/2014/main" id="{B5B802EE-8B07-F545-A540-E357488B99AC}"/>
                </a:ext>
              </a:extLst>
            </p:cNvPr>
            <p:cNvSpPr/>
            <p:nvPr/>
          </p:nvSpPr>
          <p:spPr>
            <a:xfrm>
              <a:off x="2802809" y="5277794"/>
              <a:ext cx="81908" cy="81908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60" name="Elipse 1159">
              <a:extLst>
                <a:ext uri="{FF2B5EF4-FFF2-40B4-BE49-F238E27FC236}">
                  <a16:creationId xmlns:a16="http://schemas.microsoft.com/office/drawing/2014/main" id="{7DA1757A-61ED-F44F-9BE7-F2EA7846EBB2}"/>
                </a:ext>
              </a:extLst>
            </p:cNvPr>
            <p:cNvSpPr/>
            <p:nvPr/>
          </p:nvSpPr>
          <p:spPr>
            <a:xfrm>
              <a:off x="2896614" y="5189419"/>
              <a:ext cx="81908" cy="81908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62" name="Elipse 1161">
              <a:extLst>
                <a:ext uri="{FF2B5EF4-FFF2-40B4-BE49-F238E27FC236}">
                  <a16:creationId xmlns:a16="http://schemas.microsoft.com/office/drawing/2014/main" id="{23FF7498-4A80-282E-6ACF-394F9B814DEF}"/>
                </a:ext>
              </a:extLst>
            </p:cNvPr>
            <p:cNvSpPr/>
            <p:nvPr/>
          </p:nvSpPr>
          <p:spPr>
            <a:xfrm>
              <a:off x="3015562" y="5212093"/>
              <a:ext cx="81908" cy="81908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67" name="Elipse 1166">
              <a:extLst>
                <a:ext uri="{FF2B5EF4-FFF2-40B4-BE49-F238E27FC236}">
                  <a16:creationId xmlns:a16="http://schemas.microsoft.com/office/drawing/2014/main" id="{B2573811-BC3E-DD19-A6BE-B18DBD8EDB76}"/>
                </a:ext>
              </a:extLst>
            </p:cNvPr>
            <p:cNvSpPr/>
            <p:nvPr/>
          </p:nvSpPr>
          <p:spPr>
            <a:xfrm>
              <a:off x="3678266" y="4824787"/>
              <a:ext cx="81908" cy="8190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18" name="Elipse 1117">
              <a:extLst>
                <a:ext uri="{FF2B5EF4-FFF2-40B4-BE49-F238E27FC236}">
                  <a16:creationId xmlns:a16="http://schemas.microsoft.com/office/drawing/2014/main" id="{F0A8B072-2F51-B11D-DE09-71FE3635F3DA}"/>
                </a:ext>
              </a:extLst>
            </p:cNvPr>
            <p:cNvSpPr/>
            <p:nvPr/>
          </p:nvSpPr>
          <p:spPr>
            <a:xfrm>
              <a:off x="2858434" y="5033468"/>
              <a:ext cx="81908" cy="81908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38" name="Elipse 1137">
              <a:extLst>
                <a:ext uri="{FF2B5EF4-FFF2-40B4-BE49-F238E27FC236}">
                  <a16:creationId xmlns:a16="http://schemas.microsoft.com/office/drawing/2014/main" id="{D7417FE6-595B-5182-D277-84CA239AA371}"/>
                </a:ext>
              </a:extLst>
            </p:cNvPr>
            <p:cNvSpPr/>
            <p:nvPr/>
          </p:nvSpPr>
          <p:spPr>
            <a:xfrm>
              <a:off x="2993250" y="5086708"/>
              <a:ext cx="81908" cy="81908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144" name="Rectángulo 1143">
            <a:extLst>
              <a:ext uri="{FF2B5EF4-FFF2-40B4-BE49-F238E27FC236}">
                <a16:creationId xmlns:a16="http://schemas.microsoft.com/office/drawing/2014/main" id="{ABE75DB1-BE5D-0110-6487-D5DA67F9ECBE}"/>
              </a:ext>
            </a:extLst>
          </p:cNvPr>
          <p:cNvSpPr/>
          <p:nvPr/>
        </p:nvSpPr>
        <p:spPr>
          <a:xfrm>
            <a:off x="2855105" y="293676"/>
            <a:ext cx="8632847" cy="635096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Flecha: a la derecha 4">
            <a:extLst>
              <a:ext uri="{FF2B5EF4-FFF2-40B4-BE49-F238E27FC236}">
                <a16:creationId xmlns:a16="http://schemas.microsoft.com/office/drawing/2014/main" id="{A23139AA-5035-E8D1-3BF8-2BA8B8084885}"/>
              </a:ext>
            </a:extLst>
          </p:cNvPr>
          <p:cNvSpPr/>
          <p:nvPr/>
        </p:nvSpPr>
        <p:spPr>
          <a:xfrm>
            <a:off x="2594958" y="1348255"/>
            <a:ext cx="587395" cy="409148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21" name="Flecha: a la derecha 1120">
            <a:extLst>
              <a:ext uri="{FF2B5EF4-FFF2-40B4-BE49-F238E27FC236}">
                <a16:creationId xmlns:a16="http://schemas.microsoft.com/office/drawing/2014/main" id="{BCF9A931-B79B-CC37-A7FE-9217A8F7DF05}"/>
              </a:ext>
            </a:extLst>
          </p:cNvPr>
          <p:cNvSpPr/>
          <p:nvPr/>
        </p:nvSpPr>
        <p:spPr>
          <a:xfrm rot="10800000">
            <a:off x="2458800" y="4992860"/>
            <a:ext cx="587395" cy="409148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1158" name="Grupo 1157">
            <a:extLst>
              <a:ext uri="{FF2B5EF4-FFF2-40B4-BE49-F238E27FC236}">
                <a16:creationId xmlns:a16="http://schemas.microsoft.com/office/drawing/2014/main" id="{4BF343EF-BFA2-9D43-1029-B31A888E8750}"/>
              </a:ext>
            </a:extLst>
          </p:cNvPr>
          <p:cNvGrpSpPr/>
          <p:nvPr/>
        </p:nvGrpSpPr>
        <p:grpSpPr>
          <a:xfrm>
            <a:off x="1262719" y="4823060"/>
            <a:ext cx="535666" cy="776768"/>
            <a:chOff x="1091515" y="3122530"/>
            <a:chExt cx="535666" cy="776768"/>
          </a:xfrm>
        </p:grpSpPr>
        <p:sp>
          <p:nvSpPr>
            <p:cNvPr id="1155" name="Rectángulo 1154">
              <a:extLst>
                <a:ext uri="{FF2B5EF4-FFF2-40B4-BE49-F238E27FC236}">
                  <a16:creationId xmlns:a16="http://schemas.microsoft.com/office/drawing/2014/main" id="{36F56457-681E-8F1A-9221-0C42CA767DFF}"/>
                </a:ext>
              </a:extLst>
            </p:cNvPr>
            <p:cNvSpPr/>
            <p:nvPr/>
          </p:nvSpPr>
          <p:spPr>
            <a:xfrm>
              <a:off x="1091515" y="3122530"/>
              <a:ext cx="535666" cy="77676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6" name="Rectángulo: esquinas redondeadas 25">
              <a:extLst>
                <a:ext uri="{FF2B5EF4-FFF2-40B4-BE49-F238E27FC236}">
                  <a16:creationId xmlns:a16="http://schemas.microsoft.com/office/drawing/2014/main" id="{2FE12670-D49A-C5F8-07F4-FCECE09F4B4B}"/>
                </a:ext>
              </a:extLst>
            </p:cNvPr>
            <p:cNvSpPr/>
            <p:nvPr/>
          </p:nvSpPr>
          <p:spPr>
            <a:xfrm>
              <a:off x="1385874" y="3491036"/>
              <a:ext cx="203739" cy="2838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6" name="Rectángulo: esquinas redondeadas 35">
              <a:extLst>
                <a:ext uri="{FF2B5EF4-FFF2-40B4-BE49-F238E27FC236}">
                  <a16:creationId xmlns:a16="http://schemas.microsoft.com/office/drawing/2014/main" id="{00DD52CC-DBDC-59E4-7204-B71FDFA51FB9}"/>
                </a:ext>
              </a:extLst>
            </p:cNvPr>
            <p:cNvSpPr/>
            <p:nvPr/>
          </p:nvSpPr>
          <p:spPr>
            <a:xfrm>
              <a:off x="1385874" y="3529136"/>
              <a:ext cx="203739" cy="2838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7" name="Rectángulo: esquinas redondeadas 36">
              <a:extLst>
                <a:ext uri="{FF2B5EF4-FFF2-40B4-BE49-F238E27FC236}">
                  <a16:creationId xmlns:a16="http://schemas.microsoft.com/office/drawing/2014/main" id="{6936E19D-D7CC-D10F-726C-71001EBCF1FF}"/>
                </a:ext>
              </a:extLst>
            </p:cNvPr>
            <p:cNvSpPr/>
            <p:nvPr/>
          </p:nvSpPr>
          <p:spPr>
            <a:xfrm>
              <a:off x="1385874" y="3567236"/>
              <a:ext cx="203739" cy="2838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9" name="Rectángulo: esquinas redondeadas 38">
              <a:extLst>
                <a:ext uri="{FF2B5EF4-FFF2-40B4-BE49-F238E27FC236}">
                  <a16:creationId xmlns:a16="http://schemas.microsoft.com/office/drawing/2014/main" id="{084DA9AD-6EDB-0A08-F928-49B64D9FDF59}"/>
                </a:ext>
              </a:extLst>
            </p:cNvPr>
            <p:cNvSpPr/>
            <p:nvPr/>
          </p:nvSpPr>
          <p:spPr>
            <a:xfrm>
              <a:off x="1130601" y="3719636"/>
              <a:ext cx="246524" cy="2838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0" name="Rectángulo: esquinas redondeadas 39">
              <a:extLst>
                <a:ext uri="{FF2B5EF4-FFF2-40B4-BE49-F238E27FC236}">
                  <a16:creationId xmlns:a16="http://schemas.microsoft.com/office/drawing/2014/main" id="{82A7310E-9769-81E6-F20D-44A3720DEC19}"/>
                </a:ext>
              </a:extLst>
            </p:cNvPr>
            <p:cNvSpPr/>
            <p:nvPr/>
          </p:nvSpPr>
          <p:spPr>
            <a:xfrm>
              <a:off x="1130601" y="3757736"/>
              <a:ext cx="246524" cy="2838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2" name="Rectángulo: esquinas redondeadas 41">
              <a:extLst>
                <a:ext uri="{FF2B5EF4-FFF2-40B4-BE49-F238E27FC236}">
                  <a16:creationId xmlns:a16="http://schemas.microsoft.com/office/drawing/2014/main" id="{8861B3D6-BD09-B7AD-EAC0-D0743D0E0019}"/>
                </a:ext>
              </a:extLst>
            </p:cNvPr>
            <p:cNvSpPr/>
            <p:nvPr/>
          </p:nvSpPr>
          <p:spPr>
            <a:xfrm>
              <a:off x="1130601" y="3795836"/>
              <a:ext cx="246524" cy="2838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3" name="Elipse 42">
              <a:extLst>
                <a:ext uri="{FF2B5EF4-FFF2-40B4-BE49-F238E27FC236}">
                  <a16:creationId xmlns:a16="http://schemas.microsoft.com/office/drawing/2014/main" id="{99116612-AC5B-8324-5C37-5688F350B60E}"/>
                </a:ext>
              </a:extLst>
            </p:cNvPr>
            <p:cNvSpPr/>
            <p:nvPr/>
          </p:nvSpPr>
          <p:spPr>
            <a:xfrm>
              <a:off x="1174496" y="3465402"/>
              <a:ext cx="164269" cy="16426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5" name="Círculo parcial 44">
              <a:extLst>
                <a:ext uri="{FF2B5EF4-FFF2-40B4-BE49-F238E27FC236}">
                  <a16:creationId xmlns:a16="http://schemas.microsoft.com/office/drawing/2014/main" id="{2E833E76-78FE-7895-7B52-3C3160EE9A9A}"/>
                </a:ext>
              </a:extLst>
            </p:cNvPr>
            <p:cNvSpPr/>
            <p:nvPr/>
          </p:nvSpPr>
          <p:spPr>
            <a:xfrm>
              <a:off x="1130601" y="3446195"/>
              <a:ext cx="228199" cy="228199"/>
            </a:xfrm>
            <a:prstGeom prst="pi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tx1"/>
                </a:solidFill>
              </a:endParaRPr>
            </a:p>
          </p:txBody>
        </p:sp>
        <p:sp>
          <p:nvSpPr>
            <p:cNvPr id="1034" name="Rectángulo: esquinas redondeadas 1033">
              <a:extLst>
                <a:ext uri="{FF2B5EF4-FFF2-40B4-BE49-F238E27FC236}">
                  <a16:creationId xmlns:a16="http://schemas.microsoft.com/office/drawing/2014/main" id="{9126B6D5-654F-C0CC-A587-F8CFAFF18606}"/>
                </a:ext>
              </a:extLst>
            </p:cNvPr>
            <p:cNvSpPr/>
            <p:nvPr/>
          </p:nvSpPr>
          <p:spPr>
            <a:xfrm>
              <a:off x="1385874" y="3605336"/>
              <a:ext cx="203739" cy="2838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12" name="Rectángulo: esquinas redondeadas 1111">
              <a:extLst>
                <a:ext uri="{FF2B5EF4-FFF2-40B4-BE49-F238E27FC236}">
                  <a16:creationId xmlns:a16="http://schemas.microsoft.com/office/drawing/2014/main" id="{14B1B979-949E-3CD7-3F7A-26639AB9C3FE}"/>
                </a:ext>
              </a:extLst>
            </p:cNvPr>
            <p:cNvSpPr/>
            <p:nvPr/>
          </p:nvSpPr>
          <p:spPr>
            <a:xfrm>
              <a:off x="1472854" y="3704931"/>
              <a:ext cx="39515" cy="171546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14" name="Rectángulo: esquinas redondeadas 1113">
              <a:extLst>
                <a:ext uri="{FF2B5EF4-FFF2-40B4-BE49-F238E27FC236}">
                  <a16:creationId xmlns:a16="http://schemas.microsoft.com/office/drawing/2014/main" id="{2563B731-AD3D-A812-D081-7ED1CAC1AD27}"/>
                </a:ext>
              </a:extLst>
            </p:cNvPr>
            <p:cNvSpPr/>
            <p:nvPr/>
          </p:nvSpPr>
          <p:spPr>
            <a:xfrm>
              <a:off x="1531114" y="3648149"/>
              <a:ext cx="39515" cy="228328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16" name="Rectángulo: esquinas redondeadas 1115">
              <a:extLst>
                <a:ext uri="{FF2B5EF4-FFF2-40B4-BE49-F238E27FC236}">
                  <a16:creationId xmlns:a16="http://schemas.microsoft.com/office/drawing/2014/main" id="{37F15D20-2C46-0A21-972C-8D2195960FE3}"/>
                </a:ext>
              </a:extLst>
            </p:cNvPr>
            <p:cNvSpPr/>
            <p:nvPr/>
          </p:nvSpPr>
          <p:spPr>
            <a:xfrm>
              <a:off x="1411388" y="3759309"/>
              <a:ext cx="39515" cy="117168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45" name="Rectángulo: esquinas redondeadas 1144">
              <a:extLst>
                <a:ext uri="{FF2B5EF4-FFF2-40B4-BE49-F238E27FC236}">
                  <a16:creationId xmlns:a16="http://schemas.microsoft.com/office/drawing/2014/main" id="{FBB6B25A-5A8E-EF36-0356-CDC9FA5A7905}"/>
                </a:ext>
              </a:extLst>
            </p:cNvPr>
            <p:cNvSpPr/>
            <p:nvPr/>
          </p:nvSpPr>
          <p:spPr>
            <a:xfrm>
              <a:off x="1130601" y="3833936"/>
              <a:ext cx="246524" cy="2838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48" name="Rectángulo: esquinas redondeadas 1147">
              <a:extLst>
                <a:ext uri="{FF2B5EF4-FFF2-40B4-BE49-F238E27FC236}">
                  <a16:creationId xmlns:a16="http://schemas.microsoft.com/office/drawing/2014/main" id="{2287B7DD-8758-2F17-4FCE-4D87244E4512}"/>
                </a:ext>
              </a:extLst>
            </p:cNvPr>
            <p:cNvSpPr/>
            <p:nvPr/>
          </p:nvSpPr>
          <p:spPr>
            <a:xfrm>
              <a:off x="1130600" y="3390952"/>
              <a:ext cx="455145" cy="2903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49" name="Rectángulo: esquinas redondeadas 1148">
              <a:extLst>
                <a:ext uri="{FF2B5EF4-FFF2-40B4-BE49-F238E27FC236}">
                  <a16:creationId xmlns:a16="http://schemas.microsoft.com/office/drawing/2014/main" id="{0F646B6E-BD11-884F-3D14-1BC9F478E5E4}"/>
                </a:ext>
              </a:extLst>
            </p:cNvPr>
            <p:cNvSpPr/>
            <p:nvPr/>
          </p:nvSpPr>
          <p:spPr>
            <a:xfrm>
              <a:off x="1130599" y="3346572"/>
              <a:ext cx="455145" cy="2903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50" name="Rectángulo: esquinas redondeadas 1149">
              <a:extLst>
                <a:ext uri="{FF2B5EF4-FFF2-40B4-BE49-F238E27FC236}">
                  <a16:creationId xmlns:a16="http://schemas.microsoft.com/office/drawing/2014/main" id="{99CDD89C-203D-2BC7-97C0-54C76F4366CA}"/>
                </a:ext>
              </a:extLst>
            </p:cNvPr>
            <p:cNvSpPr/>
            <p:nvPr/>
          </p:nvSpPr>
          <p:spPr>
            <a:xfrm>
              <a:off x="1130599" y="3302192"/>
              <a:ext cx="455145" cy="2903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54" name="Rectángulo 1153">
              <a:extLst>
                <a:ext uri="{FF2B5EF4-FFF2-40B4-BE49-F238E27FC236}">
                  <a16:creationId xmlns:a16="http://schemas.microsoft.com/office/drawing/2014/main" id="{FEBE343A-9208-6409-0DB2-C7292C9A9CF0}"/>
                </a:ext>
              </a:extLst>
            </p:cNvPr>
            <p:cNvSpPr/>
            <p:nvPr/>
          </p:nvSpPr>
          <p:spPr>
            <a:xfrm>
              <a:off x="1137264" y="3164195"/>
              <a:ext cx="448480" cy="102394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159" name="Grupo 1158">
            <a:extLst>
              <a:ext uri="{FF2B5EF4-FFF2-40B4-BE49-F238E27FC236}">
                <a16:creationId xmlns:a16="http://schemas.microsoft.com/office/drawing/2014/main" id="{25EB6D44-82FC-B489-869B-00A1E2B5B1D1}"/>
              </a:ext>
            </a:extLst>
          </p:cNvPr>
          <p:cNvGrpSpPr/>
          <p:nvPr/>
        </p:nvGrpSpPr>
        <p:grpSpPr>
          <a:xfrm>
            <a:off x="1361242" y="4914663"/>
            <a:ext cx="535666" cy="776768"/>
            <a:chOff x="1091515" y="3122530"/>
            <a:chExt cx="535666" cy="776768"/>
          </a:xfrm>
        </p:grpSpPr>
        <p:sp>
          <p:nvSpPr>
            <p:cNvPr id="1161" name="Rectángulo 1160">
              <a:extLst>
                <a:ext uri="{FF2B5EF4-FFF2-40B4-BE49-F238E27FC236}">
                  <a16:creationId xmlns:a16="http://schemas.microsoft.com/office/drawing/2014/main" id="{5665BE86-C1CE-327D-E423-CC48CAED1A60}"/>
                </a:ext>
              </a:extLst>
            </p:cNvPr>
            <p:cNvSpPr/>
            <p:nvPr/>
          </p:nvSpPr>
          <p:spPr>
            <a:xfrm>
              <a:off x="1091515" y="3122530"/>
              <a:ext cx="535666" cy="77676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63" name="Rectángulo: esquinas redondeadas 1162">
              <a:extLst>
                <a:ext uri="{FF2B5EF4-FFF2-40B4-BE49-F238E27FC236}">
                  <a16:creationId xmlns:a16="http://schemas.microsoft.com/office/drawing/2014/main" id="{254DD1E9-A9AE-685A-0BE3-4BA7423D34C7}"/>
                </a:ext>
              </a:extLst>
            </p:cNvPr>
            <p:cNvSpPr/>
            <p:nvPr/>
          </p:nvSpPr>
          <p:spPr>
            <a:xfrm>
              <a:off x="1385874" y="3491036"/>
              <a:ext cx="203739" cy="2838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64" name="Rectángulo: esquinas redondeadas 1163">
              <a:extLst>
                <a:ext uri="{FF2B5EF4-FFF2-40B4-BE49-F238E27FC236}">
                  <a16:creationId xmlns:a16="http://schemas.microsoft.com/office/drawing/2014/main" id="{18946848-D69E-BD11-A1A7-BC27A8B2CE59}"/>
                </a:ext>
              </a:extLst>
            </p:cNvPr>
            <p:cNvSpPr/>
            <p:nvPr/>
          </p:nvSpPr>
          <p:spPr>
            <a:xfrm>
              <a:off x="1385874" y="3529136"/>
              <a:ext cx="203739" cy="2838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65" name="Rectángulo: esquinas redondeadas 1164">
              <a:extLst>
                <a:ext uri="{FF2B5EF4-FFF2-40B4-BE49-F238E27FC236}">
                  <a16:creationId xmlns:a16="http://schemas.microsoft.com/office/drawing/2014/main" id="{AF04ACB2-88F5-BF4D-3A5F-CD9C0B41F7AD}"/>
                </a:ext>
              </a:extLst>
            </p:cNvPr>
            <p:cNvSpPr/>
            <p:nvPr/>
          </p:nvSpPr>
          <p:spPr>
            <a:xfrm>
              <a:off x="1385874" y="3567236"/>
              <a:ext cx="203739" cy="2838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66" name="Rectángulo: esquinas redondeadas 1165">
              <a:extLst>
                <a:ext uri="{FF2B5EF4-FFF2-40B4-BE49-F238E27FC236}">
                  <a16:creationId xmlns:a16="http://schemas.microsoft.com/office/drawing/2014/main" id="{77C35667-6E73-E9E8-4CBD-366B26693017}"/>
                </a:ext>
              </a:extLst>
            </p:cNvPr>
            <p:cNvSpPr/>
            <p:nvPr/>
          </p:nvSpPr>
          <p:spPr>
            <a:xfrm>
              <a:off x="1130601" y="3719636"/>
              <a:ext cx="246524" cy="2838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68" name="Rectángulo: esquinas redondeadas 1167">
              <a:extLst>
                <a:ext uri="{FF2B5EF4-FFF2-40B4-BE49-F238E27FC236}">
                  <a16:creationId xmlns:a16="http://schemas.microsoft.com/office/drawing/2014/main" id="{E55BCB6E-7BF8-8C7F-3D20-EA85C51F5623}"/>
                </a:ext>
              </a:extLst>
            </p:cNvPr>
            <p:cNvSpPr/>
            <p:nvPr/>
          </p:nvSpPr>
          <p:spPr>
            <a:xfrm>
              <a:off x="1130601" y="3757736"/>
              <a:ext cx="246524" cy="2838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69" name="Rectángulo: esquinas redondeadas 1168">
              <a:extLst>
                <a:ext uri="{FF2B5EF4-FFF2-40B4-BE49-F238E27FC236}">
                  <a16:creationId xmlns:a16="http://schemas.microsoft.com/office/drawing/2014/main" id="{CC8E8B94-9373-1BFB-E14E-DF8224303B90}"/>
                </a:ext>
              </a:extLst>
            </p:cNvPr>
            <p:cNvSpPr/>
            <p:nvPr/>
          </p:nvSpPr>
          <p:spPr>
            <a:xfrm>
              <a:off x="1130601" y="3795836"/>
              <a:ext cx="246524" cy="2838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70" name="Elipse 1169">
              <a:extLst>
                <a:ext uri="{FF2B5EF4-FFF2-40B4-BE49-F238E27FC236}">
                  <a16:creationId xmlns:a16="http://schemas.microsoft.com/office/drawing/2014/main" id="{1FA90A22-96CA-2AD8-4B74-C49F740E0F21}"/>
                </a:ext>
              </a:extLst>
            </p:cNvPr>
            <p:cNvSpPr/>
            <p:nvPr/>
          </p:nvSpPr>
          <p:spPr>
            <a:xfrm>
              <a:off x="1174496" y="3465402"/>
              <a:ext cx="164269" cy="16426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71" name="Círculo parcial 1170">
              <a:extLst>
                <a:ext uri="{FF2B5EF4-FFF2-40B4-BE49-F238E27FC236}">
                  <a16:creationId xmlns:a16="http://schemas.microsoft.com/office/drawing/2014/main" id="{81A68062-AC14-B00E-B9CA-984E5F55A712}"/>
                </a:ext>
              </a:extLst>
            </p:cNvPr>
            <p:cNvSpPr/>
            <p:nvPr/>
          </p:nvSpPr>
          <p:spPr>
            <a:xfrm>
              <a:off x="1130601" y="3446195"/>
              <a:ext cx="228199" cy="228199"/>
            </a:xfrm>
            <a:prstGeom prst="pi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tx1"/>
                </a:solidFill>
              </a:endParaRPr>
            </a:p>
          </p:txBody>
        </p:sp>
        <p:sp>
          <p:nvSpPr>
            <p:cNvPr id="1172" name="Rectángulo: esquinas redondeadas 1171">
              <a:extLst>
                <a:ext uri="{FF2B5EF4-FFF2-40B4-BE49-F238E27FC236}">
                  <a16:creationId xmlns:a16="http://schemas.microsoft.com/office/drawing/2014/main" id="{62DA16A2-25DB-2B9C-5D31-BF3CD7A44DA8}"/>
                </a:ext>
              </a:extLst>
            </p:cNvPr>
            <p:cNvSpPr/>
            <p:nvPr/>
          </p:nvSpPr>
          <p:spPr>
            <a:xfrm>
              <a:off x="1385874" y="3605336"/>
              <a:ext cx="203739" cy="2838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82" name="Rectángulo: esquinas redondeadas 1181">
              <a:extLst>
                <a:ext uri="{FF2B5EF4-FFF2-40B4-BE49-F238E27FC236}">
                  <a16:creationId xmlns:a16="http://schemas.microsoft.com/office/drawing/2014/main" id="{1D37B802-9723-61ED-5E0E-0CA74A9F9DB6}"/>
                </a:ext>
              </a:extLst>
            </p:cNvPr>
            <p:cNvSpPr/>
            <p:nvPr/>
          </p:nvSpPr>
          <p:spPr>
            <a:xfrm>
              <a:off x="1472854" y="3704931"/>
              <a:ext cx="39515" cy="171546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85" name="Rectángulo: esquinas redondeadas 1184">
              <a:extLst>
                <a:ext uri="{FF2B5EF4-FFF2-40B4-BE49-F238E27FC236}">
                  <a16:creationId xmlns:a16="http://schemas.microsoft.com/office/drawing/2014/main" id="{5927AB51-6F89-24CC-B676-2100FFC325F3}"/>
                </a:ext>
              </a:extLst>
            </p:cNvPr>
            <p:cNvSpPr/>
            <p:nvPr/>
          </p:nvSpPr>
          <p:spPr>
            <a:xfrm>
              <a:off x="1531114" y="3648149"/>
              <a:ext cx="39515" cy="228328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88" name="Rectángulo: esquinas redondeadas 1187">
              <a:extLst>
                <a:ext uri="{FF2B5EF4-FFF2-40B4-BE49-F238E27FC236}">
                  <a16:creationId xmlns:a16="http://schemas.microsoft.com/office/drawing/2014/main" id="{850AE0BF-DBF4-C9EB-6AFD-07665B3EA486}"/>
                </a:ext>
              </a:extLst>
            </p:cNvPr>
            <p:cNvSpPr/>
            <p:nvPr/>
          </p:nvSpPr>
          <p:spPr>
            <a:xfrm>
              <a:off x="1411388" y="3759309"/>
              <a:ext cx="39515" cy="117168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98" name="Rectángulo: esquinas redondeadas 1197">
              <a:extLst>
                <a:ext uri="{FF2B5EF4-FFF2-40B4-BE49-F238E27FC236}">
                  <a16:creationId xmlns:a16="http://schemas.microsoft.com/office/drawing/2014/main" id="{BB5F9D88-6AAB-00FA-4B29-5585868DDED0}"/>
                </a:ext>
              </a:extLst>
            </p:cNvPr>
            <p:cNvSpPr/>
            <p:nvPr/>
          </p:nvSpPr>
          <p:spPr>
            <a:xfrm>
              <a:off x="1130601" y="3833936"/>
              <a:ext cx="246524" cy="2838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99" name="Rectángulo: esquinas redondeadas 1198">
              <a:extLst>
                <a:ext uri="{FF2B5EF4-FFF2-40B4-BE49-F238E27FC236}">
                  <a16:creationId xmlns:a16="http://schemas.microsoft.com/office/drawing/2014/main" id="{7761A5DB-3FAB-B19C-C89A-20DC6B4DFEB7}"/>
                </a:ext>
              </a:extLst>
            </p:cNvPr>
            <p:cNvSpPr/>
            <p:nvPr/>
          </p:nvSpPr>
          <p:spPr>
            <a:xfrm>
              <a:off x="1130600" y="3390952"/>
              <a:ext cx="455145" cy="2903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00" name="Rectángulo: esquinas redondeadas 1199">
              <a:extLst>
                <a:ext uri="{FF2B5EF4-FFF2-40B4-BE49-F238E27FC236}">
                  <a16:creationId xmlns:a16="http://schemas.microsoft.com/office/drawing/2014/main" id="{470A126B-93BF-24B8-4E4B-7FE8AEA291D4}"/>
                </a:ext>
              </a:extLst>
            </p:cNvPr>
            <p:cNvSpPr/>
            <p:nvPr/>
          </p:nvSpPr>
          <p:spPr>
            <a:xfrm>
              <a:off x="1130599" y="3346572"/>
              <a:ext cx="455145" cy="2903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01" name="Rectángulo: esquinas redondeadas 1200">
              <a:extLst>
                <a:ext uri="{FF2B5EF4-FFF2-40B4-BE49-F238E27FC236}">
                  <a16:creationId xmlns:a16="http://schemas.microsoft.com/office/drawing/2014/main" id="{B381AF6A-0013-C441-D442-DF9C53DA4C32}"/>
                </a:ext>
              </a:extLst>
            </p:cNvPr>
            <p:cNvSpPr/>
            <p:nvPr/>
          </p:nvSpPr>
          <p:spPr>
            <a:xfrm>
              <a:off x="1130599" y="3302192"/>
              <a:ext cx="455145" cy="2903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02" name="Rectángulo 1201">
              <a:extLst>
                <a:ext uri="{FF2B5EF4-FFF2-40B4-BE49-F238E27FC236}">
                  <a16:creationId xmlns:a16="http://schemas.microsoft.com/office/drawing/2014/main" id="{BFFA8739-1A26-E641-EEEA-B22669F4329D}"/>
                </a:ext>
              </a:extLst>
            </p:cNvPr>
            <p:cNvSpPr/>
            <p:nvPr/>
          </p:nvSpPr>
          <p:spPr>
            <a:xfrm>
              <a:off x="1137264" y="3164195"/>
              <a:ext cx="448480" cy="102394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204" name="Grupo 1203">
            <a:extLst>
              <a:ext uri="{FF2B5EF4-FFF2-40B4-BE49-F238E27FC236}">
                <a16:creationId xmlns:a16="http://schemas.microsoft.com/office/drawing/2014/main" id="{A4C011B8-0CBA-7000-875C-3C9B20204586}"/>
              </a:ext>
            </a:extLst>
          </p:cNvPr>
          <p:cNvGrpSpPr/>
          <p:nvPr/>
        </p:nvGrpSpPr>
        <p:grpSpPr>
          <a:xfrm>
            <a:off x="1459765" y="5006266"/>
            <a:ext cx="535666" cy="776768"/>
            <a:chOff x="1091515" y="3122530"/>
            <a:chExt cx="535666" cy="776768"/>
          </a:xfrm>
        </p:grpSpPr>
        <p:sp>
          <p:nvSpPr>
            <p:cNvPr id="1205" name="Rectángulo 1204">
              <a:extLst>
                <a:ext uri="{FF2B5EF4-FFF2-40B4-BE49-F238E27FC236}">
                  <a16:creationId xmlns:a16="http://schemas.microsoft.com/office/drawing/2014/main" id="{FD56ADCE-21B3-EE79-A2B8-47722E714C52}"/>
                </a:ext>
              </a:extLst>
            </p:cNvPr>
            <p:cNvSpPr/>
            <p:nvPr/>
          </p:nvSpPr>
          <p:spPr>
            <a:xfrm>
              <a:off x="1091515" y="3122530"/>
              <a:ext cx="535666" cy="77676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06" name="Rectángulo: esquinas redondeadas 1205">
              <a:extLst>
                <a:ext uri="{FF2B5EF4-FFF2-40B4-BE49-F238E27FC236}">
                  <a16:creationId xmlns:a16="http://schemas.microsoft.com/office/drawing/2014/main" id="{DFC59AC3-1C89-D73C-89D9-CB36FA677CC3}"/>
                </a:ext>
              </a:extLst>
            </p:cNvPr>
            <p:cNvSpPr/>
            <p:nvPr/>
          </p:nvSpPr>
          <p:spPr>
            <a:xfrm>
              <a:off x="1385874" y="3491036"/>
              <a:ext cx="203739" cy="2838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07" name="Rectángulo: esquinas redondeadas 1206">
              <a:extLst>
                <a:ext uri="{FF2B5EF4-FFF2-40B4-BE49-F238E27FC236}">
                  <a16:creationId xmlns:a16="http://schemas.microsoft.com/office/drawing/2014/main" id="{A9108AED-5581-9D6A-5209-244132ED800C}"/>
                </a:ext>
              </a:extLst>
            </p:cNvPr>
            <p:cNvSpPr/>
            <p:nvPr/>
          </p:nvSpPr>
          <p:spPr>
            <a:xfrm>
              <a:off x="1385874" y="3529136"/>
              <a:ext cx="203739" cy="2838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11" name="Rectángulo: esquinas redondeadas 1210">
              <a:extLst>
                <a:ext uri="{FF2B5EF4-FFF2-40B4-BE49-F238E27FC236}">
                  <a16:creationId xmlns:a16="http://schemas.microsoft.com/office/drawing/2014/main" id="{6EEB73E6-6AE3-0E35-73EA-1F250F8726CD}"/>
                </a:ext>
              </a:extLst>
            </p:cNvPr>
            <p:cNvSpPr/>
            <p:nvPr/>
          </p:nvSpPr>
          <p:spPr>
            <a:xfrm>
              <a:off x="1385874" y="3567236"/>
              <a:ext cx="203739" cy="2838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13" name="Rectángulo: esquinas redondeadas 1212">
              <a:extLst>
                <a:ext uri="{FF2B5EF4-FFF2-40B4-BE49-F238E27FC236}">
                  <a16:creationId xmlns:a16="http://schemas.microsoft.com/office/drawing/2014/main" id="{25F44A2D-CCBA-0505-4923-81164016942D}"/>
                </a:ext>
              </a:extLst>
            </p:cNvPr>
            <p:cNvSpPr/>
            <p:nvPr/>
          </p:nvSpPr>
          <p:spPr>
            <a:xfrm>
              <a:off x="1130601" y="3719636"/>
              <a:ext cx="246524" cy="2838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14" name="Rectángulo: esquinas redondeadas 1213">
              <a:extLst>
                <a:ext uri="{FF2B5EF4-FFF2-40B4-BE49-F238E27FC236}">
                  <a16:creationId xmlns:a16="http://schemas.microsoft.com/office/drawing/2014/main" id="{81574C29-C4C3-75C1-FD31-A08367260B72}"/>
                </a:ext>
              </a:extLst>
            </p:cNvPr>
            <p:cNvSpPr/>
            <p:nvPr/>
          </p:nvSpPr>
          <p:spPr>
            <a:xfrm>
              <a:off x="1130601" y="3757736"/>
              <a:ext cx="246524" cy="2838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15" name="Rectángulo: esquinas redondeadas 1214">
              <a:extLst>
                <a:ext uri="{FF2B5EF4-FFF2-40B4-BE49-F238E27FC236}">
                  <a16:creationId xmlns:a16="http://schemas.microsoft.com/office/drawing/2014/main" id="{84278142-D404-92AF-A5D0-B54FBFECC042}"/>
                </a:ext>
              </a:extLst>
            </p:cNvPr>
            <p:cNvSpPr/>
            <p:nvPr/>
          </p:nvSpPr>
          <p:spPr>
            <a:xfrm>
              <a:off x="1130601" y="3795836"/>
              <a:ext cx="246524" cy="2838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16" name="Elipse 1215">
              <a:extLst>
                <a:ext uri="{FF2B5EF4-FFF2-40B4-BE49-F238E27FC236}">
                  <a16:creationId xmlns:a16="http://schemas.microsoft.com/office/drawing/2014/main" id="{204DA867-E7BD-E044-7CE9-B6F32428AF96}"/>
                </a:ext>
              </a:extLst>
            </p:cNvPr>
            <p:cNvSpPr/>
            <p:nvPr/>
          </p:nvSpPr>
          <p:spPr>
            <a:xfrm>
              <a:off x="1174496" y="3465402"/>
              <a:ext cx="164269" cy="16426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17" name="Círculo parcial 1216">
              <a:extLst>
                <a:ext uri="{FF2B5EF4-FFF2-40B4-BE49-F238E27FC236}">
                  <a16:creationId xmlns:a16="http://schemas.microsoft.com/office/drawing/2014/main" id="{C67EF418-8AE8-AD8B-831B-F17D09D9090D}"/>
                </a:ext>
              </a:extLst>
            </p:cNvPr>
            <p:cNvSpPr/>
            <p:nvPr/>
          </p:nvSpPr>
          <p:spPr>
            <a:xfrm>
              <a:off x="1130601" y="3446195"/>
              <a:ext cx="228199" cy="228199"/>
            </a:xfrm>
            <a:prstGeom prst="pi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tx1"/>
                </a:solidFill>
              </a:endParaRPr>
            </a:p>
          </p:txBody>
        </p:sp>
        <p:sp>
          <p:nvSpPr>
            <p:cNvPr id="1218" name="Rectángulo: esquinas redondeadas 1217">
              <a:extLst>
                <a:ext uri="{FF2B5EF4-FFF2-40B4-BE49-F238E27FC236}">
                  <a16:creationId xmlns:a16="http://schemas.microsoft.com/office/drawing/2014/main" id="{12C9E64D-8302-DCED-8703-E5449F0404E5}"/>
                </a:ext>
              </a:extLst>
            </p:cNvPr>
            <p:cNvSpPr/>
            <p:nvPr/>
          </p:nvSpPr>
          <p:spPr>
            <a:xfrm>
              <a:off x="1385874" y="3605336"/>
              <a:ext cx="203739" cy="2838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19" name="Rectángulo: esquinas redondeadas 1218">
              <a:extLst>
                <a:ext uri="{FF2B5EF4-FFF2-40B4-BE49-F238E27FC236}">
                  <a16:creationId xmlns:a16="http://schemas.microsoft.com/office/drawing/2014/main" id="{CB8560B3-E25B-34F1-AFA6-4D36A902A86D}"/>
                </a:ext>
              </a:extLst>
            </p:cNvPr>
            <p:cNvSpPr/>
            <p:nvPr/>
          </p:nvSpPr>
          <p:spPr>
            <a:xfrm>
              <a:off x="1472854" y="3704931"/>
              <a:ext cx="39515" cy="171546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20" name="Rectángulo: esquinas redondeadas 1219">
              <a:extLst>
                <a:ext uri="{FF2B5EF4-FFF2-40B4-BE49-F238E27FC236}">
                  <a16:creationId xmlns:a16="http://schemas.microsoft.com/office/drawing/2014/main" id="{1E9CF20B-0FB8-3034-4CB5-27987AE4BB25}"/>
                </a:ext>
              </a:extLst>
            </p:cNvPr>
            <p:cNvSpPr/>
            <p:nvPr/>
          </p:nvSpPr>
          <p:spPr>
            <a:xfrm>
              <a:off x="1531114" y="3648149"/>
              <a:ext cx="39515" cy="228328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21" name="Rectángulo: esquinas redondeadas 1220">
              <a:extLst>
                <a:ext uri="{FF2B5EF4-FFF2-40B4-BE49-F238E27FC236}">
                  <a16:creationId xmlns:a16="http://schemas.microsoft.com/office/drawing/2014/main" id="{BF6DF7C3-1A6E-EE5E-3AB3-986BF12C13E1}"/>
                </a:ext>
              </a:extLst>
            </p:cNvPr>
            <p:cNvSpPr/>
            <p:nvPr/>
          </p:nvSpPr>
          <p:spPr>
            <a:xfrm>
              <a:off x="1411388" y="3759309"/>
              <a:ext cx="39515" cy="117168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22" name="Rectángulo: esquinas redondeadas 1221">
              <a:extLst>
                <a:ext uri="{FF2B5EF4-FFF2-40B4-BE49-F238E27FC236}">
                  <a16:creationId xmlns:a16="http://schemas.microsoft.com/office/drawing/2014/main" id="{B97DECA1-5394-FEC1-83CB-06A0531B1E51}"/>
                </a:ext>
              </a:extLst>
            </p:cNvPr>
            <p:cNvSpPr/>
            <p:nvPr/>
          </p:nvSpPr>
          <p:spPr>
            <a:xfrm>
              <a:off x="1130601" y="3833936"/>
              <a:ext cx="246524" cy="2838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23" name="Rectángulo: esquinas redondeadas 1222">
              <a:extLst>
                <a:ext uri="{FF2B5EF4-FFF2-40B4-BE49-F238E27FC236}">
                  <a16:creationId xmlns:a16="http://schemas.microsoft.com/office/drawing/2014/main" id="{2EA4A7BE-AD78-3FFC-9A48-91CDDAC6674A}"/>
                </a:ext>
              </a:extLst>
            </p:cNvPr>
            <p:cNvSpPr/>
            <p:nvPr/>
          </p:nvSpPr>
          <p:spPr>
            <a:xfrm>
              <a:off x="1130600" y="3390952"/>
              <a:ext cx="455145" cy="2903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24" name="Rectángulo: esquinas redondeadas 1223">
              <a:extLst>
                <a:ext uri="{FF2B5EF4-FFF2-40B4-BE49-F238E27FC236}">
                  <a16:creationId xmlns:a16="http://schemas.microsoft.com/office/drawing/2014/main" id="{59E0A490-ABF7-5237-9D50-6A85342BC048}"/>
                </a:ext>
              </a:extLst>
            </p:cNvPr>
            <p:cNvSpPr/>
            <p:nvPr/>
          </p:nvSpPr>
          <p:spPr>
            <a:xfrm>
              <a:off x="1130599" y="3346572"/>
              <a:ext cx="455145" cy="2903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25" name="Rectángulo: esquinas redondeadas 1224">
              <a:extLst>
                <a:ext uri="{FF2B5EF4-FFF2-40B4-BE49-F238E27FC236}">
                  <a16:creationId xmlns:a16="http://schemas.microsoft.com/office/drawing/2014/main" id="{13134671-FF34-AD26-BBDA-C0B5D76A8BAA}"/>
                </a:ext>
              </a:extLst>
            </p:cNvPr>
            <p:cNvSpPr/>
            <p:nvPr/>
          </p:nvSpPr>
          <p:spPr>
            <a:xfrm>
              <a:off x="1130599" y="3302192"/>
              <a:ext cx="455145" cy="2903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26" name="Rectángulo 1225">
              <a:extLst>
                <a:ext uri="{FF2B5EF4-FFF2-40B4-BE49-F238E27FC236}">
                  <a16:creationId xmlns:a16="http://schemas.microsoft.com/office/drawing/2014/main" id="{78E1123E-102D-C783-4261-7CF60061FFD6}"/>
                </a:ext>
              </a:extLst>
            </p:cNvPr>
            <p:cNvSpPr/>
            <p:nvPr/>
          </p:nvSpPr>
          <p:spPr>
            <a:xfrm>
              <a:off x="1137264" y="3164195"/>
              <a:ext cx="448480" cy="102394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227" name="Grupo 1226">
            <a:extLst>
              <a:ext uri="{FF2B5EF4-FFF2-40B4-BE49-F238E27FC236}">
                <a16:creationId xmlns:a16="http://schemas.microsoft.com/office/drawing/2014/main" id="{AB25D313-0DED-7133-27E2-06B2F840E963}"/>
              </a:ext>
            </a:extLst>
          </p:cNvPr>
          <p:cNvGrpSpPr/>
          <p:nvPr/>
        </p:nvGrpSpPr>
        <p:grpSpPr>
          <a:xfrm>
            <a:off x="1558289" y="5097868"/>
            <a:ext cx="535666" cy="776768"/>
            <a:chOff x="1091515" y="3122530"/>
            <a:chExt cx="535666" cy="776768"/>
          </a:xfrm>
        </p:grpSpPr>
        <p:sp>
          <p:nvSpPr>
            <p:cNvPr id="1228" name="Rectángulo 1227">
              <a:extLst>
                <a:ext uri="{FF2B5EF4-FFF2-40B4-BE49-F238E27FC236}">
                  <a16:creationId xmlns:a16="http://schemas.microsoft.com/office/drawing/2014/main" id="{2A7752D3-FFF7-AFF1-83FE-D7D00493A3AF}"/>
                </a:ext>
              </a:extLst>
            </p:cNvPr>
            <p:cNvSpPr/>
            <p:nvPr/>
          </p:nvSpPr>
          <p:spPr>
            <a:xfrm>
              <a:off x="1091515" y="3122530"/>
              <a:ext cx="535666" cy="77676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29" name="Rectángulo: esquinas redondeadas 1228">
              <a:extLst>
                <a:ext uri="{FF2B5EF4-FFF2-40B4-BE49-F238E27FC236}">
                  <a16:creationId xmlns:a16="http://schemas.microsoft.com/office/drawing/2014/main" id="{743306DE-8ABF-2C0B-9460-3889A8CA534C}"/>
                </a:ext>
              </a:extLst>
            </p:cNvPr>
            <p:cNvSpPr/>
            <p:nvPr/>
          </p:nvSpPr>
          <p:spPr>
            <a:xfrm>
              <a:off x="1385874" y="3491036"/>
              <a:ext cx="203739" cy="2838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30" name="Rectángulo: esquinas redondeadas 1229">
              <a:extLst>
                <a:ext uri="{FF2B5EF4-FFF2-40B4-BE49-F238E27FC236}">
                  <a16:creationId xmlns:a16="http://schemas.microsoft.com/office/drawing/2014/main" id="{D127DA2C-522A-E2E4-B8DB-2201D566EDB9}"/>
                </a:ext>
              </a:extLst>
            </p:cNvPr>
            <p:cNvSpPr/>
            <p:nvPr/>
          </p:nvSpPr>
          <p:spPr>
            <a:xfrm>
              <a:off x="1385874" y="3529136"/>
              <a:ext cx="203739" cy="2838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31" name="Rectángulo: esquinas redondeadas 1230">
              <a:extLst>
                <a:ext uri="{FF2B5EF4-FFF2-40B4-BE49-F238E27FC236}">
                  <a16:creationId xmlns:a16="http://schemas.microsoft.com/office/drawing/2014/main" id="{D035757C-A64C-F910-8B28-EBE31F6CCC80}"/>
                </a:ext>
              </a:extLst>
            </p:cNvPr>
            <p:cNvSpPr/>
            <p:nvPr/>
          </p:nvSpPr>
          <p:spPr>
            <a:xfrm>
              <a:off x="1385874" y="3567236"/>
              <a:ext cx="203739" cy="2838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32" name="Rectángulo: esquinas redondeadas 1231">
              <a:extLst>
                <a:ext uri="{FF2B5EF4-FFF2-40B4-BE49-F238E27FC236}">
                  <a16:creationId xmlns:a16="http://schemas.microsoft.com/office/drawing/2014/main" id="{5B0A9424-5B75-4791-7D6C-DAA86E9FB044}"/>
                </a:ext>
              </a:extLst>
            </p:cNvPr>
            <p:cNvSpPr/>
            <p:nvPr/>
          </p:nvSpPr>
          <p:spPr>
            <a:xfrm>
              <a:off x="1130601" y="3719636"/>
              <a:ext cx="246524" cy="2838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33" name="Rectángulo: esquinas redondeadas 1232">
              <a:extLst>
                <a:ext uri="{FF2B5EF4-FFF2-40B4-BE49-F238E27FC236}">
                  <a16:creationId xmlns:a16="http://schemas.microsoft.com/office/drawing/2014/main" id="{7DE265AB-FE93-8871-FC3E-2315D606EFC6}"/>
                </a:ext>
              </a:extLst>
            </p:cNvPr>
            <p:cNvSpPr/>
            <p:nvPr/>
          </p:nvSpPr>
          <p:spPr>
            <a:xfrm>
              <a:off x="1130601" y="3757736"/>
              <a:ext cx="246524" cy="2838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34" name="Rectángulo: esquinas redondeadas 1233">
              <a:extLst>
                <a:ext uri="{FF2B5EF4-FFF2-40B4-BE49-F238E27FC236}">
                  <a16:creationId xmlns:a16="http://schemas.microsoft.com/office/drawing/2014/main" id="{A92BC80B-2DF8-BC1E-33CC-F55D10C1D2E7}"/>
                </a:ext>
              </a:extLst>
            </p:cNvPr>
            <p:cNvSpPr/>
            <p:nvPr/>
          </p:nvSpPr>
          <p:spPr>
            <a:xfrm>
              <a:off x="1130601" y="3795836"/>
              <a:ext cx="246524" cy="2838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35" name="Elipse 1234">
              <a:extLst>
                <a:ext uri="{FF2B5EF4-FFF2-40B4-BE49-F238E27FC236}">
                  <a16:creationId xmlns:a16="http://schemas.microsoft.com/office/drawing/2014/main" id="{31B8281D-5CA0-243E-164E-57B5CE5C2DC8}"/>
                </a:ext>
              </a:extLst>
            </p:cNvPr>
            <p:cNvSpPr/>
            <p:nvPr/>
          </p:nvSpPr>
          <p:spPr>
            <a:xfrm>
              <a:off x="1174496" y="3465402"/>
              <a:ext cx="164269" cy="16426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36" name="Círculo parcial 1235">
              <a:extLst>
                <a:ext uri="{FF2B5EF4-FFF2-40B4-BE49-F238E27FC236}">
                  <a16:creationId xmlns:a16="http://schemas.microsoft.com/office/drawing/2014/main" id="{3CA75529-DA6E-0164-E9E6-D6447710AEA8}"/>
                </a:ext>
              </a:extLst>
            </p:cNvPr>
            <p:cNvSpPr/>
            <p:nvPr/>
          </p:nvSpPr>
          <p:spPr>
            <a:xfrm>
              <a:off x="1130601" y="3446195"/>
              <a:ext cx="228199" cy="228199"/>
            </a:xfrm>
            <a:prstGeom prst="pi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tx1"/>
                </a:solidFill>
              </a:endParaRPr>
            </a:p>
          </p:txBody>
        </p:sp>
        <p:sp>
          <p:nvSpPr>
            <p:cNvPr id="1237" name="Rectángulo: esquinas redondeadas 1236">
              <a:extLst>
                <a:ext uri="{FF2B5EF4-FFF2-40B4-BE49-F238E27FC236}">
                  <a16:creationId xmlns:a16="http://schemas.microsoft.com/office/drawing/2014/main" id="{93CCD309-1E44-EC56-1248-853285468113}"/>
                </a:ext>
              </a:extLst>
            </p:cNvPr>
            <p:cNvSpPr/>
            <p:nvPr/>
          </p:nvSpPr>
          <p:spPr>
            <a:xfrm>
              <a:off x="1385874" y="3605336"/>
              <a:ext cx="203739" cy="2838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38" name="Rectángulo: esquinas redondeadas 1237">
              <a:extLst>
                <a:ext uri="{FF2B5EF4-FFF2-40B4-BE49-F238E27FC236}">
                  <a16:creationId xmlns:a16="http://schemas.microsoft.com/office/drawing/2014/main" id="{61D51750-F4F7-B0F0-8209-47071CF423D0}"/>
                </a:ext>
              </a:extLst>
            </p:cNvPr>
            <p:cNvSpPr/>
            <p:nvPr/>
          </p:nvSpPr>
          <p:spPr>
            <a:xfrm>
              <a:off x="1472854" y="3704931"/>
              <a:ext cx="39515" cy="171546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39" name="Rectángulo: esquinas redondeadas 1238">
              <a:extLst>
                <a:ext uri="{FF2B5EF4-FFF2-40B4-BE49-F238E27FC236}">
                  <a16:creationId xmlns:a16="http://schemas.microsoft.com/office/drawing/2014/main" id="{73E045A0-2A98-571B-63C8-86CFB527DEA7}"/>
                </a:ext>
              </a:extLst>
            </p:cNvPr>
            <p:cNvSpPr/>
            <p:nvPr/>
          </p:nvSpPr>
          <p:spPr>
            <a:xfrm>
              <a:off x="1531114" y="3648149"/>
              <a:ext cx="39515" cy="228328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40" name="Rectángulo: esquinas redondeadas 1239">
              <a:extLst>
                <a:ext uri="{FF2B5EF4-FFF2-40B4-BE49-F238E27FC236}">
                  <a16:creationId xmlns:a16="http://schemas.microsoft.com/office/drawing/2014/main" id="{DF623CFD-E045-CC23-A2B0-145D023F9ED9}"/>
                </a:ext>
              </a:extLst>
            </p:cNvPr>
            <p:cNvSpPr/>
            <p:nvPr/>
          </p:nvSpPr>
          <p:spPr>
            <a:xfrm>
              <a:off x="1411388" y="3759309"/>
              <a:ext cx="39515" cy="117168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41" name="Rectángulo: esquinas redondeadas 1240">
              <a:extLst>
                <a:ext uri="{FF2B5EF4-FFF2-40B4-BE49-F238E27FC236}">
                  <a16:creationId xmlns:a16="http://schemas.microsoft.com/office/drawing/2014/main" id="{54B1DF19-A8A8-450F-2F67-673F1D56DF12}"/>
                </a:ext>
              </a:extLst>
            </p:cNvPr>
            <p:cNvSpPr/>
            <p:nvPr/>
          </p:nvSpPr>
          <p:spPr>
            <a:xfrm>
              <a:off x="1130601" y="3833936"/>
              <a:ext cx="246524" cy="2838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42" name="Rectángulo: esquinas redondeadas 1241">
              <a:extLst>
                <a:ext uri="{FF2B5EF4-FFF2-40B4-BE49-F238E27FC236}">
                  <a16:creationId xmlns:a16="http://schemas.microsoft.com/office/drawing/2014/main" id="{CBEEBD87-047A-55FE-849C-7C14A7756568}"/>
                </a:ext>
              </a:extLst>
            </p:cNvPr>
            <p:cNvSpPr/>
            <p:nvPr/>
          </p:nvSpPr>
          <p:spPr>
            <a:xfrm>
              <a:off x="1130600" y="3390952"/>
              <a:ext cx="455145" cy="2903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43" name="Rectángulo: esquinas redondeadas 1242">
              <a:extLst>
                <a:ext uri="{FF2B5EF4-FFF2-40B4-BE49-F238E27FC236}">
                  <a16:creationId xmlns:a16="http://schemas.microsoft.com/office/drawing/2014/main" id="{7A5E0C05-196C-ED3D-0420-F6DCA16A0C26}"/>
                </a:ext>
              </a:extLst>
            </p:cNvPr>
            <p:cNvSpPr/>
            <p:nvPr/>
          </p:nvSpPr>
          <p:spPr>
            <a:xfrm>
              <a:off x="1130599" y="3346572"/>
              <a:ext cx="455145" cy="2903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44" name="Rectángulo: esquinas redondeadas 1243">
              <a:extLst>
                <a:ext uri="{FF2B5EF4-FFF2-40B4-BE49-F238E27FC236}">
                  <a16:creationId xmlns:a16="http://schemas.microsoft.com/office/drawing/2014/main" id="{8B0404F2-768C-6831-CA43-404FE29AFBA7}"/>
                </a:ext>
              </a:extLst>
            </p:cNvPr>
            <p:cNvSpPr/>
            <p:nvPr/>
          </p:nvSpPr>
          <p:spPr>
            <a:xfrm>
              <a:off x="1130599" y="3302192"/>
              <a:ext cx="455145" cy="2903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45" name="Rectángulo 1244">
              <a:extLst>
                <a:ext uri="{FF2B5EF4-FFF2-40B4-BE49-F238E27FC236}">
                  <a16:creationId xmlns:a16="http://schemas.microsoft.com/office/drawing/2014/main" id="{B52EE218-0C1A-1B36-5398-20AC362D94B0}"/>
                </a:ext>
              </a:extLst>
            </p:cNvPr>
            <p:cNvSpPr/>
            <p:nvPr/>
          </p:nvSpPr>
          <p:spPr>
            <a:xfrm>
              <a:off x="1137264" y="3164195"/>
              <a:ext cx="448480" cy="102394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321118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ython Standard Library">
            <a:extLst>
              <a:ext uri="{FF2B5EF4-FFF2-40B4-BE49-F238E27FC236}">
                <a16:creationId xmlns:a16="http://schemas.microsoft.com/office/drawing/2014/main" id="{D19261AD-1780-C9F8-0F9E-C884D33913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25650"/>
            <a:ext cx="2687582" cy="1636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902B1BD0-0E96-7CBA-9C8F-2E9660BFC819}"/>
              </a:ext>
            </a:extLst>
          </p:cNvPr>
          <p:cNvSpPr txBox="1"/>
          <p:nvPr/>
        </p:nvSpPr>
        <p:spPr>
          <a:xfrm>
            <a:off x="2317248" y="463156"/>
            <a:ext cx="8801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 err="1"/>
              <a:t>Tree</a:t>
            </a:r>
            <a:endParaRPr lang="es-ES" sz="1400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565A808-FDCD-3F38-3421-6A9FCC6FEABA}"/>
              </a:ext>
            </a:extLst>
          </p:cNvPr>
          <p:cNvSpPr txBox="1"/>
          <p:nvPr/>
        </p:nvSpPr>
        <p:spPr>
          <a:xfrm>
            <a:off x="2171585" y="1326454"/>
            <a:ext cx="1171464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 sz="1200" dirty="0" err="1"/>
              <a:t>Statement</a:t>
            </a:r>
            <a:endParaRPr lang="es-ES" sz="1200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30E7578-918E-44D0-ADA2-A664E713EA59}"/>
              </a:ext>
            </a:extLst>
          </p:cNvPr>
          <p:cNvSpPr txBox="1"/>
          <p:nvPr/>
        </p:nvSpPr>
        <p:spPr>
          <a:xfrm>
            <a:off x="864148" y="1324357"/>
            <a:ext cx="11714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/>
              <a:t>Module</a:t>
            </a:r>
            <a:endParaRPr lang="es-ES" sz="14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E19197F-922F-7660-69E0-218393537A92}"/>
              </a:ext>
            </a:extLst>
          </p:cNvPr>
          <p:cNvSpPr txBox="1"/>
          <p:nvPr/>
        </p:nvSpPr>
        <p:spPr>
          <a:xfrm>
            <a:off x="2385842" y="1708488"/>
            <a:ext cx="167322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sym typeface="Symbol" panose="05050102010706020507" pitchFamily="18" charset="2"/>
              </a:rPr>
              <a:t> </a:t>
            </a:r>
            <a:r>
              <a:rPr lang="es-ES" sz="1200" dirty="0" err="1"/>
              <a:t>AnnAssign</a:t>
            </a:r>
            <a:endParaRPr lang="es-ES" sz="1200" dirty="0"/>
          </a:p>
          <a:p>
            <a:r>
              <a:rPr lang="es-ES" sz="1200" dirty="0">
                <a:sym typeface="Symbol" panose="05050102010706020507" pitchFamily="18" charset="2"/>
              </a:rPr>
              <a:t> </a:t>
            </a:r>
            <a:r>
              <a:rPr lang="es-ES" sz="1200" dirty="0" err="1"/>
              <a:t>Assert</a:t>
            </a:r>
            <a:endParaRPr lang="es-ES" sz="1200" dirty="0"/>
          </a:p>
          <a:p>
            <a:r>
              <a:rPr lang="es-ES" sz="1200" dirty="0">
                <a:sym typeface="Symbol" panose="05050102010706020507" pitchFamily="18" charset="2"/>
              </a:rPr>
              <a:t> </a:t>
            </a:r>
            <a:r>
              <a:rPr lang="es-ES" sz="1200" dirty="0" err="1"/>
              <a:t>Assign</a:t>
            </a:r>
            <a:endParaRPr lang="es-ES" sz="1200" dirty="0"/>
          </a:p>
          <a:p>
            <a:r>
              <a:rPr lang="es-ES" sz="1200" dirty="0">
                <a:sym typeface="Symbol" panose="05050102010706020507" pitchFamily="18" charset="2"/>
              </a:rPr>
              <a:t> </a:t>
            </a:r>
            <a:r>
              <a:rPr lang="es-ES" sz="1200" dirty="0" err="1"/>
              <a:t>AsyncFor</a:t>
            </a:r>
            <a:endParaRPr lang="es-ES" sz="1200" dirty="0"/>
          </a:p>
          <a:p>
            <a:r>
              <a:rPr lang="es-ES" sz="1200" dirty="0">
                <a:sym typeface="Symbol" panose="05050102010706020507" pitchFamily="18" charset="2"/>
              </a:rPr>
              <a:t> </a:t>
            </a:r>
            <a:r>
              <a:rPr lang="es-ES" sz="1200" dirty="0" err="1"/>
              <a:t>AsyncFunctionDef</a:t>
            </a:r>
            <a:endParaRPr lang="es-ES" sz="1200" dirty="0"/>
          </a:p>
          <a:p>
            <a:r>
              <a:rPr lang="es-ES" sz="1200" dirty="0">
                <a:sym typeface="Symbol" panose="05050102010706020507" pitchFamily="18" charset="2"/>
              </a:rPr>
              <a:t> </a:t>
            </a:r>
            <a:r>
              <a:rPr lang="es-ES" sz="1200" dirty="0" err="1"/>
              <a:t>AsyncWith</a:t>
            </a:r>
            <a:endParaRPr lang="es-ES" sz="1200" dirty="0"/>
          </a:p>
          <a:p>
            <a:r>
              <a:rPr lang="es-ES" sz="1200" dirty="0">
                <a:sym typeface="Symbol" panose="05050102010706020507" pitchFamily="18" charset="2"/>
              </a:rPr>
              <a:t> </a:t>
            </a:r>
            <a:r>
              <a:rPr lang="es-ES" sz="1200" dirty="0" err="1"/>
              <a:t>AugAssign</a:t>
            </a:r>
            <a:endParaRPr lang="es-ES" sz="1200" dirty="0"/>
          </a:p>
          <a:p>
            <a:r>
              <a:rPr lang="es-ES" sz="1200" dirty="0">
                <a:sym typeface="Symbol" panose="05050102010706020507" pitchFamily="18" charset="2"/>
              </a:rPr>
              <a:t> </a:t>
            </a:r>
            <a:r>
              <a:rPr lang="es-ES" sz="1200" dirty="0"/>
              <a:t>Break</a:t>
            </a:r>
          </a:p>
          <a:p>
            <a:r>
              <a:rPr lang="es-ES" sz="1200" dirty="0">
                <a:sym typeface="Symbol" panose="05050102010706020507" pitchFamily="18" charset="2"/>
              </a:rPr>
              <a:t> </a:t>
            </a:r>
            <a:r>
              <a:rPr lang="es-ES" sz="1200" dirty="0" err="1"/>
              <a:t>ClassDef</a:t>
            </a:r>
            <a:endParaRPr lang="es-ES" sz="1200" dirty="0"/>
          </a:p>
          <a:p>
            <a:r>
              <a:rPr lang="es-ES" sz="1200" dirty="0">
                <a:sym typeface="Symbol" panose="05050102010706020507" pitchFamily="18" charset="2"/>
              </a:rPr>
              <a:t> </a:t>
            </a:r>
            <a:r>
              <a:rPr lang="es-ES" sz="1200" dirty="0"/>
              <a:t>Continue</a:t>
            </a:r>
          </a:p>
          <a:p>
            <a:r>
              <a:rPr lang="es-ES" sz="1200" dirty="0">
                <a:sym typeface="Symbol" panose="05050102010706020507" pitchFamily="18" charset="2"/>
              </a:rPr>
              <a:t> </a:t>
            </a:r>
            <a:r>
              <a:rPr lang="es-ES" sz="1200" dirty="0" err="1"/>
              <a:t>Delete</a:t>
            </a:r>
            <a:endParaRPr lang="es-ES" sz="1200" dirty="0"/>
          </a:p>
          <a:p>
            <a:r>
              <a:rPr lang="es-ES" sz="1200" dirty="0">
                <a:sym typeface="Symbol" panose="05050102010706020507" pitchFamily="18" charset="2"/>
              </a:rPr>
              <a:t> </a:t>
            </a:r>
            <a:r>
              <a:rPr lang="es-ES" sz="1200" dirty="0" err="1"/>
              <a:t>For</a:t>
            </a:r>
            <a:endParaRPr lang="es-ES" sz="1200" dirty="0"/>
          </a:p>
          <a:p>
            <a:r>
              <a:rPr lang="es-ES" sz="1200" dirty="0">
                <a:sym typeface="Symbol" panose="05050102010706020507" pitchFamily="18" charset="2"/>
              </a:rPr>
              <a:t> </a:t>
            </a:r>
            <a:r>
              <a:rPr lang="es-ES" sz="1200" dirty="0" err="1"/>
              <a:t>FunctionDef</a:t>
            </a:r>
            <a:endParaRPr lang="es-ES" sz="1200" dirty="0"/>
          </a:p>
          <a:p>
            <a:r>
              <a:rPr lang="es-ES" sz="1200" dirty="0">
                <a:sym typeface="Symbol" panose="05050102010706020507" pitchFamily="18" charset="2"/>
              </a:rPr>
              <a:t> </a:t>
            </a:r>
            <a:r>
              <a:rPr lang="es-ES" sz="1200" dirty="0"/>
              <a:t>Global</a:t>
            </a:r>
          </a:p>
          <a:p>
            <a:r>
              <a:rPr lang="es-ES" sz="1200" dirty="0">
                <a:sym typeface="Symbol" panose="05050102010706020507" pitchFamily="18" charset="2"/>
              </a:rPr>
              <a:t> </a:t>
            </a:r>
            <a:r>
              <a:rPr lang="es-ES" sz="1200" dirty="0" err="1"/>
              <a:t>If</a:t>
            </a:r>
            <a:endParaRPr lang="es-ES" sz="1200" dirty="0"/>
          </a:p>
          <a:p>
            <a:r>
              <a:rPr lang="es-ES" sz="1200" dirty="0">
                <a:sym typeface="Symbol" panose="05050102010706020507" pitchFamily="18" charset="2"/>
              </a:rPr>
              <a:t> </a:t>
            </a:r>
            <a:r>
              <a:rPr lang="es-ES" sz="1200" dirty="0" err="1"/>
              <a:t>Import</a:t>
            </a:r>
            <a:endParaRPr lang="es-ES" sz="1200" dirty="0"/>
          </a:p>
          <a:p>
            <a:r>
              <a:rPr lang="es-ES" sz="1200" dirty="0">
                <a:sym typeface="Symbol" panose="05050102010706020507" pitchFamily="18" charset="2"/>
              </a:rPr>
              <a:t> </a:t>
            </a:r>
            <a:r>
              <a:rPr lang="es-ES" sz="1200" dirty="0" err="1"/>
              <a:t>ImportFrom</a:t>
            </a:r>
            <a:endParaRPr lang="es-ES" sz="1200" dirty="0"/>
          </a:p>
          <a:p>
            <a:r>
              <a:rPr lang="es-ES" sz="1200" dirty="0">
                <a:sym typeface="Symbol" panose="05050102010706020507" pitchFamily="18" charset="2"/>
              </a:rPr>
              <a:t> </a:t>
            </a:r>
            <a:r>
              <a:rPr lang="es-ES" sz="1200" dirty="0"/>
              <a:t>Match</a:t>
            </a:r>
          </a:p>
          <a:p>
            <a:r>
              <a:rPr lang="es-ES" sz="1200" dirty="0">
                <a:sym typeface="Symbol" panose="05050102010706020507" pitchFamily="18" charset="2"/>
              </a:rPr>
              <a:t> </a:t>
            </a:r>
            <a:r>
              <a:rPr lang="es-ES" sz="1200" dirty="0" err="1"/>
              <a:t>Nonlocal</a:t>
            </a:r>
            <a:endParaRPr lang="es-ES" sz="1200" dirty="0"/>
          </a:p>
          <a:p>
            <a:r>
              <a:rPr lang="es-ES" sz="1200" dirty="0">
                <a:sym typeface="Symbol" panose="05050102010706020507" pitchFamily="18" charset="2"/>
              </a:rPr>
              <a:t> </a:t>
            </a:r>
            <a:r>
              <a:rPr lang="es-ES" sz="1200" dirty="0"/>
              <a:t>Pass</a:t>
            </a:r>
          </a:p>
          <a:p>
            <a:r>
              <a:rPr lang="es-ES" sz="1200" dirty="0">
                <a:sym typeface="Symbol" panose="05050102010706020507" pitchFamily="18" charset="2"/>
              </a:rPr>
              <a:t> </a:t>
            </a:r>
            <a:r>
              <a:rPr lang="es-ES" sz="1200" dirty="0" err="1"/>
              <a:t>Raise</a:t>
            </a:r>
            <a:endParaRPr lang="es-ES" sz="1200" dirty="0"/>
          </a:p>
          <a:p>
            <a:r>
              <a:rPr lang="es-ES" sz="1200" dirty="0">
                <a:sym typeface="Symbol" panose="05050102010706020507" pitchFamily="18" charset="2"/>
              </a:rPr>
              <a:t> </a:t>
            </a:r>
            <a:r>
              <a:rPr lang="es-ES" sz="1200" dirty="0" err="1"/>
              <a:t>Return</a:t>
            </a:r>
            <a:endParaRPr lang="es-ES" sz="1200" dirty="0"/>
          </a:p>
          <a:p>
            <a:r>
              <a:rPr lang="es-ES" sz="1200" dirty="0">
                <a:sym typeface="Symbol" panose="05050102010706020507" pitchFamily="18" charset="2"/>
              </a:rPr>
              <a:t> </a:t>
            </a:r>
            <a:r>
              <a:rPr lang="es-ES" sz="1200" dirty="0"/>
              <a:t>Try</a:t>
            </a:r>
          </a:p>
          <a:p>
            <a:r>
              <a:rPr lang="es-ES" sz="1200" dirty="0">
                <a:sym typeface="Symbol" panose="05050102010706020507" pitchFamily="18" charset="2"/>
              </a:rPr>
              <a:t> </a:t>
            </a:r>
            <a:r>
              <a:rPr lang="es-ES" sz="1200" dirty="0" err="1"/>
              <a:t>TryStar</a:t>
            </a:r>
            <a:endParaRPr lang="es-ES" sz="1200" dirty="0"/>
          </a:p>
          <a:p>
            <a:r>
              <a:rPr lang="es-ES" sz="1200" dirty="0">
                <a:sym typeface="Symbol" panose="05050102010706020507" pitchFamily="18" charset="2"/>
              </a:rPr>
              <a:t> </a:t>
            </a:r>
            <a:r>
              <a:rPr lang="es-ES" sz="1200" dirty="0" err="1"/>
              <a:t>TypeAlias</a:t>
            </a:r>
            <a:endParaRPr lang="es-ES" sz="1200" dirty="0"/>
          </a:p>
          <a:p>
            <a:r>
              <a:rPr lang="es-ES" sz="1200" dirty="0">
                <a:sym typeface="Symbol" panose="05050102010706020507" pitchFamily="18" charset="2"/>
              </a:rPr>
              <a:t> </a:t>
            </a:r>
            <a:r>
              <a:rPr lang="es-ES" sz="1200" dirty="0" err="1"/>
              <a:t>While</a:t>
            </a:r>
            <a:endParaRPr lang="es-ES" sz="1200" dirty="0"/>
          </a:p>
          <a:p>
            <a:r>
              <a:rPr lang="es-ES" sz="1200" dirty="0">
                <a:sym typeface="Symbol" panose="05050102010706020507" pitchFamily="18" charset="2"/>
              </a:rPr>
              <a:t> </a:t>
            </a:r>
            <a:r>
              <a:rPr lang="es-ES" sz="1200" dirty="0" err="1"/>
              <a:t>With</a:t>
            </a:r>
            <a:endParaRPr lang="es-ES" sz="1200" dirty="0"/>
          </a:p>
          <a:p>
            <a:endParaRPr lang="es-ES" sz="1200" dirty="0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736B01AA-6F30-FF79-C09A-59ED5920E2BD}"/>
              </a:ext>
            </a:extLst>
          </p:cNvPr>
          <p:cNvCxnSpPr>
            <a:cxnSpLocks/>
          </p:cNvCxnSpPr>
          <p:nvPr/>
        </p:nvCxnSpPr>
        <p:spPr>
          <a:xfrm flipV="1">
            <a:off x="2479715" y="1548249"/>
            <a:ext cx="0" cy="5062835"/>
          </a:xfrm>
          <a:prstGeom prst="line">
            <a:avLst/>
          </a:prstGeom>
          <a:ln w="9525"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A25226F-0165-342E-C45D-7D11849E38C1}"/>
              </a:ext>
            </a:extLst>
          </p:cNvPr>
          <p:cNvSpPr txBox="1"/>
          <p:nvPr/>
        </p:nvSpPr>
        <p:spPr>
          <a:xfrm>
            <a:off x="3959919" y="1324357"/>
            <a:ext cx="1171464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 sz="1200" dirty="0" err="1"/>
              <a:t>Expression</a:t>
            </a:r>
            <a:endParaRPr lang="es-ES" sz="1200" dirty="0"/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FAC1FAD7-4C8D-830D-3976-1087E05B0817}"/>
              </a:ext>
            </a:extLst>
          </p:cNvPr>
          <p:cNvCxnSpPr>
            <a:cxnSpLocks/>
          </p:cNvCxnSpPr>
          <p:nvPr/>
        </p:nvCxnSpPr>
        <p:spPr>
          <a:xfrm flipH="1" flipV="1">
            <a:off x="3270595" y="1469250"/>
            <a:ext cx="778843" cy="1"/>
          </a:xfrm>
          <a:prstGeom prst="line">
            <a:avLst/>
          </a:prstGeom>
          <a:ln w="9525"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CuadroTexto 20">
            <a:extLst>
              <a:ext uri="{FF2B5EF4-FFF2-40B4-BE49-F238E27FC236}">
                <a16:creationId xmlns:a16="http://schemas.microsoft.com/office/drawing/2014/main" id="{A3C450F8-8679-BB62-3AA4-759C2F97CD14}"/>
              </a:ext>
            </a:extLst>
          </p:cNvPr>
          <p:cNvSpPr txBox="1"/>
          <p:nvPr/>
        </p:nvSpPr>
        <p:spPr>
          <a:xfrm>
            <a:off x="4214075" y="1708334"/>
            <a:ext cx="141661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sym typeface="Symbol" panose="05050102010706020507" pitchFamily="18" charset="2"/>
              </a:rPr>
              <a:t></a:t>
            </a:r>
            <a:r>
              <a:rPr lang="es-ES" sz="1200" dirty="0"/>
              <a:t> </a:t>
            </a:r>
            <a:r>
              <a:rPr lang="es-ES" sz="1200" dirty="0" err="1">
                <a:sym typeface="Symbol" panose="05050102010706020507" pitchFamily="18" charset="2"/>
              </a:rPr>
              <a:t>Await</a:t>
            </a:r>
            <a:endParaRPr lang="es-ES" sz="1200" dirty="0">
              <a:sym typeface="Symbol" panose="05050102010706020507" pitchFamily="18" charset="2"/>
            </a:endParaRPr>
          </a:p>
          <a:p>
            <a:r>
              <a:rPr lang="es-ES" sz="1200" dirty="0">
                <a:sym typeface="Symbol" panose="05050102010706020507" pitchFamily="18" charset="2"/>
              </a:rPr>
              <a:t></a:t>
            </a:r>
            <a:r>
              <a:rPr lang="es-ES" sz="1200" dirty="0"/>
              <a:t> </a:t>
            </a:r>
            <a:r>
              <a:rPr lang="es-ES" sz="1200" dirty="0" err="1">
                <a:sym typeface="Symbol" panose="05050102010706020507" pitchFamily="18" charset="2"/>
              </a:rPr>
              <a:t>Attribute</a:t>
            </a:r>
            <a:endParaRPr lang="es-ES" sz="1200" dirty="0">
              <a:sym typeface="Symbol" panose="05050102010706020507" pitchFamily="18" charset="2"/>
            </a:endParaRPr>
          </a:p>
          <a:p>
            <a:r>
              <a:rPr lang="es-ES" sz="1200" dirty="0">
                <a:sym typeface="Symbol" panose="05050102010706020507" pitchFamily="18" charset="2"/>
              </a:rPr>
              <a:t></a:t>
            </a:r>
            <a:r>
              <a:rPr lang="es-ES" sz="1200" dirty="0"/>
              <a:t> </a:t>
            </a:r>
            <a:r>
              <a:rPr lang="es-ES" sz="1200" dirty="0" err="1">
                <a:sym typeface="Symbol" panose="05050102010706020507" pitchFamily="18" charset="2"/>
              </a:rPr>
              <a:t>BinOp</a:t>
            </a:r>
            <a:endParaRPr lang="es-ES" sz="1200" dirty="0">
              <a:sym typeface="Symbol" panose="05050102010706020507" pitchFamily="18" charset="2"/>
            </a:endParaRPr>
          </a:p>
          <a:p>
            <a:r>
              <a:rPr lang="es-ES" sz="1200" dirty="0">
                <a:sym typeface="Symbol" panose="05050102010706020507" pitchFamily="18" charset="2"/>
              </a:rPr>
              <a:t></a:t>
            </a:r>
            <a:r>
              <a:rPr lang="es-ES" sz="1200" dirty="0"/>
              <a:t> </a:t>
            </a:r>
            <a:r>
              <a:rPr lang="es-ES" sz="1200" dirty="0" err="1">
                <a:sym typeface="Symbol" panose="05050102010706020507" pitchFamily="18" charset="2"/>
              </a:rPr>
              <a:t>BollOp</a:t>
            </a:r>
            <a:endParaRPr lang="es-ES" sz="1200" dirty="0">
              <a:sym typeface="Symbol" panose="05050102010706020507" pitchFamily="18" charset="2"/>
            </a:endParaRPr>
          </a:p>
          <a:p>
            <a:r>
              <a:rPr lang="es-ES" sz="1200" dirty="0">
                <a:sym typeface="Symbol" panose="05050102010706020507" pitchFamily="18" charset="2"/>
              </a:rPr>
              <a:t></a:t>
            </a:r>
            <a:r>
              <a:rPr lang="es-ES" sz="1200" dirty="0"/>
              <a:t> </a:t>
            </a:r>
            <a:r>
              <a:rPr lang="es-ES" sz="1200" dirty="0" err="1">
                <a:sym typeface="Symbol" panose="05050102010706020507" pitchFamily="18" charset="2"/>
              </a:rPr>
              <a:t>Call</a:t>
            </a:r>
            <a:endParaRPr lang="es-ES" sz="1200" dirty="0">
              <a:sym typeface="Symbol" panose="05050102010706020507" pitchFamily="18" charset="2"/>
            </a:endParaRPr>
          </a:p>
          <a:p>
            <a:r>
              <a:rPr lang="es-ES" sz="1200" dirty="0">
                <a:sym typeface="Symbol" panose="05050102010706020507" pitchFamily="18" charset="2"/>
              </a:rPr>
              <a:t></a:t>
            </a:r>
            <a:r>
              <a:rPr lang="es-ES" sz="1200" dirty="0"/>
              <a:t> </a:t>
            </a:r>
            <a:r>
              <a:rPr lang="es-ES" sz="1200" dirty="0">
                <a:sym typeface="Symbol" panose="05050102010706020507" pitchFamily="18" charset="2"/>
              </a:rPr>
              <a:t>Compare</a:t>
            </a:r>
          </a:p>
          <a:p>
            <a:r>
              <a:rPr lang="es-ES" sz="1200" dirty="0">
                <a:sym typeface="Symbol" panose="05050102010706020507" pitchFamily="18" charset="2"/>
              </a:rPr>
              <a:t></a:t>
            </a:r>
            <a:r>
              <a:rPr lang="es-ES" sz="1200" dirty="0"/>
              <a:t> </a:t>
            </a:r>
            <a:r>
              <a:rPr lang="es-ES" sz="1200" dirty="0" err="1">
                <a:sym typeface="Symbol" panose="05050102010706020507" pitchFamily="18" charset="2"/>
              </a:rPr>
              <a:t>Constant</a:t>
            </a:r>
            <a:endParaRPr lang="es-ES" sz="1200" dirty="0">
              <a:sym typeface="Symbol" panose="05050102010706020507" pitchFamily="18" charset="2"/>
            </a:endParaRPr>
          </a:p>
          <a:p>
            <a:r>
              <a:rPr lang="es-ES" sz="1200" dirty="0">
                <a:sym typeface="Symbol" panose="05050102010706020507" pitchFamily="18" charset="2"/>
              </a:rPr>
              <a:t></a:t>
            </a:r>
            <a:r>
              <a:rPr lang="es-ES" sz="1200" dirty="0"/>
              <a:t> </a:t>
            </a:r>
            <a:r>
              <a:rPr lang="es-ES" sz="1200" dirty="0" err="1">
                <a:sym typeface="Symbol" panose="05050102010706020507" pitchFamily="18" charset="2"/>
              </a:rPr>
              <a:t>Dict</a:t>
            </a:r>
            <a:endParaRPr lang="es-ES" sz="1200" dirty="0">
              <a:sym typeface="Symbol" panose="05050102010706020507" pitchFamily="18" charset="2"/>
            </a:endParaRPr>
          </a:p>
          <a:p>
            <a:r>
              <a:rPr lang="es-ES" sz="1200" dirty="0">
                <a:sym typeface="Symbol" panose="05050102010706020507" pitchFamily="18" charset="2"/>
              </a:rPr>
              <a:t></a:t>
            </a:r>
            <a:r>
              <a:rPr lang="es-ES" sz="1200" dirty="0"/>
              <a:t> </a:t>
            </a:r>
            <a:r>
              <a:rPr lang="es-ES" sz="1200" dirty="0" err="1">
                <a:sym typeface="Symbol" panose="05050102010706020507" pitchFamily="18" charset="2"/>
              </a:rPr>
              <a:t>DictComp</a:t>
            </a:r>
            <a:endParaRPr lang="es-ES" sz="1200" dirty="0">
              <a:sym typeface="Symbol" panose="05050102010706020507" pitchFamily="18" charset="2"/>
            </a:endParaRPr>
          </a:p>
          <a:p>
            <a:r>
              <a:rPr lang="es-ES" sz="1200" dirty="0">
                <a:sym typeface="Symbol" panose="05050102010706020507" pitchFamily="18" charset="2"/>
              </a:rPr>
              <a:t></a:t>
            </a:r>
            <a:r>
              <a:rPr lang="es-ES" sz="1200" dirty="0"/>
              <a:t> </a:t>
            </a:r>
            <a:r>
              <a:rPr lang="es-ES" sz="1200" dirty="0" err="1">
                <a:sym typeface="Symbol" panose="05050102010706020507" pitchFamily="18" charset="2"/>
              </a:rPr>
              <a:t>FormattedValue</a:t>
            </a:r>
            <a:endParaRPr lang="es-ES" sz="1200" dirty="0">
              <a:sym typeface="Symbol" panose="05050102010706020507" pitchFamily="18" charset="2"/>
            </a:endParaRPr>
          </a:p>
          <a:p>
            <a:r>
              <a:rPr lang="es-ES" sz="1200" dirty="0">
                <a:sym typeface="Symbol" panose="05050102010706020507" pitchFamily="18" charset="2"/>
              </a:rPr>
              <a:t></a:t>
            </a:r>
            <a:r>
              <a:rPr lang="es-ES" sz="1200" dirty="0"/>
              <a:t> </a:t>
            </a:r>
            <a:r>
              <a:rPr lang="es-ES" sz="1200" dirty="0" err="1">
                <a:sym typeface="Symbol" panose="05050102010706020507" pitchFamily="18" charset="2"/>
              </a:rPr>
              <a:t>GeneratorExp</a:t>
            </a:r>
            <a:endParaRPr lang="es-ES" sz="1200" dirty="0">
              <a:sym typeface="Symbol" panose="05050102010706020507" pitchFamily="18" charset="2"/>
            </a:endParaRPr>
          </a:p>
          <a:p>
            <a:r>
              <a:rPr lang="es-ES" sz="1200" dirty="0">
                <a:sym typeface="Symbol" panose="05050102010706020507" pitchFamily="18" charset="2"/>
              </a:rPr>
              <a:t></a:t>
            </a:r>
            <a:r>
              <a:rPr lang="es-ES" sz="1200" dirty="0"/>
              <a:t> </a:t>
            </a:r>
            <a:r>
              <a:rPr lang="es-ES" sz="1200" dirty="0" err="1">
                <a:sym typeface="Symbol" panose="05050102010706020507" pitchFamily="18" charset="2"/>
              </a:rPr>
              <a:t>IfExp</a:t>
            </a:r>
            <a:endParaRPr lang="es-ES" sz="1200" dirty="0">
              <a:sym typeface="Symbol" panose="05050102010706020507" pitchFamily="18" charset="2"/>
            </a:endParaRPr>
          </a:p>
          <a:p>
            <a:r>
              <a:rPr lang="es-ES" sz="1200" dirty="0">
                <a:sym typeface="Symbol" panose="05050102010706020507" pitchFamily="18" charset="2"/>
              </a:rPr>
              <a:t></a:t>
            </a:r>
            <a:r>
              <a:rPr lang="es-ES" sz="1200" dirty="0"/>
              <a:t> </a:t>
            </a:r>
            <a:r>
              <a:rPr lang="es-ES" sz="1200" dirty="0" err="1">
                <a:sym typeface="Symbol" panose="05050102010706020507" pitchFamily="18" charset="2"/>
              </a:rPr>
              <a:t>JoinedStr</a:t>
            </a:r>
            <a:endParaRPr lang="es-ES" sz="1200" dirty="0">
              <a:sym typeface="Symbol" panose="05050102010706020507" pitchFamily="18" charset="2"/>
            </a:endParaRPr>
          </a:p>
          <a:p>
            <a:r>
              <a:rPr lang="es-ES" sz="1200" dirty="0">
                <a:sym typeface="Symbol" panose="05050102010706020507" pitchFamily="18" charset="2"/>
              </a:rPr>
              <a:t></a:t>
            </a:r>
            <a:r>
              <a:rPr lang="es-ES" sz="1200" dirty="0"/>
              <a:t> </a:t>
            </a:r>
            <a:r>
              <a:rPr lang="es-ES" sz="1200" dirty="0">
                <a:sym typeface="Symbol" panose="05050102010706020507" pitchFamily="18" charset="2"/>
              </a:rPr>
              <a:t>Lambda</a:t>
            </a:r>
          </a:p>
          <a:p>
            <a:r>
              <a:rPr lang="es-ES" sz="1200" dirty="0">
                <a:sym typeface="Symbol" panose="05050102010706020507" pitchFamily="18" charset="2"/>
              </a:rPr>
              <a:t></a:t>
            </a:r>
            <a:r>
              <a:rPr lang="es-ES" sz="1200" dirty="0"/>
              <a:t> </a:t>
            </a:r>
            <a:r>
              <a:rPr lang="es-ES" sz="1200" dirty="0" err="1">
                <a:sym typeface="Symbol" panose="05050102010706020507" pitchFamily="18" charset="2"/>
              </a:rPr>
              <a:t>List</a:t>
            </a:r>
            <a:endParaRPr lang="es-ES" sz="1200" dirty="0">
              <a:sym typeface="Symbol" panose="05050102010706020507" pitchFamily="18" charset="2"/>
            </a:endParaRPr>
          </a:p>
          <a:p>
            <a:r>
              <a:rPr lang="es-ES" sz="1200" dirty="0">
                <a:sym typeface="Symbol" panose="05050102010706020507" pitchFamily="18" charset="2"/>
              </a:rPr>
              <a:t></a:t>
            </a:r>
            <a:r>
              <a:rPr lang="es-ES" sz="1200" dirty="0"/>
              <a:t> </a:t>
            </a:r>
            <a:r>
              <a:rPr lang="es-ES" sz="1200" dirty="0" err="1">
                <a:sym typeface="Symbol" panose="05050102010706020507" pitchFamily="18" charset="2"/>
              </a:rPr>
              <a:t>ListComp</a:t>
            </a:r>
            <a:endParaRPr lang="es-ES" sz="1200" dirty="0">
              <a:sym typeface="Symbol" panose="05050102010706020507" pitchFamily="18" charset="2"/>
            </a:endParaRPr>
          </a:p>
          <a:p>
            <a:r>
              <a:rPr lang="es-ES" sz="1200" dirty="0">
                <a:sym typeface="Symbol" panose="05050102010706020507" pitchFamily="18" charset="2"/>
              </a:rPr>
              <a:t></a:t>
            </a:r>
            <a:r>
              <a:rPr lang="es-ES" sz="1200" dirty="0"/>
              <a:t> </a:t>
            </a:r>
            <a:r>
              <a:rPr lang="es-ES" sz="1200" dirty="0" err="1">
                <a:sym typeface="Symbol" panose="05050102010706020507" pitchFamily="18" charset="2"/>
              </a:rPr>
              <a:t>Name</a:t>
            </a:r>
            <a:endParaRPr lang="es-ES" sz="1200" dirty="0">
              <a:sym typeface="Symbol" panose="05050102010706020507" pitchFamily="18" charset="2"/>
            </a:endParaRPr>
          </a:p>
          <a:p>
            <a:r>
              <a:rPr lang="es-ES" sz="1200" dirty="0">
                <a:sym typeface="Symbol" panose="05050102010706020507" pitchFamily="18" charset="2"/>
              </a:rPr>
              <a:t></a:t>
            </a:r>
            <a:r>
              <a:rPr lang="es-ES" sz="1200" dirty="0"/>
              <a:t> </a:t>
            </a:r>
            <a:r>
              <a:rPr lang="es-ES" sz="1200" dirty="0" err="1">
                <a:sym typeface="Symbol" panose="05050102010706020507" pitchFamily="18" charset="2"/>
              </a:rPr>
              <a:t>NamedExp</a:t>
            </a:r>
            <a:endParaRPr lang="es-ES" sz="1200" dirty="0">
              <a:sym typeface="Symbol" panose="05050102010706020507" pitchFamily="18" charset="2"/>
            </a:endParaRPr>
          </a:p>
          <a:p>
            <a:r>
              <a:rPr lang="es-ES" sz="1200" dirty="0">
                <a:sym typeface="Symbol" panose="05050102010706020507" pitchFamily="18" charset="2"/>
              </a:rPr>
              <a:t></a:t>
            </a:r>
            <a:r>
              <a:rPr lang="es-ES" sz="1200" dirty="0"/>
              <a:t> </a:t>
            </a:r>
            <a:r>
              <a:rPr lang="es-ES" sz="1200" dirty="0">
                <a:sym typeface="Symbol" panose="05050102010706020507" pitchFamily="18" charset="2"/>
              </a:rPr>
              <a:t>Set</a:t>
            </a:r>
          </a:p>
          <a:p>
            <a:r>
              <a:rPr lang="es-ES" sz="1200" dirty="0">
                <a:sym typeface="Symbol" panose="05050102010706020507" pitchFamily="18" charset="2"/>
              </a:rPr>
              <a:t></a:t>
            </a:r>
            <a:r>
              <a:rPr lang="es-ES" sz="1200" dirty="0"/>
              <a:t> </a:t>
            </a:r>
            <a:r>
              <a:rPr lang="es-ES" sz="1200" dirty="0" err="1">
                <a:sym typeface="Symbol" panose="05050102010706020507" pitchFamily="18" charset="2"/>
              </a:rPr>
              <a:t>SetComp</a:t>
            </a:r>
            <a:endParaRPr lang="es-ES" sz="1200" dirty="0">
              <a:sym typeface="Symbol" panose="05050102010706020507" pitchFamily="18" charset="2"/>
            </a:endParaRPr>
          </a:p>
          <a:p>
            <a:r>
              <a:rPr lang="es-ES" sz="1200" dirty="0">
                <a:sym typeface="Symbol" panose="05050102010706020507" pitchFamily="18" charset="2"/>
              </a:rPr>
              <a:t></a:t>
            </a:r>
            <a:r>
              <a:rPr lang="es-ES" sz="1200" dirty="0"/>
              <a:t> </a:t>
            </a:r>
            <a:r>
              <a:rPr lang="es-ES" sz="1200" dirty="0" err="1">
                <a:sym typeface="Symbol" panose="05050102010706020507" pitchFamily="18" charset="2"/>
              </a:rPr>
              <a:t>Slice</a:t>
            </a:r>
            <a:endParaRPr lang="es-ES" sz="1200" dirty="0">
              <a:sym typeface="Symbol" panose="05050102010706020507" pitchFamily="18" charset="2"/>
            </a:endParaRPr>
          </a:p>
          <a:p>
            <a:r>
              <a:rPr lang="es-ES" sz="1200" dirty="0">
                <a:sym typeface="Symbol" panose="05050102010706020507" pitchFamily="18" charset="2"/>
              </a:rPr>
              <a:t></a:t>
            </a:r>
            <a:r>
              <a:rPr lang="es-ES" sz="1200" dirty="0"/>
              <a:t> </a:t>
            </a:r>
            <a:r>
              <a:rPr lang="es-ES" sz="1200" dirty="0" err="1">
                <a:sym typeface="Symbol" panose="05050102010706020507" pitchFamily="18" charset="2"/>
              </a:rPr>
              <a:t>Starred</a:t>
            </a:r>
            <a:endParaRPr lang="es-ES" sz="1200" dirty="0">
              <a:sym typeface="Symbol" panose="05050102010706020507" pitchFamily="18" charset="2"/>
            </a:endParaRPr>
          </a:p>
          <a:p>
            <a:r>
              <a:rPr lang="es-ES" sz="1200" dirty="0">
                <a:sym typeface="Symbol" panose="05050102010706020507" pitchFamily="18" charset="2"/>
              </a:rPr>
              <a:t></a:t>
            </a:r>
            <a:r>
              <a:rPr lang="es-ES" sz="1200" dirty="0"/>
              <a:t> </a:t>
            </a:r>
            <a:r>
              <a:rPr lang="es-ES" sz="1200" dirty="0" err="1">
                <a:sym typeface="Symbol" panose="05050102010706020507" pitchFamily="18" charset="2"/>
              </a:rPr>
              <a:t>Subscript</a:t>
            </a:r>
            <a:endParaRPr lang="es-ES" sz="1200" dirty="0">
              <a:sym typeface="Symbol" panose="05050102010706020507" pitchFamily="18" charset="2"/>
            </a:endParaRPr>
          </a:p>
          <a:p>
            <a:r>
              <a:rPr lang="es-ES" sz="1200" dirty="0">
                <a:sym typeface="Symbol" panose="05050102010706020507" pitchFamily="18" charset="2"/>
              </a:rPr>
              <a:t></a:t>
            </a:r>
            <a:r>
              <a:rPr lang="es-ES" sz="1200" dirty="0"/>
              <a:t> </a:t>
            </a:r>
            <a:r>
              <a:rPr lang="es-ES" sz="1200" dirty="0" err="1">
                <a:sym typeface="Symbol" panose="05050102010706020507" pitchFamily="18" charset="2"/>
              </a:rPr>
              <a:t>Tuple</a:t>
            </a:r>
            <a:endParaRPr lang="es-ES" sz="1200" dirty="0">
              <a:sym typeface="Symbol" panose="05050102010706020507" pitchFamily="18" charset="2"/>
            </a:endParaRPr>
          </a:p>
          <a:p>
            <a:r>
              <a:rPr lang="es-ES" sz="1200" dirty="0">
                <a:sym typeface="Symbol" panose="05050102010706020507" pitchFamily="18" charset="2"/>
              </a:rPr>
              <a:t></a:t>
            </a:r>
            <a:r>
              <a:rPr lang="es-ES" sz="1200" dirty="0"/>
              <a:t> </a:t>
            </a:r>
            <a:r>
              <a:rPr lang="es-ES" sz="1200" dirty="0" err="1">
                <a:sym typeface="Symbol" panose="05050102010706020507" pitchFamily="18" charset="2"/>
              </a:rPr>
              <a:t>UnaryOp</a:t>
            </a:r>
            <a:endParaRPr lang="es-ES" sz="1200" dirty="0">
              <a:sym typeface="Symbol" panose="05050102010706020507" pitchFamily="18" charset="2"/>
            </a:endParaRPr>
          </a:p>
          <a:p>
            <a:r>
              <a:rPr lang="es-ES" sz="1200" dirty="0">
                <a:sym typeface="Symbol" panose="05050102010706020507" pitchFamily="18" charset="2"/>
              </a:rPr>
              <a:t></a:t>
            </a:r>
            <a:r>
              <a:rPr lang="es-ES" sz="1200" dirty="0"/>
              <a:t> </a:t>
            </a:r>
            <a:r>
              <a:rPr lang="es-ES" sz="1200" dirty="0" err="1">
                <a:sym typeface="Symbol" panose="05050102010706020507" pitchFamily="18" charset="2"/>
              </a:rPr>
              <a:t>Yield</a:t>
            </a:r>
            <a:endParaRPr lang="es-ES" sz="1200" dirty="0">
              <a:sym typeface="Symbol" panose="05050102010706020507" pitchFamily="18" charset="2"/>
            </a:endParaRPr>
          </a:p>
          <a:p>
            <a:r>
              <a:rPr lang="es-ES" sz="1200" dirty="0">
                <a:sym typeface="Symbol" panose="05050102010706020507" pitchFamily="18" charset="2"/>
              </a:rPr>
              <a:t></a:t>
            </a:r>
            <a:r>
              <a:rPr lang="es-ES" sz="1200" dirty="0"/>
              <a:t> </a:t>
            </a:r>
            <a:r>
              <a:rPr lang="es-ES" sz="1200" dirty="0" err="1">
                <a:sym typeface="Symbol" panose="05050102010706020507" pitchFamily="18" charset="2"/>
              </a:rPr>
              <a:t>YieldFrom</a:t>
            </a:r>
            <a:endParaRPr lang="es-ES" sz="1200" dirty="0">
              <a:sym typeface="Symbol" panose="05050102010706020507" pitchFamily="18" charset="2"/>
            </a:endParaRPr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9D8D8E84-22C7-1BD0-553C-A81D314411B2}"/>
              </a:ext>
            </a:extLst>
          </p:cNvPr>
          <p:cNvCxnSpPr>
            <a:cxnSpLocks/>
          </p:cNvCxnSpPr>
          <p:nvPr/>
        </p:nvCxnSpPr>
        <p:spPr>
          <a:xfrm flipV="1">
            <a:off x="4302165" y="1550556"/>
            <a:ext cx="0" cy="5062835"/>
          </a:xfrm>
          <a:prstGeom prst="line">
            <a:avLst/>
          </a:prstGeom>
          <a:ln w="9525"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9B0FE13E-5E5F-61AE-2212-536C7C9CCB02}"/>
              </a:ext>
            </a:extLst>
          </p:cNvPr>
          <p:cNvCxnSpPr>
            <a:cxnSpLocks/>
            <a:stCxn id="3" idx="0"/>
            <a:endCxn id="2" idx="2"/>
          </p:cNvCxnSpPr>
          <p:nvPr/>
        </p:nvCxnSpPr>
        <p:spPr>
          <a:xfrm flipV="1">
            <a:off x="2757317" y="740155"/>
            <a:ext cx="0" cy="586299"/>
          </a:xfrm>
          <a:prstGeom prst="line">
            <a:avLst/>
          </a:prstGeom>
          <a:ln w="9525"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CDDFA510-D4C7-6DBB-5E2E-640F28E6317F}"/>
              </a:ext>
            </a:extLst>
          </p:cNvPr>
          <p:cNvCxnSpPr>
            <a:cxnSpLocks/>
          </p:cNvCxnSpPr>
          <p:nvPr/>
        </p:nvCxnSpPr>
        <p:spPr>
          <a:xfrm>
            <a:off x="1449880" y="1084104"/>
            <a:ext cx="1307437" cy="0"/>
          </a:xfrm>
          <a:prstGeom prst="line">
            <a:avLst/>
          </a:prstGeom>
          <a:ln w="9525"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Conector recto 42">
            <a:extLst>
              <a:ext uri="{FF2B5EF4-FFF2-40B4-BE49-F238E27FC236}">
                <a16:creationId xmlns:a16="http://schemas.microsoft.com/office/drawing/2014/main" id="{B16A7F1F-3491-4BBA-CE50-3A8193131EAB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1449880" y="1084104"/>
            <a:ext cx="0" cy="240253"/>
          </a:xfrm>
          <a:prstGeom prst="line">
            <a:avLst/>
          </a:prstGeom>
          <a:ln w="9525"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D7266F86-81CC-3858-F2BC-F1E47C6AA428}"/>
              </a:ext>
            </a:extLst>
          </p:cNvPr>
          <p:cNvCxnSpPr>
            <a:cxnSpLocks/>
          </p:cNvCxnSpPr>
          <p:nvPr/>
        </p:nvCxnSpPr>
        <p:spPr>
          <a:xfrm flipV="1">
            <a:off x="4545651" y="1084104"/>
            <a:ext cx="0" cy="240253"/>
          </a:xfrm>
          <a:prstGeom prst="line">
            <a:avLst/>
          </a:prstGeom>
          <a:ln w="9525"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Conector recto 48">
            <a:extLst>
              <a:ext uri="{FF2B5EF4-FFF2-40B4-BE49-F238E27FC236}">
                <a16:creationId xmlns:a16="http://schemas.microsoft.com/office/drawing/2014/main" id="{8444E217-9CBD-E479-DF33-19B45142C258}"/>
              </a:ext>
            </a:extLst>
          </p:cNvPr>
          <p:cNvCxnSpPr>
            <a:cxnSpLocks/>
          </p:cNvCxnSpPr>
          <p:nvPr/>
        </p:nvCxnSpPr>
        <p:spPr>
          <a:xfrm>
            <a:off x="2689330" y="1084104"/>
            <a:ext cx="1856321" cy="0"/>
          </a:xfrm>
          <a:prstGeom prst="line">
            <a:avLst/>
          </a:prstGeom>
          <a:ln w="9525"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7697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02B1BD0-0E96-7CBA-9C8F-2E9660BFC819}"/>
              </a:ext>
            </a:extLst>
          </p:cNvPr>
          <p:cNvSpPr txBox="1"/>
          <p:nvPr/>
        </p:nvSpPr>
        <p:spPr>
          <a:xfrm>
            <a:off x="2888748" y="463156"/>
            <a:ext cx="8801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 err="1"/>
              <a:t>Tree</a:t>
            </a:r>
            <a:endParaRPr lang="es-ES" sz="1400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565A808-FDCD-3F38-3421-6A9FCC6FEABA}"/>
              </a:ext>
            </a:extLst>
          </p:cNvPr>
          <p:cNvSpPr txBox="1"/>
          <p:nvPr/>
        </p:nvSpPr>
        <p:spPr>
          <a:xfrm>
            <a:off x="2743085" y="1310581"/>
            <a:ext cx="1171464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 sz="1200" dirty="0" err="1"/>
              <a:t>Statement</a:t>
            </a:r>
            <a:endParaRPr lang="es-ES" sz="12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E19197F-922F-7660-69E0-218393537A92}"/>
              </a:ext>
            </a:extLst>
          </p:cNvPr>
          <p:cNvSpPr txBox="1"/>
          <p:nvPr/>
        </p:nvSpPr>
        <p:spPr>
          <a:xfrm>
            <a:off x="2957341" y="1632288"/>
            <a:ext cx="191632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sym typeface="Symbol" panose="05050102010706020507" pitchFamily="18" charset="2"/>
              </a:rPr>
              <a:t></a:t>
            </a:r>
            <a:r>
              <a:rPr lang="es-ES" sz="1200" dirty="0"/>
              <a:t> </a:t>
            </a:r>
            <a:r>
              <a:rPr lang="es-ES" sz="1200" dirty="0" err="1">
                <a:sym typeface="Symbol" panose="05050102010706020507" pitchFamily="18" charset="2"/>
              </a:rPr>
              <a:t>AnnotatedAssignment</a:t>
            </a:r>
            <a:endParaRPr lang="es-ES" sz="1200" dirty="0">
              <a:sym typeface="Symbol" panose="05050102010706020507" pitchFamily="18" charset="2"/>
            </a:endParaRPr>
          </a:p>
          <a:p>
            <a:r>
              <a:rPr lang="es-ES" sz="1200" dirty="0">
                <a:sym typeface="Symbol" panose="05050102010706020507" pitchFamily="18" charset="2"/>
              </a:rPr>
              <a:t></a:t>
            </a:r>
            <a:r>
              <a:rPr lang="es-ES" sz="1200" dirty="0"/>
              <a:t> </a:t>
            </a:r>
            <a:r>
              <a:rPr lang="es-ES" sz="1200" dirty="0" err="1">
                <a:sym typeface="Symbol" panose="05050102010706020507" pitchFamily="18" charset="2"/>
              </a:rPr>
              <a:t>Assert</a:t>
            </a:r>
            <a:endParaRPr lang="es-ES" sz="1200" dirty="0">
              <a:sym typeface="Symbol" panose="05050102010706020507" pitchFamily="18" charset="2"/>
            </a:endParaRPr>
          </a:p>
          <a:p>
            <a:r>
              <a:rPr lang="es-ES" sz="1200" dirty="0">
                <a:sym typeface="Symbol" panose="05050102010706020507" pitchFamily="18" charset="2"/>
              </a:rPr>
              <a:t></a:t>
            </a:r>
            <a:r>
              <a:rPr lang="es-ES" sz="1200" dirty="0"/>
              <a:t> </a:t>
            </a:r>
            <a:r>
              <a:rPr lang="es-ES" sz="1200" dirty="0" err="1">
                <a:sym typeface="Symbol" panose="05050102010706020507" pitchFamily="18" charset="2"/>
              </a:rPr>
              <a:t>AssignmentStmt</a:t>
            </a:r>
            <a:endParaRPr lang="es-ES" sz="1200" dirty="0">
              <a:sym typeface="Symbol" panose="05050102010706020507" pitchFamily="18" charset="2"/>
            </a:endParaRPr>
          </a:p>
          <a:p>
            <a:r>
              <a:rPr lang="es-ES" sz="1200" dirty="0">
                <a:sym typeface="Symbol" panose="05050102010706020507" pitchFamily="18" charset="2"/>
              </a:rPr>
              <a:t></a:t>
            </a:r>
            <a:r>
              <a:rPr lang="es-ES" sz="1200" dirty="0"/>
              <a:t> </a:t>
            </a:r>
            <a:r>
              <a:rPr lang="es-ES" sz="1200" dirty="0" err="1">
                <a:sym typeface="Symbol" panose="05050102010706020507" pitchFamily="18" charset="2"/>
              </a:rPr>
              <a:t>AsyncFor</a:t>
            </a:r>
            <a:endParaRPr lang="es-ES" sz="1200" dirty="0">
              <a:sym typeface="Symbol" panose="05050102010706020507" pitchFamily="18" charset="2"/>
            </a:endParaRPr>
          </a:p>
          <a:p>
            <a:r>
              <a:rPr lang="es-ES" sz="1200" dirty="0">
                <a:sym typeface="Symbol" panose="05050102010706020507" pitchFamily="18" charset="2"/>
              </a:rPr>
              <a:t></a:t>
            </a:r>
            <a:r>
              <a:rPr lang="es-ES" sz="1200" dirty="0"/>
              <a:t> </a:t>
            </a:r>
            <a:r>
              <a:rPr lang="es-ES" sz="1200" dirty="0" err="1">
                <a:sym typeface="Symbol" panose="05050102010706020507" pitchFamily="18" charset="2"/>
              </a:rPr>
              <a:t>AsyncWith</a:t>
            </a:r>
            <a:endParaRPr lang="es-ES" sz="1200" dirty="0">
              <a:sym typeface="Symbol" panose="05050102010706020507" pitchFamily="18" charset="2"/>
            </a:endParaRPr>
          </a:p>
          <a:p>
            <a:r>
              <a:rPr lang="es-ES" sz="1200" dirty="0">
                <a:sym typeface="Symbol" panose="05050102010706020507" pitchFamily="18" charset="2"/>
              </a:rPr>
              <a:t></a:t>
            </a:r>
            <a:r>
              <a:rPr lang="es-ES" sz="1200" dirty="0"/>
              <a:t> </a:t>
            </a:r>
            <a:r>
              <a:rPr lang="es-ES" sz="1200" dirty="0" err="1">
                <a:sym typeface="Symbol" panose="05050102010706020507" pitchFamily="18" charset="2"/>
              </a:rPr>
              <a:t>AugmentedAssignment</a:t>
            </a:r>
            <a:endParaRPr lang="es-ES" sz="1200" dirty="0">
              <a:sym typeface="Symbol" panose="05050102010706020507" pitchFamily="18" charset="2"/>
            </a:endParaRPr>
          </a:p>
          <a:p>
            <a:r>
              <a:rPr lang="es-ES" sz="1200" dirty="0">
                <a:sym typeface="Symbol" panose="05050102010706020507" pitchFamily="18" charset="2"/>
              </a:rPr>
              <a:t></a:t>
            </a:r>
            <a:r>
              <a:rPr lang="es-ES" sz="1200" dirty="0"/>
              <a:t> </a:t>
            </a:r>
            <a:r>
              <a:rPr lang="es-ES" sz="1200" dirty="0">
                <a:sym typeface="Symbol" panose="05050102010706020507" pitchFamily="18" charset="2"/>
              </a:rPr>
              <a:t>Break</a:t>
            </a:r>
          </a:p>
          <a:p>
            <a:r>
              <a:rPr lang="es-ES" sz="1200" dirty="0">
                <a:sym typeface="Symbol" panose="05050102010706020507" pitchFamily="18" charset="2"/>
              </a:rPr>
              <a:t></a:t>
            </a:r>
            <a:r>
              <a:rPr lang="es-ES" sz="1200" dirty="0"/>
              <a:t> </a:t>
            </a:r>
            <a:r>
              <a:rPr lang="es-ES" sz="1200" dirty="0">
                <a:sym typeface="Symbol" panose="05050102010706020507" pitchFamily="18" charset="2"/>
              </a:rPr>
              <a:t>Continue</a:t>
            </a:r>
          </a:p>
          <a:p>
            <a:r>
              <a:rPr lang="es-ES" sz="1200" dirty="0">
                <a:sym typeface="Symbol" panose="05050102010706020507" pitchFamily="18" charset="2"/>
              </a:rPr>
              <a:t></a:t>
            </a:r>
            <a:r>
              <a:rPr lang="es-ES" sz="1200" dirty="0"/>
              <a:t> </a:t>
            </a:r>
            <a:r>
              <a:rPr lang="es-ES" sz="1200" dirty="0" err="1">
                <a:sym typeface="Symbol" panose="05050102010706020507" pitchFamily="18" charset="2"/>
              </a:rPr>
              <a:t>Delete</a:t>
            </a:r>
            <a:endParaRPr lang="es-ES" sz="1200" dirty="0">
              <a:sym typeface="Symbol" panose="05050102010706020507" pitchFamily="18" charset="2"/>
            </a:endParaRPr>
          </a:p>
          <a:p>
            <a:r>
              <a:rPr lang="es-ES" sz="1200" dirty="0">
                <a:sym typeface="Symbol" panose="05050102010706020507" pitchFamily="18" charset="2"/>
              </a:rPr>
              <a:t></a:t>
            </a:r>
            <a:r>
              <a:rPr lang="es-ES" sz="1200" dirty="0"/>
              <a:t> </a:t>
            </a:r>
            <a:r>
              <a:rPr lang="es-ES" sz="1200" dirty="0" err="1">
                <a:sym typeface="Symbol" panose="05050102010706020507" pitchFamily="18" charset="2"/>
              </a:rPr>
              <a:t>ExceptHandler</a:t>
            </a:r>
            <a:endParaRPr lang="es-ES" sz="1200" dirty="0">
              <a:sym typeface="Symbol" panose="05050102010706020507" pitchFamily="18" charset="2"/>
            </a:endParaRPr>
          </a:p>
          <a:p>
            <a:r>
              <a:rPr lang="es-ES" sz="1200" dirty="0">
                <a:sym typeface="Symbol" panose="05050102010706020507" pitchFamily="18" charset="2"/>
              </a:rPr>
              <a:t></a:t>
            </a:r>
            <a:r>
              <a:rPr lang="es-ES" sz="1200" dirty="0"/>
              <a:t> </a:t>
            </a:r>
            <a:r>
              <a:rPr lang="es-ES" sz="1200" dirty="0" err="1">
                <a:sym typeface="Symbol" panose="05050102010706020507" pitchFamily="18" charset="2"/>
              </a:rPr>
              <a:t>For</a:t>
            </a:r>
            <a:endParaRPr lang="es-ES" sz="1200" dirty="0">
              <a:sym typeface="Symbol" panose="05050102010706020507" pitchFamily="18" charset="2"/>
            </a:endParaRPr>
          </a:p>
          <a:p>
            <a:r>
              <a:rPr lang="es-ES" sz="1200" dirty="0">
                <a:sym typeface="Symbol" panose="05050102010706020507" pitchFamily="18" charset="2"/>
              </a:rPr>
              <a:t></a:t>
            </a:r>
            <a:r>
              <a:rPr lang="es-ES" sz="1200" dirty="0"/>
              <a:t> </a:t>
            </a:r>
            <a:r>
              <a:rPr lang="es-ES" sz="1200" dirty="0">
                <a:sym typeface="Symbol" panose="05050102010706020507" pitchFamily="18" charset="2"/>
              </a:rPr>
              <a:t>Global</a:t>
            </a:r>
          </a:p>
          <a:p>
            <a:r>
              <a:rPr lang="es-ES" sz="1200" dirty="0">
                <a:sym typeface="Symbol" panose="05050102010706020507" pitchFamily="18" charset="2"/>
              </a:rPr>
              <a:t></a:t>
            </a:r>
            <a:r>
              <a:rPr lang="es-ES" sz="1200" dirty="0"/>
              <a:t> </a:t>
            </a:r>
            <a:r>
              <a:rPr lang="es-ES" sz="1200" dirty="0" err="1">
                <a:sym typeface="Symbol" panose="05050102010706020507" pitchFamily="18" charset="2"/>
              </a:rPr>
              <a:t>If</a:t>
            </a:r>
            <a:endParaRPr lang="es-ES" sz="1200" dirty="0">
              <a:sym typeface="Symbol" panose="05050102010706020507" pitchFamily="18" charset="2"/>
            </a:endParaRPr>
          </a:p>
          <a:p>
            <a:r>
              <a:rPr lang="es-ES" sz="1200" dirty="0">
                <a:sym typeface="Symbol" panose="05050102010706020507" pitchFamily="18" charset="2"/>
              </a:rPr>
              <a:t></a:t>
            </a:r>
            <a:r>
              <a:rPr lang="es-ES" sz="1200" dirty="0"/>
              <a:t> </a:t>
            </a:r>
            <a:r>
              <a:rPr lang="es-ES" sz="1200" dirty="0" err="1">
                <a:sym typeface="Symbol" panose="05050102010706020507" pitchFamily="18" charset="2"/>
              </a:rPr>
              <a:t>Import</a:t>
            </a:r>
            <a:endParaRPr lang="es-ES" sz="1200" dirty="0">
              <a:sym typeface="Symbol" panose="05050102010706020507" pitchFamily="18" charset="2"/>
            </a:endParaRPr>
          </a:p>
          <a:p>
            <a:r>
              <a:rPr lang="es-ES" sz="1200" dirty="0">
                <a:sym typeface="Symbol" panose="05050102010706020507" pitchFamily="18" charset="2"/>
              </a:rPr>
              <a:t></a:t>
            </a:r>
            <a:r>
              <a:rPr lang="es-ES" sz="1200" dirty="0"/>
              <a:t> </a:t>
            </a:r>
            <a:r>
              <a:rPr lang="es-ES" sz="1200" dirty="0" err="1">
                <a:sym typeface="Symbol" panose="05050102010706020507" pitchFamily="18" charset="2"/>
              </a:rPr>
              <a:t>ImportFrom</a:t>
            </a:r>
            <a:endParaRPr lang="es-ES" sz="1200" dirty="0">
              <a:sym typeface="Symbol" panose="05050102010706020507" pitchFamily="18" charset="2"/>
            </a:endParaRPr>
          </a:p>
          <a:p>
            <a:r>
              <a:rPr lang="es-ES" sz="1200" dirty="0">
                <a:sym typeface="Symbol" panose="05050102010706020507" pitchFamily="18" charset="2"/>
              </a:rPr>
              <a:t></a:t>
            </a:r>
            <a:r>
              <a:rPr lang="es-ES" sz="1200" dirty="0"/>
              <a:t> </a:t>
            </a:r>
            <a:r>
              <a:rPr lang="es-ES" sz="1200" dirty="0">
                <a:sym typeface="Symbol" panose="05050102010706020507" pitchFamily="18" charset="2"/>
              </a:rPr>
              <a:t>Match</a:t>
            </a:r>
          </a:p>
          <a:p>
            <a:r>
              <a:rPr lang="es-ES" sz="1200" dirty="0">
                <a:sym typeface="Symbol" panose="05050102010706020507" pitchFamily="18" charset="2"/>
              </a:rPr>
              <a:t></a:t>
            </a:r>
            <a:r>
              <a:rPr lang="es-ES" sz="1200" dirty="0"/>
              <a:t> </a:t>
            </a:r>
            <a:r>
              <a:rPr lang="es-ES" sz="1200" dirty="0" err="1">
                <a:sym typeface="Symbol" panose="05050102010706020507" pitchFamily="18" charset="2"/>
              </a:rPr>
              <a:t>Nonlocal</a:t>
            </a:r>
            <a:endParaRPr lang="es-ES" sz="1200" dirty="0">
              <a:sym typeface="Symbol" panose="05050102010706020507" pitchFamily="18" charset="2"/>
            </a:endParaRPr>
          </a:p>
          <a:p>
            <a:r>
              <a:rPr lang="es-ES" sz="1200" dirty="0">
                <a:sym typeface="Symbol" panose="05050102010706020507" pitchFamily="18" charset="2"/>
              </a:rPr>
              <a:t></a:t>
            </a:r>
            <a:r>
              <a:rPr lang="es-ES" sz="1200" dirty="0"/>
              <a:t> </a:t>
            </a:r>
            <a:r>
              <a:rPr lang="es-ES" sz="1200" dirty="0">
                <a:sym typeface="Symbol" panose="05050102010706020507" pitchFamily="18" charset="2"/>
              </a:rPr>
              <a:t>Pass</a:t>
            </a:r>
          </a:p>
          <a:p>
            <a:r>
              <a:rPr lang="es-ES" sz="1200" dirty="0">
                <a:sym typeface="Symbol" panose="05050102010706020507" pitchFamily="18" charset="2"/>
              </a:rPr>
              <a:t></a:t>
            </a:r>
            <a:r>
              <a:rPr lang="es-ES" sz="1200" dirty="0"/>
              <a:t> </a:t>
            </a:r>
            <a:r>
              <a:rPr lang="es-ES" sz="1200" dirty="0" err="1">
                <a:sym typeface="Symbol" panose="05050102010706020507" pitchFamily="18" charset="2"/>
              </a:rPr>
              <a:t>Raise</a:t>
            </a:r>
            <a:endParaRPr lang="es-ES" sz="1200" dirty="0">
              <a:sym typeface="Symbol" panose="05050102010706020507" pitchFamily="18" charset="2"/>
            </a:endParaRPr>
          </a:p>
          <a:p>
            <a:r>
              <a:rPr lang="es-ES" sz="1200" dirty="0">
                <a:sym typeface="Symbol" panose="05050102010706020507" pitchFamily="18" charset="2"/>
              </a:rPr>
              <a:t></a:t>
            </a:r>
            <a:r>
              <a:rPr lang="es-ES" sz="1200" dirty="0"/>
              <a:t> </a:t>
            </a:r>
            <a:r>
              <a:rPr lang="es-ES" sz="1200" dirty="0" err="1">
                <a:sym typeface="Symbol" panose="05050102010706020507" pitchFamily="18" charset="2"/>
              </a:rPr>
              <a:t>Return</a:t>
            </a:r>
            <a:endParaRPr lang="es-ES" sz="1200" dirty="0">
              <a:sym typeface="Symbol" panose="05050102010706020507" pitchFamily="18" charset="2"/>
            </a:endParaRPr>
          </a:p>
          <a:p>
            <a:r>
              <a:rPr lang="es-ES" sz="1200" dirty="0">
                <a:sym typeface="Symbol" panose="05050102010706020507" pitchFamily="18" charset="2"/>
              </a:rPr>
              <a:t></a:t>
            </a:r>
            <a:r>
              <a:rPr lang="es-ES" sz="1200" dirty="0"/>
              <a:t> </a:t>
            </a:r>
            <a:r>
              <a:rPr lang="es-ES" sz="1200" dirty="0">
                <a:sym typeface="Symbol" panose="05050102010706020507" pitchFamily="18" charset="2"/>
              </a:rPr>
              <a:t>Try</a:t>
            </a:r>
          </a:p>
          <a:p>
            <a:r>
              <a:rPr lang="es-ES" sz="1200" dirty="0">
                <a:sym typeface="Symbol" panose="05050102010706020507" pitchFamily="18" charset="2"/>
              </a:rPr>
              <a:t></a:t>
            </a:r>
            <a:r>
              <a:rPr lang="es-ES" sz="1200" dirty="0"/>
              <a:t> </a:t>
            </a:r>
            <a:r>
              <a:rPr lang="es-ES" sz="1200" dirty="0" err="1">
                <a:sym typeface="Symbol" panose="05050102010706020507" pitchFamily="18" charset="2"/>
              </a:rPr>
              <a:t>TypeAlias</a:t>
            </a:r>
            <a:endParaRPr lang="es-ES" sz="1200" dirty="0">
              <a:sym typeface="Symbol" panose="05050102010706020507" pitchFamily="18" charset="2"/>
            </a:endParaRPr>
          </a:p>
          <a:p>
            <a:r>
              <a:rPr lang="es-ES" sz="1200" dirty="0">
                <a:sym typeface="Symbol" panose="05050102010706020507" pitchFamily="18" charset="2"/>
              </a:rPr>
              <a:t></a:t>
            </a:r>
            <a:r>
              <a:rPr lang="es-ES" sz="1200" dirty="0"/>
              <a:t> </a:t>
            </a:r>
            <a:r>
              <a:rPr lang="es-ES" sz="1200" dirty="0" err="1">
                <a:sym typeface="Symbol" panose="05050102010706020507" pitchFamily="18" charset="2"/>
              </a:rPr>
              <a:t>While</a:t>
            </a:r>
            <a:endParaRPr lang="es-ES" sz="1200" dirty="0">
              <a:sym typeface="Symbol" panose="05050102010706020507" pitchFamily="18" charset="2"/>
            </a:endParaRPr>
          </a:p>
          <a:p>
            <a:r>
              <a:rPr lang="es-ES" sz="1200" dirty="0">
                <a:sym typeface="Symbol" panose="05050102010706020507" pitchFamily="18" charset="2"/>
              </a:rPr>
              <a:t></a:t>
            </a:r>
            <a:r>
              <a:rPr lang="es-ES" sz="1200" dirty="0"/>
              <a:t> </a:t>
            </a:r>
            <a:r>
              <a:rPr lang="es-ES" sz="1200" dirty="0" err="1">
                <a:sym typeface="Symbol" panose="05050102010706020507" pitchFamily="18" charset="2"/>
              </a:rPr>
              <a:t>With</a:t>
            </a:r>
            <a:endParaRPr lang="es-ES" sz="1200" dirty="0">
              <a:sym typeface="Symbol" panose="05050102010706020507" pitchFamily="18" charset="2"/>
            </a:endParaRPr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736B01AA-6F30-FF79-C09A-59ED5920E2BD}"/>
              </a:ext>
            </a:extLst>
          </p:cNvPr>
          <p:cNvCxnSpPr>
            <a:cxnSpLocks/>
          </p:cNvCxnSpPr>
          <p:nvPr/>
        </p:nvCxnSpPr>
        <p:spPr>
          <a:xfrm flipV="1">
            <a:off x="3051215" y="1548249"/>
            <a:ext cx="0" cy="4435832"/>
          </a:xfrm>
          <a:prstGeom prst="line">
            <a:avLst/>
          </a:prstGeom>
          <a:ln w="9525"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A25226F-0165-342E-C45D-7D11849E38C1}"/>
              </a:ext>
            </a:extLst>
          </p:cNvPr>
          <p:cNvSpPr txBox="1"/>
          <p:nvPr/>
        </p:nvSpPr>
        <p:spPr>
          <a:xfrm>
            <a:off x="568454" y="1310581"/>
            <a:ext cx="1171464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 sz="1200" dirty="0" err="1"/>
              <a:t>Expression</a:t>
            </a:r>
            <a:endParaRPr lang="es-ES" sz="1200" dirty="0"/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FAC1FAD7-4C8D-830D-3976-1087E05B0817}"/>
              </a:ext>
            </a:extLst>
          </p:cNvPr>
          <p:cNvCxnSpPr>
            <a:cxnSpLocks/>
            <a:stCxn id="11" idx="3"/>
            <a:endCxn id="3" idx="1"/>
          </p:cNvCxnSpPr>
          <p:nvPr/>
        </p:nvCxnSpPr>
        <p:spPr>
          <a:xfrm>
            <a:off x="1739918" y="1449081"/>
            <a:ext cx="1003167" cy="0"/>
          </a:xfrm>
          <a:prstGeom prst="line">
            <a:avLst/>
          </a:prstGeom>
          <a:ln w="9525"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9B0FE13E-5E5F-61AE-2212-536C7C9CCB02}"/>
              </a:ext>
            </a:extLst>
          </p:cNvPr>
          <p:cNvCxnSpPr>
            <a:cxnSpLocks/>
            <a:stCxn id="3" idx="0"/>
            <a:endCxn id="2" idx="2"/>
          </p:cNvCxnSpPr>
          <p:nvPr/>
        </p:nvCxnSpPr>
        <p:spPr>
          <a:xfrm flipV="1">
            <a:off x="3328817" y="740155"/>
            <a:ext cx="0" cy="570426"/>
          </a:xfrm>
          <a:prstGeom prst="line">
            <a:avLst/>
          </a:prstGeom>
          <a:ln w="9525"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CDDFA510-D4C7-6DBB-5E2E-640F28E6317F}"/>
              </a:ext>
            </a:extLst>
          </p:cNvPr>
          <p:cNvCxnSpPr>
            <a:cxnSpLocks/>
          </p:cNvCxnSpPr>
          <p:nvPr/>
        </p:nvCxnSpPr>
        <p:spPr>
          <a:xfrm>
            <a:off x="1149384" y="1084104"/>
            <a:ext cx="1607933" cy="0"/>
          </a:xfrm>
          <a:prstGeom prst="line">
            <a:avLst/>
          </a:prstGeom>
          <a:ln w="9525"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Conector recto 42">
            <a:extLst>
              <a:ext uri="{FF2B5EF4-FFF2-40B4-BE49-F238E27FC236}">
                <a16:creationId xmlns:a16="http://schemas.microsoft.com/office/drawing/2014/main" id="{B16A7F1F-3491-4BBA-CE50-3A8193131EAB}"/>
              </a:ext>
            </a:extLst>
          </p:cNvPr>
          <p:cNvCxnSpPr>
            <a:cxnSpLocks/>
          </p:cNvCxnSpPr>
          <p:nvPr/>
        </p:nvCxnSpPr>
        <p:spPr>
          <a:xfrm flipV="1">
            <a:off x="1149384" y="1084104"/>
            <a:ext cx="0" cy="205450"/>
          </a:xfrm>
          <a:prstGeom prst="line">
            <a:avLst/>
          </a:prstGeom>
          <a:ln w="9525"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D7266F86-81CC-3858-F2BC-F1E47C6AA428}"/>
              </a:ext>
            </a:extLst>
          </p:cNvPr>
          <p:cNvCxnSpPr>
            <a:cxnSpLocks/>
            <a:stCxn id="30" idx="0"/>
          </p:cNvCxnSpPr>
          <p:nvPr/>
        </p:nvCxnSpPr>
        <p:spPr>
          <a:xfrm flipV="1">
            <a:off x="4928643" y="1084104"/>
            <a:ext cx="0" cy="226477"/>
          </a:xfrm>
          <a:prstGeom prst="line">
            <a:avLst/>
          </a:prstGeom>
          <a:ln w="9525"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Conector recto 48">
            <a:extLst>
              <a:ext uri="{FF2B5EF4-FFF2-40B4-BE49-F238E27FC236}">
                <a16:creationId xmlns:a16="http://schemas.microsoft.com/office/drawing/2014/main" id="{8444E217-9CBD-E479-DF33-19B45142C258}"/>
              </a:ext>
            </a:extLst>
          </p:cNvPr>
          <p:cNvCxnSpPr>
            <a:cxnSpLocks/>
          </p:cNvCxnSpPr>
          <p:nvPr/>
        </p:nvCxnSpPr>
        <p:spPr>
          <a:xfrm>
            <a:off x="2743085" y="1084104"/>
            <a:ext cx="3211954" cy="0"/>
          </a:xfrm>
          <a:prstGeom prst="line">
            <a:avLst/>
          </a:prstGeom>
          <a:ln w="9525"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CuadroTexto 29">
            <a:extLst>
              <a:ext uri="{FF2B5EF4-FFF2-40B4-BE49-F238E27FC236}">
                <a16:creationId xmlns:a16="http://schemas.microsoft.com/office/drawing/2014/main" id="{A1DF8E81-D3EF-DD80-2240-4F254897D0B6}"/>
              </a:ext>
            </a:extLst>
          </p:cNvPr>
          <p:cNvSpPr txBox="1"/>
          <p:nvPr/>
        </p:nvSpPr>
        <p:spPr>
          <a:xfrm>
            <a:off x="4503135" y="1310581"/>
            <a:ext cx="85101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 sz="1200" dirty="0" err="1"/>
              <a:t>Definition</a:t>
            </a:r>
            <a:endParaRPr lang="es-ES" sz="1200" dirty="0"/>
          </a:p>
        </p:txBody>
      </p:sp>
      <p:grpSp>
        <p:nvGrpSpPr>
          <p:cNvPr id="1042" name="Grupo 1041">
            <a:extLst>
              <a:ext uri="{FF2B5EF4-FFF2-40B4-BE49-F238E27FC236}">
                <a16:creationId xmlns:a16="http://schemas.microsoft.com/office/drawing/2014/main" id="{509D3D09-F0D9-DAB9-E04A-3C68686C7767}"/>
              </a:ext>
            </a:extLst>
          </p:cNvPr>
          <p:cNvGrpSpPr/>
          <p:nvPr/>
        </p:nvGrpSpPr>
        <p:grpSpPr>
          <a:xfrm>
            <a:off x="4484085" y="1561525"/>
            <a:ext cx="2365615" cy="1900715"/>
            <a:chOff x="4484085" y="1561525"/>
            <a:chExt cx="2365615" cy="1900715"/>
          </a:xfrm>
        </p:grpSpPr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3F4E76AB-EB02-7963-B6A9-0C52AEFD04F4}"/>
                </a:ext>
              </a:extLst>
            </p:cNvPr>
            <p:cNvSpPr txBox="1"/>
            <p:nvPr/>
          </p:nvSpPr>
          <p:spPr>
            <a:xfrm>
              <a:off x="4607910" y="2494613"/>
              <a:ext cx="1657465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s-ES" sz="1200" dirty="0">
                  <a:sym typeface="Symbol" panose="05050102010706020507" pitchFamily="18" charset="2"/>
                </a:rPr>
                <a:t></a:t>
              </a:r>
              <a:r>
                <a:rPr lang="es-ES" sz="1200" dirty="0"/>
                <a:t> </a:t>
              </a:r>
              <a:r>
                <a:rPr lang="es-ES" sz="1200" dirty="0" err="1"/>
                <a:t>CallableDefinition</a:t>
              </a:r>
              <a:endParaRPr lang="es-ES" sz="1200" dirty="0"/>
            </a:p>
          </p:txBody>
        </p:sp>
        <p:sp>
          <p:nvSpPr>
            <p:cNvPr id="13" name="CuadroTexto 12">
              <a:extLst>
                <a:ext uri="{FF2B5EF4-FFF2-40B4-BE49-F238E27FC236}">
                  <a16:creationId xmlns:a16="http://schemas.microsoft.com/office/drawing/2014/main" id="{EDD7D4C3-C96F-D257-331C-7AE91D7B6A14}"/>
                </a:ext>
              </a:extLst>
            </p:cNvPr>
            <p:cNvSpPr txBox="1"/>
            <p:nvPr/>
          </p:nvSpPr>
          <p:spPr>
            <a:xfrm>
              <a:off x="4904803" y="2091234"/>
              <a:ext cx="19163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>
                  <a:sym typeface="Symbol" panose="05050102010706020507" pitchFamily="18" charset="2"/>
                </a:rPr>
                <a:t></a:t>
              </a:r>
              <a:r>
                <a:rPr lang="es-ES" sz="1200" dirty="0"/>
                <a:t> </a:t>
              </a:r>
              <a:r>
                <a:rPr lang="es-ES" sz="1200" dirty="0" err="1"/>
                <a:t>ClassDefinition</a:t>
              </a:r>
              <a:endParaRPr lang="es-ES" sz="1200" dirty="0"/>
            </a:p>
            <a:p>
              <a:r>
                <a:rPr lang="es-ES" sz="1200" dirty="0">
                  <a:sym typeface="Symbol" panose="05050102010706020507" pitchFamily="18" charset="2"/>
                </a:rPr>
                <a:t></a:t>
              </a:r>
              <a:r>
                <a:rPr lang="es-ES" sz="1200" dirty="0"/>
                <a:t> </a:t>
              </a:r>
              <a:r>
                <a:rPr lang="es-ES" sz="1200" dirty="0" err="1"/>
                <a:t>EnumDefinition</a:t>
              </a:r>
              <a:endParaRPr lang="es-ES" sz="1200" dirty="0"/>
            </a:p>
          </p:txBody>
        </p:sp>
        <p:sp>
          <p:nvSpPr>
            <p:cNvPr id="14" name="CuadroTexto 13">
              <a:extLst>
                <a:ext uri="{FF2B5EF4-FFF2-40B4-BE49-F238E27FC236}">
                  <a16:creationId xmlns:a16="http://schemas.microsoft.com/office/drawing/2014/main" id="{EF8F421E-90D7-9C5A-1709-30B02151F188}"/>
                </a:ext>
              </a:extLst>
            </p:cNvPr>
            <p:cNvSpPr txBox="1"/>
            <p:nvPr/>
          </p:nvSpPr>
          <p:spPr>
            <a:xfrm>
              <a:off x="4933379" y="2815909"/>
              <a:ext cx="19163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>
                  <a:sym typeface="Symbol" panose="05050102010706020507" pitchFamily="18" charset="2"/>
                </a:rPr>
                <a:t></a:t>
              </a:r>
              <a:r>
                <a:rPr lang="es-ES" sz="1200" dirty="0"/>
                <a:t> </a:t>
              </a:r>
              <a:r>
                <a:rPr lang="es-ES" sz="1200" dirty="0" err="1"/>
                <a:t>MethodDefinition</a:t>
              </a:r>
              <a:endParaRPr lang="es-ES" sz="1200" dirty="0"/>
            </a:p>
            <a:p>
              <a:r>
                <a:rPr lang="es-ES" sz="1200" dirty="0">
                  <a:sym typeface="Symbol" panose="05050102010706020507" pitchFamily="18" charset="2"/>
                </a:rPr>
                <a:t></a:t>
              </a:r>
              <a:r>
                <a:rPr lang="es-ES" sz="1200" dirty="0"/>
                <a:t> </a:t>
              </a:r>
              <a:r>
                <a:rPr lang="es-ES" sz="1200" dirty="0" err="1"/>
                <a:t>ConstructorDefinition</a:t>
              </a:r>
              <a:endParaRPr lang="es-ES" sz="1200" dirty="0"/>
            </a:p>
            <a:p>
              <a:r>
                <a:rPr lang="es-ES" sz="1200" dirty="0">
                  <a:sym typeface="Symbol" panose="05050102010706020507" pitchFamily="18" charset="2"/>
                </a:rPr>
                <a:t> </a:t>
              </a:r>
              <a:r>
                <a:rPr lang="es-ES" sz="1200" dirty="0" err="1">
                  <a:sym typeface="Symbol" panose="05050102010706020507" pitchFamily="18" charset="2"/>
                </a:rPr>
                <a:t>FunctionDefinition</a:t>
              </a:r>
              <a:endParaRPr lang="es-ES" sz="1200" dirty="0"/>
            </a:p>
          </p:txBody>
        </p:sp>
        <p:cxnSp>
          <p:nvCxnSpPr>
            <p:cNvPr id="15" name="Conector recto 14">
              <a:extLst>
                <a:ext uri="{FF2B5EF4-FFF2-40B4-BE49-F238E27FC236}">
                  <a16:creationId xmlns:a16="http://schemas.microsoft.com/office/drawing/2014/main" id="{92818F47-788C-7ABC-4409-28016E761E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23991" y="2729684"/>
              <a:ext cx="0" cy="603826"/>
            </a:xfrm>
            <a:prstGeom prst="line">
              <a:avLst/>
            </a:prstGeom>
            <a:ln w="9525">
              <a:headEnd type="non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CuadroTexto 26">
              <a:extLst>
                <a:ext uri="{FF2B5EF4-FFF2-40B4-BE49-F238E27FC236}">
                  <a16:creationId xmlns:a16="http://schemas.microsoft.com/office/drawing/2014/main" id="{C567A11B-09E5-7C01-DADB-D1CE371684C1}"/>
                </a:ext>
              </a:extLst>
            </p:cNvPr>
            <p:cNvSpPr txBox="1"/>
            <p:nvPr/>
          </p:nvSpPr>
          <p:spPr>
            <a:xfrm>
              <a:off x="4484085" y="1773888"/>
              <a:ext cx="1657465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s-ES" sz="1200" dirty="0">
                  <a:sym typeface="Symbol" panose="05050102010706020507" pitchFamily="18" charset="2"/>
                </a:rPr>
                <a:t></a:t>
              </a:r>
              <a:r>
                <a:rPr lang="es-ES" sz="1200" dirty="0"/>
                <a:t> </a:t>
              </a:r>
              <a:r>
                <a:rPr lang="es-ES" sz="1200" dirty="0" err="1"/>
                <a:t>TypeDefinition</a:t>
              </a:r>
              <a:endParaRPr lang="es-ES" sz="1200" dirty="0"/>
            </a:p>
          </p:txBody>
        </p:sp>
        <p:cxnSp>
          <p:nvCxnSpPr>
            <p:cNvPr id="28" name="Conector recto 27">
              <a:extLst>
                <a:ext uri="{FF2B5EF4-FFF2-40B4-BE49-F238E27FC236}">
                  <a16:creationId xmlns:a16="http://schemas.microsoft.com/office/drawing/2014/main" id="{750A3A88-49F4-E3F6-5C6E-83222502A0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95416" y="2008959"/>
              <a:ext cx="0" cy="416501"/>
            </a:xfrm>
            <a:prstGeom prst="line">
              <a:avLst/>
            </a:prstGeom>
            <a:ln w="9525">
              <a:headEnd type="non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Conector recto 30">
              <a:extLst>
                <a:ext uri="{FF2B5EF4-FFF2-40B4-BE49-F238E27FC236}">
                  <a16:creationId xmlns:a16="http://schemas.microsoft.com/office/drawing/2014/main" id="{1086F83E-140F-D240-8ED4-36536D7F6E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79516" y="1561525"/>
              <a:ext cx="0" cy="1086185"/>
            </a:xfrm>
            <a:prstGeom prst="line">
              <a:avLst/>
            </a:prstGeom>
            <a:ln w="9525">
              <a:headEnd type="non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4" name="CuadroTexto 53">
            <a:extLst>
              <a:ext uri="{FF2B5EF4-FFF2-40B4-BE49-F238E27FC236}">
                <a16:creationId xmlns:a16="http://schemas.microsoft.com/office/drawing/2014/main" id="{5BD0B351-3029-CFC2-735A-43CEFBD4C540}"/>
              </a:ext>
            </a:extLst>
          </p:cNvPr>
          <p:cNvSpPr txBox="1"/>
          <p:nvPr/>
        </p:nvSpPr>
        <p:spPr>
          <a:xfrm>
            <a:off x="5530304" y="1310581"/>
            <a:ext cx="85101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 sz="1200" dirty="0"/>
              <a:t>Module</a:t>
            </a:r>
          </a:p>
        </p:txBody>
      </p:sp>
      <p:cxnSp>
        <p:nvCxnSpPr>
          <p:cNvPr id="55" name="Conector recto 54">
            <a:extLst>
              <a:ext uri="{FF2B5EF4-FFF2-40B4-BE49-F238E27FC236}">
                <a16:creationId xmlns:a16="http://schemas.microsoft.com/office/drawing/2014/main" id="{DFE4F830-409F-3971-4310-776966C1828B}"/>
              </a:ext>
            </a:extLst>
          </p:cNvPr>
          <p:cNvCxnSpPr>
            <a:cxnSpLocks/>
          </p:cNvCxnSpPr>
          <p:nvPr/>
        </p:nvCxnSpPr>
        <p:spPr>
          <a:xfrm flipV="1">
            <a:off x="5955039" y="1082092"/>
            <a:ext cx="0" cy="242350"/>
          </a:xfrm>
          <a:prstGeom prst="line">
            <a:avLst/>
          </a:prstGeom>
          <a:ln w="9525"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034" name="Grupo 1033">
            <a:extLst>
              <a:ext uri="{FF2B5EF4-FFF2-40B4-BE49-F238E27FC236}">
                <a16:creationId xmlns:a16="http://schemas.microsoft.com/office/drawing/2014/main" id="{602615C9-D446-CC05-4065-743172754F74}"/>
              </a:ext>
            </a:extLst>
          </p:cNvPr>
          <p:cNvGrpSpPr/>
          <p:nvPr/>
        </p:nvGrpSpPr>
        <p:grpSpPr>
          <a:xfrm>
            <a:off x="818952" y="1632288"/>
            <a:ext cx="2288266" cy="8710077"/>
            <a:chOff x="866577" y="1632288"/>
            <a:chExt cx="2288266" cy="8710077"/>
          </a:xfrm>
        </p:grpSpPr>
        <p:sp>
          <p:nvSpPr>
            <p:cNvPr id="60" name="CuadroTexto 59">
              <a:extLst>
                <a:ext uri="{FF2B5EF4-FFF2-40B4-BE49-F238E27FC236}">
                  <a16:creationId xmlns:a16="http://schemas.microsoft.com/office/drawing/2014/main" id="{37F3CA8A-C49C-0C89-558A-58C607B690D9}"/>
                </a:ext>
              </a:extLst>
            </p:cNvPr>
            <p:cNvSpPr txBox="1"/>
            <p:nvPr/>
          </p:nvSpPr>
          <p:spPr>
            <a:xfrm>
              <a:off x="866577" y="1632288"/>
              <a:ext cx="2288266" cy="87100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>
                  <a:sym typeface="Symbol" panose="05050102010706020507" pitchFamily="18" charset="2"/>
                </a:rPr>
                <a:t> </a:t>
              </a:r>
              <a:r>
                <a:rPr lang="es-ES" sz="1200" dirty="0" err="1">
                  <a:sym typeface="Symbol" panose="05050102010706020507" pitchFamily="18" charset="2"/>
                </a:rPr>
                <a:t>AssignmentExp</a:t>
              </a:r>
              <a:endParaRPr lang="es-ES" sz="1200" dirty="0">
                <a:sym typeface="Symbol" panose="05050102010706020507" pitchFamily="18" charset="2"/>
              </a:endParaRPr>
            </a:p>
            <a:p>
              <a:r>
                <a:rPr lang="es-ES" sz="1200" dirty="0">
                  <a:sym typeface="Symbol" panose="05050102010706020507" pitchFamily="18" charset="2"/>
                </a:rPr>
                <a:t> </a:t>
              </a:r>
              <a:r>
                <a:rPr lang="es-ES" sz="1200" dirty="0" err="1">
                  <a:sym typeface="Symbol" panose="05050102010706020507" pitchFamily="18" charset="2"/>
                </a:rPr>
                <a:t>Await</a:t>
              </a:r>
              <a:endParaRPr lang="es-ES" sz="1200" dirty="0">
                <a:sym typeface="Symbol" panose="05050102010706020507" pitchFamily="18" charset="2"/>
              </a:endParaRPr>
            </a:p>
            <a:p>
              <a:r>
                <a:rPr lang="es-ES" sz="1200" dirty="0">
                  <a:sym typeface="Symbol" panose="05050102010706020507" pitchFamily="18" charset="2"/>
                </a:rPr>
                <a:t> </a:t>
              </a:r>
              <a:r>
                <a:rPr lang="es-ES" sz="1200" dirty="0" err="1">
                  <a:sym typeface="Symbol" panose="05050102010706020507" pitchFamily="18" charset="2"/>
                </a:rPr>
                <a:t>BinaryExpression</a:t>
              </a:r>
              <a:endParaRPr lang="es-ES" sz="1200" dirty="0">
                <a:sym typeface="Symbol" panose="05050102010706020507" pitchFamily="18" charset="2"/>
              </a:endParaRPr>
            </a:p>
            <a:p>
              <a:endParaRPr lang="es-ES" sz="800" dirty="0">
                <a:sym typeface="Symbol" panose="05050102010706020507" pitchFamily="18" charset="2"/>
              </a:endParaRPr>
            </a:p>
            <a:p>
              <a:r>
                <a:rPr lang="en-US" sz="1200" dirty="0">
                  <a:sym typeface="Symbol" panose="05050102010706020507" pitchFamily="18" charset="2"/>
                </a:rPr>
                <a:t>     Arithmetic</a:t>
              </a:r>
            </a:p>
            <a:p>
              <a:r>
                <a:rPr lang="en-US" sz="1200" dirty="0">
                  <a:sym typeface="Symbol" panose="05050102010706020507" pitchFamily="18" charset="2"/>
                </a:rPr>
                <a:t>     </a:t>
              </a:r>
              <a:r>
                <a:rPr lang="en-US" sz="1200" dirty="0" err="1">
                  <a:sym typeface="Symbol" panose="05050102010706020507" pitchFamily="18" charset="2"/>
                </a:rPr>
                <a:t>BWLogical</a:t>
              </a:r>
              <a:endParaRPr lang="en-US" sz="1200" dirty="0">
                <a:sym typeface="Symbol" panose="05050102010706020507" pitchFamily="18" charset="2"/>
              </a:endParaRPr>
            </a:p>
            <a:p>
              <a:r>
                <a:rPr lang="en-US" sz="1200" dirty="0">
                  <a:sym typeface="Symbol" panose="05050102010706020507" pitchFamily="18" charset="2"/>
                </a:rPr>
                <a:t>     Compare</a:t>
              </a:r>
            </a:p>
            <a:p>
              <a:r>
                <a:rPr lang="en-US" sz="1200" dirty="0">
                  <a:sym typeface="Symbol" panose="05050102010706020507" pitchFamily="18" charset="2"/>
                </a:rPr>
                <a:t>     Logical</a:t>
              </a:r>
            </a:p>
            <a:p>
              <a:r>
                <a:rPr lang="en-US" sz="1200" dirty="0">
                  <a:sym typeface="Symbol" panose="05050102010706020507" pitchFamily="18" charset="2"/>
                </a:rPr>
                <a:t>     </a:t>
              </a:r>
              <a:r>
                <a:rPr lang="en-US" sz="1200" dirty="0" err="1">
                  <a:sym typeface="Symbol" panose="05050102010706020507" pitchFamily="18" charset="2"/>
                </a:rPr>
                <a:t>MatMult</a:t>
              </a:r>
              <a:endParaRPr lang="en-US" sz="1200" dirty="0">
                <a:sym typeface="Symbol" panose="05050102010706020507" pitchFamily="18" charset="2"/>
              </a:endParaRPr>
            </a:p>
            <a:p>
              <a:r>
                <a:rPr lang="en-US" sz="1200" dirty="0">
                  <a:sym typeface="Symbol" panose="05050102010706020507" pitchFamily="18" charset="2"/>
                </a:rPr>
                <a:t>     Pow</a:t>
              </a:r>
            </a:p>
            <a:p>
              <a:r>
                <a:rPr lang="en-US" sz="1200" dirty="0">
                  <a:sym typeface="Symbol" panose="05050102010706020507" pitchFamily="18" charset="2"/>
                </a:rPr>
                <a:t>     Shift</a:t>
              </a:r>
              <a:endParaRPr lang="es-ES" sz="1200" dirty="0">
                <a:sym typeface="Symbol" panose="05050102010706020507" pitchFamily="18" charset="2"/>
              </a:endParaRPr>
            </a:p>
            <a:p>
              <a:r>
                <a:rPr lang="es-ES" sz="1200" dirty="0">
                  <a:sym typeface="Symbol" panose="05050102010706020507" pitchFamily="18" charset="2"/>
                </a:rPr>
                <a:t> </a:t>
              </a:r>
              <a:r>
                <a:rPr lang="es-ES" sz="1200" dirty="0" err="1">
                  <a:sym typeface="Symbol" panose="05050102010706020507" pitchFamily="18" charset="2"/>
                </a:rPr>
                <a:t>Call</a:t>
              </a:r>
              <a:endParaRPr lang="es-ES" sz="1200" dirty="0">
                <a:sym typeface="Symbol" panose="05050102010706020507" pitchFamily="18" charset="2"/>
              </a:endParaRPr>
            </a:p>
            <a:p>
              <a:r>
                <a:rPr lang="es-ES" sz="1200" dirty="0">
                  <a:sym typeface="Symbol" panose="05050102010706020507" pitchFamily="18" charset="2"/>
                </a:rPr>
                <a:t> </a:t>
              </a:r>
              <a:r>
                <a:rPr lang="es-ES" sz="1200" dirty="0" err="1">
                  <a:sym typeface="Symbol" panose="05050102010706020507" pitchFamily="18" charset="2"/>
                </a:rPr>
                <a:t>Comprehension</a:t>
              </a:r>
              <a:endParaRPr lang="es-ES" sz="1200" dirty="0">
                <a:sym typeface="Symbol" panose="05050102010706020507" pitchFamily="18" charset="2"/>
              </a:endParaRPr>
            </a:p>
            <a:p>
              <a:endParaRPr lang="es-ES" sz="800" dirty="0">
                <a:sym typeface="Symbol" panose="05050102010706020507" pitchFamily="18" charset="2"/>
              </a:endParaRPr>
            </a:p>
            <a:p>
              <a:r>
                <a:rPr lang="en-US" sz="1200" dirty="0">
                  <a:sym typeface="Symbol" panose="05050102010706020507" pitchFamily="18" charset="2"/>
                </a:rPr>
                <a:t>     </a:t>
              </a:r>
              <a:r>
                <a:rPr lang="en-US" sz="1200" dirty="0" err="1">
                  <a:sym typeface="Symbol" panose="05050102010706020507" pitchFamily="18" charset="2"/>
                </a:rPr>
                <a:t>DictComprehension</a:t>
              </a:r>
              <a:endParaRPr lang="en-US" sz="1200" dirty="0">
                <a:sym typeface="Symbol" panose="05050102010706020507" pitchFamily="18" charset="2"/>
              </a:endParaRPr>
            </a:p>
            <a:p>
              <a:r>
                <a:rPr lang="en-US" sz="1200" dirty="0">
                  <a:sym typeface="Symbol" panose="05050102010706020507" pitchFamily="18" charset="2"/>
                </a:rPr>
                <a:t>     </a:t>
              </a:r>
              <a:r>
                <a:rPr lang="en-US" sz="1200" dirty="0" err="1">
                  <a:sym typeface="Symbol" panose="05050102010706020507" pitchFamily="18" charset="2"/>
                </a:rPr>
                <a:t>GeneratorComprehension</a:t>
              </a:r>
              <a:endParaRPr lang="en-US" sz="1200" dirty="0">
                <a:sym typeface="Symbol" panose="05050102010706020507" pitchFamily="18" charset="2"/>
              </a:endParaRPr>
            </a:p>
            <a:p>
              <a:r>
                <a:rPr lang="en-US" sz="1200" dirty="0">
                  <a:sym typeface="Symbol" panose="05050102010706020507" pitchFamily="18" charset="2"/>
                </a:rPr>
                <a:t>     </a:t>
              </a:r>
              <a:r>
                <a:rPr lang="en-US" sz="1200" dirty="0" err="1">
                  <a:sym typeface="Symbol" panose="05050102010706020507" pitchFamily="18" charset="2"/>
                </a:rPr>
                <a:t>ListComprehension</a:t>
              </a:r>
              <a:endParaRPr lang="en-US" sz="1200" dirty="0">
                <a:sym typeface="Symbol" panose="05050102010706020507" pitchFamily="18" charset="2"/>
              </a:endParaRPr>
            </a:p>
            <a:p>
              <a:r>
                <a:rPr lang="en-US" sz="1200" dirty="0">
                  <a:sym typeface="Symbol" panose="05050102010706020507" pitchFamily="18" charset="2"/>
                </a:rPr>
                <a:t>     </a:t>
              </a:r>
              <a:r>
                <a:rPr lang="en-US" sz="1200" dirty="0" err="1">
                  <a:sym typeface="Symbol" panose="05050102010706020507" pitchFamily="18" charset="2"/>
                </a:rPr>
                <a:t>SetComprehension</a:t>
              </a:r>
              <a:endParaRPr lang="en-US" sz="1200" dirty="0">
                <a:sym typeface="Symbol" panose="05050102010706020507" pitchFamily="18" charset="2"/>
              </a:endParaRPr>
            </a:p>
            <a:p>
              <a:r>
                <a:rPr lang="es-ES" sz="1200" dirty="0">
                  <a:sym typeface="Symbol" panose="05050102010706020507" pitchFamily="18" charset="2"/>
                </a:rPr>
                <a:t> </a:t>
              </a:r>
              <a:r>
                <a:rPr lang="es-ES" sz="1200" dirty="0" err="1">
                  <a:sym typeface="Symbol" panose="05050102010706020507" pitchFamily="18" charset="2"/>
                </a:rPr>
                <a:t>Dot</a:t>
              </a:r>
              <a:endParaRPr lang="es-ES" sz="1200" dirty="0">
                <a:sym typeface="Symbol" panose="05050102010706020507" pitchFamily="18" charset="2"/>
              </a:endParaRPr>
            </a:p>
            <a:p>
              <a:r>
                <a:rPr lang="es-ES" sz="1200" dirty="0">
                  <a:sym typeface="Symbol" panose="05050102010706020507" pitchFamily="18" charset="2"/>
                </a:rPr>
                <a:t> </a:t>
              </a:r>
              <a:r>
                <a:rPr lang="es-ES" sz="1200" dirty="0" err="1">
                  <a:sym typeface="Symbol" panose="05050102010706020507" pitchFamily="18" charset="2"/>
                </a:rPr>
                <a:t>FormattedValue</a:t>
              </a:r>
              <a:endParaRPr lang="es-ES" sz="1200" dirty="0">
                <a:sym typeface="Symbol" panose="05050102010706020507" pitchFamily="18" charset="2"/>
              </a:endParaRPr>
            </a:p>
            <a:p>
              <a:r>
                <a:rPr lang="es-ES" sz="1200" dirty="0">
                  <a:sym typeface="Symbol" panose="05050102010706020507" pitchFamily="18" charset="2"/>
                </a:rPr>
                <a:t> </a:t>
              </a:r>
              <a:r>
                <a:rPr lang="es-ES" sz="1200" dirty="0" err="1">
                  <a:sym typeface="Symbol" panose="05050102010706020507" pitchFamily="18" charset="2"/>
                </a:rPr>
                <a:t>FString</a:t>
              </a:r>
              <a:endParaRPr lang="es-ES" sz="1200" dirty="0">
                <a:sym typeface="Symbol" panose="05050102010706020507" pitchFamily="18" charset="2"/>
              </a:endParaRPr>
            </a:p>
            <a:p>
              <a:r>
                <a:rPr lang="es-ES" sz="1200" dirty="0">
                  <a:sym typeface="Symbol" panose="05050102010706020507" pitchFamily="18" charset="2"/>
                </a:rPr>
                <a:t> </a:t>
              </a:r>
              <a:r>
                <a:rPr lang="es-ES" sz="1200" dirty="0" err="1">
                  <a:sym typeface="Symbol" panose="05050102010706020507" pitchFamily="18" charset="2"/>
                </a:rPr>
                <a:t>Indexing</a:t>
              </a:r>
              <a:endParaRPr lang="es-ES" sz="1200" dirty="0">
                <a:sym typeface="Symbol" panose="05050102010706020507" pitchFamily="18" charset="2"/>
              </a:endParaRPr>
            </a:p>
            <a:p>
              <a:r>
                <a:rPr lang="es-ES" sz="1200" dirty="0">
                  <a:sym typeface="Symbol" panose="05050102010706020507" pitchFamily="18" charset="2"/>
                </a:rPr>
                <a:t> Lambda</a:t>
              </a:r>
            </a:p>
            <a:p>
              <a:r>
                <a:rPr lang="es-ES" sz="1200" dirty="0">
                  <a:sym typeface="Symbol" panose="05050102010706020507" pitchFamily="18" charset="2"/>
                </a:rPr>
                <a:t> Literal</a:t>
              </a:r>
            </a:p>
            <a:p>
              <a:endParaRPr lang="es-ES" sz="800" dirty="0">
                <a:sym typeface="Symbol" panose="05050102010706020507" pitchFamily="18" charset="2"/>
              </a:endParaRPr>
            </a:p>
            <a:p>
              <a:r>
                <a:rPr lang="en-US" sz="1200" dirty="0">
                  <a:sym typeface="Symbol" panose="05050102010706020507" pitchFamily="18" charset="2"/>
                </a:rPr>
                <a:t>     </a:t>
              </a:r>
              <a:r>
                <a:rPr lang="en-US" sz="1200" dirty="0" err="1">
                  <a:sym typeface="Symbol" panose="05050102010706020507" pitchFamily="18" charset="2"/>
                </a:rPr>
                <a:t>BoolLiteral</a:t>
              </a:r>
              <a:endParaRPr lang="en-US" sz="1200" dirty="0">
                <a:sym typeface="Symbol" panose="05050102010706020507" pitchFamily="18" charset="2"/>
              </a:endParaRPr>
            </a:p>
            <a:p>
              <a:r>
                <a:rPr lang="en-US" sz="1200" dirty="0">
                  <a:sym typeface="Symbol" panose="05050102010706020507" pitchFamily="18" charset="2"/>
                </a:rPr>
                <a:t>     </a:t>
              </a:r>
              <a:r>
                <a:rPr lang="en-US" sz="1200" dirty="0" err="1">
                  <a:sym typeface="Symbol" panose="05050102010706020507" pitchFamily="18" charset="2"/>
                </a:rPr>
                <a:t>ComplexLiteral</a:t>
              </a:r>
              <a:endParaRPr lang="en-US" sz="1200" dirty="0">
                <a:sym typeface="Symbol" panose="05050102010706020507" pitchFamily="18" charset="2"/>
              </a:endParaRPr>
            </a:p>
            <a:p>
              <a:r>
                <a:rPr lang="en-US" sz="1200" dirty="0">
                  <a:sym typeface="Symbol" panose="05050102010706020507" pitchFamily="18" charset="2"/>
                </a:rPr>
                <a:t>     </a:t>
              </a:r>
              <a:r>
                <a:rPr lang="en-US" sz="1200" dirty="0" err="1">
                  <a:sym typeface="Symbol" panose="05050102010706020507" pitchFamily="18" charset="2"/>
                </a:rPr>
                <a:t>DictionaryLiteral</a:t>
              </a:r>
              <a:endParaRPr lang="en-US" sz="1200" dirty="0">
                <a:sym typeface="Symbol" panose="05050102010706020507" pitchFamily="18" charset="2"/>
              </a:endParaRPr>
            </a:p>
            <a:p>
              <a:r>
                <a:rPr lang="en-US" sz="1200" dirty="0">
                  <a:sym typeface="Symbol" panose="05050102010706020507" pitchFamily="18" charset="2"/>
                </a:rPr>
                <a:t>     </a:t>
              </a:r>
              <a:r>
                <a:rPr lang="en-US" sz="1200" dirty="0" err="1">
                  <a:sym typeface="Symbol" panose="05050102010706020507" pitchFamily="18" charset="2"/>
                </a:rPr>
                <a:t>EllipsisLiteral</a:t>
              </a:r>
              <a:endParaRPr lang="en-US" sz="1200" dirty="0">
                <a:sym typeface="Symbol" panose="05050102010706020507" pitchFamily="18" charset="2"/>
              </a:endParaRPr>
            </a:p>
            <a:p>
              <a:r>
                <a:rPr lang="en-US" sz="1200" dirty="0">
                  <a:sym typeface="Symbol" panose="05050102010706020507" pitchFamily="18" charset="2"/>
                </a:rPr>
                <a:t>     </a:t>
              </a:r>
              <a:r>
                <a:rPr lang="en-US" sz="1200" dirty="0" err="1">
                  <a:sym typeface="Symbol" panose="05050102010706020507" pitchFamily="18" charset="2"/>
                </a:rPr>
                <a:t>FloatLiteral</a:t>
              </a:r>
              <a:endParaRPr lang="en-US" sz="1200" dirty="0">
                <a:sym typeface="Symbol" panose="05050102010706020507" pitchFamily="18" charset="2"/>
              </a:endParaRPr>
            </a:p>
            <a:p>
              <a:r>
                <a:rPr lang="en-US" sz="1200" dirty="0">
                  <a:sym typeface="Symbol" panose="05050102010706020507" pitchFamily="18" charset="2"/>
                </a:rPr>
                <a:t>     </a:t>
              </a:r>
              <a:r>
                <a:rPr lang="en-US" sz="1200" dirty="0" err="1">
                  <a:sym typeface="Symbol" panose="05050102010706020507" pitchFamily="18" charset="2"/>
                </a:rPr>
                <a:t>IntLiteral</a:t>
              </a:r>
              <a:endParaRPr lang="en-US" sz="1200" dirty="0">
                <a:sym typeface="Symbol" panose="05050102010706020507" pitchFamily="18" charset="2"/>
              </a:endParaRPr>
            </a:p>
            <a:p>
              <a:r>
                <a:rPr lang="en-US" sz="1200" dirty="0">
                  <a:sym typeface="Symbol" panose="05050102010706020507" pitchFamily="18" charset="2"/>
                </a:rPr>
                <a:t>     </a:t>
              </a:r>
              <a:r>
                <a:rPr lang="en-US" sz="1200" dirty="0" err="1">
                  <a:sym typeface="Symbol" panose="05050102010706020507" pitchFamily="18" charset="2"/>
                </a:rPr>
                <a:t>ListLiteral</a:t>
              </a:r>
              <a:endParaRPr lang="en-US" sz="1200" dirty="0">
                <a:sym typeface="Symbol" panose="05050102010706020507" pitchFamily="18" charset="2"/>
              </a:endParaRPr>
            </a:p>
            <a:p>
              <a:r>
                <a:rPr lang="en-US" sz="1200" dirty="0">
                  <a:sym typeface="Symbol" panose="05050102010706020507" pitchFamily="18" charset="2"/>
                </a:rPr>
                <a:t>     </a:t>
              </a:r>
              <a:r>
                <a:rPr lang="en-US" sz="1200" dirty="0" err="1">
                  <a:sym typeface="Symbol" panose="05050102010706020507" pitchFamily="18" charset="2"/>
                </a:rPr>
                <a:t>NoneLiteral</a:t>
              </a:r>
              <a:endParaRPr lang="en-US" sz="1200" dirty="0">
                <a:sym typeface="Symbol" panose="05050102010706020507" pitchFamily="18" charset="2"/>
              </a:endParaRPr>
            </a:p>
            <a:p>
              <a:r>
                <a:rPr lang="en-US" sz="1200" dirty="0">
                  <a:sym typeface="Symbol" panose="05050102010706020507" pitchFamily="18" charset="2"/>
                </a:rPr>
                <a:t>     </a:t>
              </a:r>
              <a:r>
                <a:rPr lang="en-US" sz="1200" dirty="0" err="1">
                  <a:sym typeface="Symbol" panose="05050102010706020507" pitchFamily="18" charset="2"/>
                </a:rPr>
                <a:t>SetLiteral</a:t>
              </a:r>
              <a:endParaRPr lang="en-US" sz="1200" dirty="0">
                <a:sym typeface="Symbol" panose="05050102010706020507" pitchFamily="18" charset="2"/>
              </a:endParaRPr>
            </a:p>
            <a:p>
              <a:r>
                <a:rPr lang="en-US" sz="1200" dirty="0">
                  <a:sym typeface="Symbol" panose="05050102010706020507" pitchFamily="18" charset="2"/>
                </a:rPr>
                <a:t>     </a:t>
              </a:r>
              <a:r>
                <a:rPr lang="en-US" sz="1200" dirty="0" err="1">
                  <a:sym typeface="Symbol" panose="05050102010706020507" pitchFamily="18" charset="2"/>
                </a:rPr>
                <a:t>StringLiteral</a:t>
              </a:r>
              <a:endParaRPr lang="en-US" sz="1200" dirty="0">
                <a:sym typeface="Symbol" panose="05050102010706020507" pitchFamily="18" charset="2"/>
              </a:endParaRPr>
            </a:p>
            <a:p>
              <a:r>
                <a:rPr lang="en-US" sz="1200" dirty="0">
                  <a:sym typeface="Symbol" panose="05050102010706020507" pitchFamily="18" charset="2"/>
                </a:rPr>
                <a:t>     </a:t>
              </a:r>
              <a:r>
                <a:rPr lang="en-US" sz="1200" dirty="0" err="1">
                  <a:sym typeface="Symbol" panose="05050102010706020507" pitchFamily="18" charset="2"/>
                </a:rPr>
                <a:t>TupleLiteral</a:t>
              </a:r>
              <a:endParaRPr lang="en-US" sz="1200" dirty="0">
                <a:sym typeface="Symbol" panose="05050102010706020507" pitchFamily="18" charset="2"/>
              </a:endParaRPr>
            </a:p>
            <a:p>
              <a:r>
                <a:rPr lang="en-US" sz="1200" dirty="0">
                  <a:sym typeface="Symbol" panose="05050102010706020507" pitchFamily="18" charset="2"/>
                </a:rPr>
                <a:t>    </a:t>
              </a:r>
              <a:r>
                <a:rPr lang="es-ES" sz="1200" dirty="0">
                  <a:sym typeface="Symbol" panose="05050102010706020507" pitchFamily="18" charset="2"/>
                </a:rPr>
                <a:t> </a:t>
              </a:r>
              <a:r>
                <a:rPr lang="es-ES" sz="1200" dirty="0" err="1">
                  <a:sym typeface="Symbol" panose="05050102010706020507" pitchFamily="18" charset="2"/>
                </a:rPr>
                <a:t>NoneType</a:t>
              </a:r>
              <a:endParaRPr lang="es-ES" sz="1200" dirty="0">
                <a:sym typeface="Symbol" panose="05050102010706020507" pitchFamily="18" charset="2"/>
              </a:endParaRPr>
            </a:p>
            <a:p>
              <a:r>
                <a:rPr lang="es-ES" sz="1200" dirty="0">
                  <a:sym typeface="Symbol" panose="05050102010706020507" pitchFamily="18" charset="2"/>
                </a:rPr>
                <a:t> </a:t>
              </a:r>
              <a:r>
                <a:rPr lang="es-ES" sz="1200" dirty="0" err="1">
                  <a:sym typeface="Symbol" panose="05050102010706020507" pitchFamily="18" charset="2"/>
                </a:rPr>
                <a:t>Slice</a:t>
              </a:r>
              <a:endParaRPr lang="es-ES" sz="1200" dirty="0">
                <a:sym typeface="Symbol" panose="05050102010706020507" pitchFamily="18" charset="2"/>
              </a:endParaRPr>
            </a:p>
            <a:p>
              <a:r>
                <a:rPr lang="es-ES" sz="1200" dirty="0">
                  <a:sym typeface="Symbol" panose="05050102010706020507" pitchFamily="18" charset="2"/>
                </a:rPr>
                <a:t> </a:t>
              </a:r>
              <a:r>
                <a:rPr lang="es-ES" sz="1200" dirty="0" err="1">
                  <a:sym typeface="Symbol" panose="05050102010706020507" pitchFamily="18" charset="2"/>
                </a:rPr>
                <a:t>Star</a:t>
              </a:r>
              <a:endParaRPr lang="es-ES" sz="1200" dirty="0">
                <a:sym typeface="Symbol" panose="05050102010706020507" pitchFamily="18" charset="2"/>
              </a:endParaRPr>
            </a:p>
            <a:p>
              <a:r>
                <a:rPr lang="es-ES" sz="1200" dirty="0">
                  <a:sym typeface="Symbol" panose="05050102010706020507" pitchFamily="18" charset="2"/>
                </a:rPr>
                <a:t> </a:t>
              </a:r>
              <a:r>
                <a:rPr lang="es-ES" sz="1200" dirty="0" err="1">
                  <a:sym typeface="Symbol" panose="05050102010706020507" pitchFamily="18" charset="2"/>
                </a:rPr>
                <a:t>Ternary</a:t>
              </a:r>
              <a:endParaRPr lang="es-ES" sz="1200" dirty="0">
                <a:sym typeface="Symbol" panose="05050102010706020507" pitchFamily="18" charset="2"/>
              </a:endParaRPr>
            </a:p>
            <a:p>
              <a:r>
                <a:rPr lang="es-ES" sz="1200" dirty="0">
                  <a:sym typeface="Symbol" panose="05050102010706020507" pitchFamily="18" charset="2"/>
                </a:rPr>
                <a:t> </a:t>
              </a:r>
              <a:r>
                <a:rPr lang="es-ES" sz="1200" dirty="0" err="1">
                  <a:sym typeface="Symbol" panose="05050102010706020507" pitchFamily="18" charset="2"/>
                </a:rPr>
                <a:t>UnaryExpression</a:t>
              </a:r>
              <a:endParaRPr lang="es-ES" sz="1200" dirty="0">
                <a:sym typeface="Symbol" panose="05050102010706020507" pitchFamily="18" charset="2"/>
              </a:endParaRPr>
            </a:p>
            <a:p>
              <a:endParaRPr lang="es-ES" sz="800" dirty="0">
                <a:sym typeface="Symbol" panose="05050102010706020507" pitchFamily="18" charset="2"/>
              </a:endParaRPr>
            </a:p>
            <a:p>
              <a:r>
                <a:rPr lang="en-US" sz="1200" dirty="0">
                  <a:sym typeface="Symbol" panose="05050102010706020507" pitchFamily="18" charset="2"/>
                </a:rPr>
                <a:t>     </a:t>
              </a:r>
              <a:r>
                <a:rPr lang="en-US" sz="1200" dirty="0" err="1">
                  <a:sym typeface="Symbol" panose="05050102010706020507" pitchFamily="18" charset="2"/>
                </a:rPr>
                <a:t>UnaryArithmetic</a:t>
              </a:r>
              <a:endParaRPr lang="en-US" sz="1200" dirty="0">
                <a:sym typeface="Symbol" panose="05050102010706020507" pitchFamily="18" charset="2"/>
              </a:endParaRPr>
            </a:p>
            <a:p>
              <a:r>
                <a:rPr lang="en-US" sz="1200" dirty="0">
                  <a:sym typeface="Symbol" panose="05050102010706020507" pitchFamily="18" charset="2"/>
                </a:rPr>
                <a:t>     </a:t>
              </a:r>
              <a:r>
                <a:rPr lang="en-US" sz="1200" dirty="0" err="1">
                  <a:sym typeface="Symbol" panose="05050102010706020507" pitchFamily="18" charset="2"/>
                </a:rPr>
                <a:t>UnaryBWNot</a:t>
              </a:r>
              <a:endParaRPr lang="en-US" sz="1200" dirty="0">
                <a:sym typeface="Symbol" panose="05050102010706020507" pitchFamily="18" charset="2"/>
              </a:endParaRPr>
            </a:p>
            <a:p>
              <a:r>
                <a:rPr lang="en-US" sz="1200" dirty="0">
                  <a:sym typeface="Symbol" panose="05050102010706020507" pitchFamily="18" charset="2"/>
                </a:rPr>
                <a:t>     </a:t>
              </a:r>
              <a:r>
                <a:rPr lang="en-US" sz="1200" dirty="0" err="1">
                  <a:sym typeface="Symbol" panose="05050102010706020507" pitchFamily="18" charset="2"/>
                </a:rPr>
                <a:t>UnaryNot</a:t>
              </a:r>
              <a:endParaRPr lang="en-US" sz="1200" dirty="0">
                <a:sym typeface="Symbol" panose="05050102010706020507" pitchFamily="18" charset="2"/>
              </a:endParaRPr>
            </a:p>
            <a:p>
              <a:r>
                <a:rPr lang="es-ES" sz="1200" dirty="0">
                  <a:sym typeface="Symbol" panose="05050102010706020507" pitchFamily="18" charset="2"/>
                </a:rPr>
                <a:t> Variable</a:t>
              </a:r>
            </a:p>
            <a:p>
              <a:r>
                <a:rPr lang="es-ES" sz="1200" dirty="0">
                  <a:sym typeface="Symbol" panose="05050102010706020507" pitchFamily="18" charset="2"/>
                </a:rPr>
                <a:t> </a:t>
              </a:r>
              <a:r>
                <a:rPr lang="es-ES" sz="1200" dirty="0" err="1">
                  <a:sym typeface="Symbol" panose="05050102010706020507" pitchFamily="18" charset="2"/>
                </a:rPr>
                <a:t>Yield</a:t>
              </a:r>
              <a:endParaRPr lang="es-ES" sz="1200" dirty="0">
                <a:sym typeface="Symbol" panose="05050102010706020507" pitchFamily="18" charset="2"/>
              </a:endParaRPr>
            </a:p>
            <a:p>
              <a:r>
                <a:rPr lang="es-ES" sz="1200" dirty="0">
                  <a:sym typeface="Symbol" panose="05050102010706020507" pitchFamily="18" charset="2"/>
                </a:rPr>
                <a:t> </a:t>
              </a:r>
              <a:r>
                <a:rPr lang="es-ES" sz="1200" dirty="0" err="1">
                  <a:sym typeface="Symbol" panose="05050102010706020507" pitchFamily="18" charset="2"/>
                </a:rPr>
                <a:t>YieldFrom</a:t>
              </a:r>
              <a:endParaRPr lang="es-ES" sz="1200" dirty="0">
                <a:sym typeface="Symbol" panose="05050102010706020507" pitchFamily="18" charset="2"/>
              </a:endParaRPr>
            </a:p>
          </p:txBody>
        </p:sp>
        <p:cxnSp>
          <p:nvCxnSpPr>
            <p:cNvPr id="62" name="Conector recto 61">
              <a:extLst>
                <a:ext uri="{FF2B5EF4-FFF2-40B4-BE49-F238E27FC236}">
                  <a16:creationId xmlns:a16="http://schemas.microsoft.com/office/drawing/2014/main" id="{BC59A7BD-FE71-E325-D8BC-22CF4C8943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6359" y="2271722"/>
              <a:ext cx="0" cy="1280951"/>
            </a:xfrm>
            <a:prstGeom prst="line">
              <a:avLst/>
            </a:prstGeom>
            <a:ln w="9525">
              <a:headEnd type="non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27" name="Conector recto 1026">
              <a:extLst>
                <a:ext uri="{FF2B5EF4-FFF2-40B4-BE49-F238E27FC236}">
                  <a16:creationId xmlns:a16="http://schemas.microsoft.com/office/drawing/2014/main" id="{67A3E4E7-3BD9-92EC-AFCF-19DDDB4C11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6359" y="4025432"/>
              <a:ext cx="0" cy="746441"/>
            </a:xfrm>
            <a:prstGeom prst="line">
              <a:avLst/>
            </a:prstGeom>
            <a:ln w="9525">
              <a:headEnd type="non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29" name="Conector recto 1028">
              <a:extLst>
                <a:ext uri="{FF2B5EF4-FFF2-40B4-BE49-F238E27FC236}">
                  <a16:creationId xmlns:a16="http://schemas.microsoft.com/office/drawing/2014/main" id="{8D873F75-E91B-BE91-37E7-886845F404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8521" y="5936782"/>
              <a:ext cx="0" cy="2241630"/>
            </a:xfrm>
            <a:prstGeom prst="line">
              <a:avLst/>
            </a:prstGeom>
            <a:ln w="9525">
              <a:headEnd type="non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31" name="Conector recto 1030">
              <a:extLst>
                <a:ext uri="{FF2B5EF4-FFF2-40B4-BE49-F238E27FC236}">
                  <a16:creationId xmlns:a16="http://schemas.microsoft.com/office/drawing/2014/main" id="{600547CF-52D6-FBFB-D8BF-3596B175EF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6359" y="9010262"/>
              <a:ext cx="0" cy="577850"/>
            </a:xfrm>
            <a:prstGeom prst="line">
              <a:avLst/>
            </a:prstGeom>
            <a:ln w="9525">
              <a:headEnd type="non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035" name="Conector recto 1034">
            <a:extLst>
              <a:ext uri="{FF2B5EF4-FFF2-40B4-BE49-F238E27FC236}">
                <a16:creationId xmlns:a16="http://schemas.microsoft.com/office/drawing/2014/main" id="{CACBF0F5-CD48-AE9B-55F2-8CE1B3BCDD51}"/>
              </a:ext>
            </a:extLst>
          </p:cNvPr>
          <p:cNvCxnSpPr>
            <a:cxnSpLocks/>
          </p:cNvCxnSpPr>
          <p:nvPr/>
        </p:nvCxnSpPr>
        <p:spPr>
          <a:xfrm flipV="1">
            <a:off x="904677" y="1526538"/>
            <a:ext cx="0" cy="8608062"/>
          </a:xfrm>
          <a:prstGeom prst="line">
            <a:avLst/>
          </a:prstGeom>
          <a:ln w="9525"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43" name="Conector recto 1042">
            <a:extLst>
              <a:ext uri="{FF2B5EF4-FFF2-40B4-BE49-F238E27FC236}">
                <a16:creationId xmlns:a16="http://schemas.microsoft.com/office/drawing/2014/main" id="{D0814E1D-AFCF-9201-B3F0-B3C3F5809AC2}"/>
              </a:ext>
            </a:extLst>
          </p:cNvPr>
          <p:cNvCxnSpPr>
            <a:cxnSpLocks/>
            <a:stCxn id="30" idx="1"/>
            <a:endCxn id="3" idx="3"/>
          </p:cNvCxnSpPr>
          <p:nvPr/>
        </p:nvCxnSpPr>
        <p:spPr>
          <a:xfrm flipH="1">
            <a:off x="3914549" y="1449081"/>
            <a:ext cx="588586" cy="0"/>
          </a:xfrm>
          <a:prstGeom prst="line">
            <a:avLst/>
          </a:prstGeom>
          <a:ln w="9525"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9730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ython Standard Library">
            <a:extLst>
              <a:ext uri="{FF2B5EF4-FFF2-40B4-BE49-F238E27FC236}">
                <a16:creationId xmlns:a16="http://schemas.microsoft.com/office/drawing/2014/main" id="{D19261AD-1780-C9F8-0F9E-C884D33913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896" y="3211713"/>
            <a:ext cx="2314747" cy="1409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902B1BD0-0E96-7CBA-9C8F-2E9660BFC819}"/>
              </a:ext>
            </a:extLst>
          </p:cNvPr>
          <p:cNvSpPr txBox="1"/>
          <p:nvPr/>
        </p:nvSpPr>
        <p:spPr>
          <a:xfrm>
            <a:off x="2317248" y="463156"/>
            <a:ext cx="8801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 err="1"/>
              <a:t>Tree</a:t>
            </a:r>
            <a:endParaRPr lang="es-ES" sz="1400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565A808-FDCD-3F38-3421-6A9FCC6FEABA}"/>
              </a:ext>
            </a:extLst>
          </p:cNvPr>
          <p:cNvSpPr txBox="1"/>
          <p:nvPr/>
        </p:nvSpPr>
        <p:spPr>
          <a:xfrm>
            <a:off x="2171585" y="1326454"/>
            <a:ext cx="1171464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 sz="1200" dirty="0" err="1"/>
              <a:t>Statement</a:t>
            </a:r>
            <a:endParaRPr lang="es-ES" sz="1200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30E7578-918E-44D0-ADA2-A664E713EA59}"/>
              </a:ext>
            </a:extLst>
          </p:cNvPr>
          <p:cNvSpPr txBox="1"/>
          <p:nvPr/>
        </p:nvSpPr>
        <p:spPr>
          <a:xfrm>
            <a:off x="3623981" y="1323288"/>
            <a:ext cx="11714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/>
              <a:t>Module</a:t>
            </a:r>
            <a:endParaRPr lang="es-ES" sz="14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E19197F-922F-7660-69E0-218393537A92}"/>
              </a:ext>
            </a:extLst>
          </p:cNvPr>
          <p:cNvSpPr txBox="1"/>
          <p:nvPr/>
        </p:nvSpPr>
        <p:spPr>
          <a:xfrm>
            <a:off x="2385842" y="1708488"/>
            <a:ext cx="167322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sym typeface="Symbol" panose="05050102010706020507" pitchFamily="18" charset="2"/>
              </a:rPr>
              <a:t> </a:t>
            </a:r>
            <a:r>
              <a:rPr lang="es-ES" sz="1200" dirty="0" err="1"/>
              <a:t>AnnAssign</a:t>
            </a:r>
            <a:endParaRPr lang="es-ES" sz="1200" dirty="0"/>
          </a:p>
          <a:p>
            <a:r>
              <a:rPr lang="es-ES" sz="1200" dirty="0">
                <a:sym typeface="Symbol" panose="05050102010706020507" pitchFamily="18" charset="2"/>
              </a:rPr>
              <a:t> </a:t>
            </a:r>
            <a:r>
              <a:rPr lang="es-ES" sz="1200" dirty="0" err="1"/>
              <a:t>Assert</a:t>
            </a:r>
            <a:endParaRPr lang="es-ES" sz="1200" dirty="0"/>
          </a:p>
          <a:p>
            <a:r>
              <a:rPr lang="es-ES" sz="1200" dirty="0">
                <a:sym typeface="Symbol" panose="05050102010706020507" pitchFamily="18" charset="2"/>
              </a:rPr>
              <a:t> </a:t>
            </a:r>
            <a:r>
              <a:rPr lang="es-ES" sz="1200" dirty="0" err="1"/>
              <a:t>Assign</a:t>
            </a:r>
            <a:endParaRPr lang="es-ES" sz="1200" dirty="0"/>
          </a:p>
          <a:p>
            <a:r>
              <a:rPr lang="es-ES" sz="1200" dirty="0">
                <a:sym typeface="Symbol" panose="05050102010706020507" pitchFamily="18" charset="2"/>
              </a:rPr>
              <a:t> </a:t>
            </a:r>
            <a:r>
              <a:rPr lang="es-ES" sz="1200" dirty="0" err="1"/>
              <a:t>AsyncFor</a:t>
            </a:r>
            <a:endParaRPr lang="es-ES" sz="1200" dirty="0"/>
          </a:p>
          <a:p>
            <a:r>
              <a:rPr lang="es-ES" sz="1200" dirty="0">
                <a:sym typeface="Symbol" panose="05050102010706020507" pitchFamily="18" charset="2"/>
              </a:rPr>
              <a:t> </a:t>
            </a:r>
            <a:r>
              <a:rPr lang="es-ES" sz="1200" dirty="0" err="1"/>
              <a:t>AsyncFunctionDef</a:t>
            </a:r>
            <a:endParaRPr lang="es-ES" sz="1200" dirty="0"/>
          </a:p>
          <a:p>
            <a:r>
              <a:rPr lang="es-ES" sz="1200" dirty="0">
                <a:sym typeface="Symbol" panose="05050102010706020507" pitchFamily="18" charset="2"/>
              </a:rPr>
              <a:t> </a:t>
            </a:r>
            <a:r>
              <a:rPr lang="es-ES" sz="1200" dirty="0" err="1"/>
              <a:t>AsyncWith</a:t>
            </a:r>
            <a:endParaRPr lang="es-ES" sz="1200" dirty="0"/>
          </a:p>
          <a:p>
            <a:r>
              <a:rPr lang="es-ES" sz="1200" dirty="0">
                <a:sym typeface="Symbol" panose="05050102010706020507" pitchFamily="18" charset="2"/>
              </a:rPr>
              <a:t> </a:t>
            </a:r>
            <a:r>
              <a:rPr lang="es-ES" sz="1200" dirty="0" err="1"/>
              <a:t>AugAssign</a:t>
            </a:r>
            <a:endParaRPr lang="es-ES" sz="1200" dirty="0"/>
          </a:p>
          <a:p>
            <a:r>
              <a:rPr lang="es-ES" sz="1200" dirty="0">
                <a:sym typeface="Symbol" panose="05050102010706020507" pitchFamily="18" charset="2"/>
              </a:rPr>
              <a:t> </a:t>
            </a:r>
            <a:r>
              <a:rPr lang="es-ES" sz="1200" dirty="0"/>
              <a:t>Break</a:t>
            </a:r>
          </a:p>
          <a:p>
            <a:r>
              <a:rPr lang="es-ES" sz="1200" dirty="0">
                <a:sym typeface="Symbol" panose="05050102010706020507" pitchFamily="18" charset="2"/>
              </a:rPr>
              <a:t> </a:t>
            </a:r>
            <a:r>
              <a:rPr lang="es-ES" sz="1200" dirty="0" err="1"/>
              <a:t>ClassDef</a:t>
            </a:r>
            <a:endParaRPr lang="es-ES" sz="1200" dirty="0"/>
          </a:p>
          <a:p>
            <a:r>
              <a:rPr lang="es-ES" sz="1200" dirty="0">
                <a:sym typeface="Symbol" panose="05050102010706020507" pitchFamily="18" charset="2"/>
              </a:rPr>
              <a:t> </a:t>
            </a:r>
            <a:r>
              <a:rPr lang="es-ES" sz="1200" dirty="0"/>
              <a:t>Continue</a:t>
            </a:r>
          </a:p>
          <a:p>
            <a:r>
              <a:rPr lang="es-ES" sz="1200" dirty="0">
                <a:sym typeface="Symbol" panose="05050102010706020507" pitchFamily="18" charset="2"/>
              </a:rPr>
              <a:t> </a:t>
            </a:r>
            <a:r>
              <a:rPr lang="es-ES" sz="1200" dirty="0" err="1"/>
              <a:t>Delete</a:t>
            </a:r>
            <a:endParaRPr lang="es-ES" sz="1200" dirty="0"/>
          </a:p>
          <a:p>
            <a:r>
              <a:rPr lang="es-ES" sz="1200" dirty="0">
                <a:sym typeface="Symbol" panose="05050102010706020507" pitchFamily="18" charset="2"/>
              </a:rPr>
              <a:t> </a:t>
            </a:r>
            <a:r>
              <a:rPr lang="es-ES" sz="1200" dirty="0" err="1"/>
              <a:t>For</a:t>
            </a:r>
            <a:endParaRPr lang="es-ES" sz="1200" dirty="0"/>
          </a:p>
          <a:p>
            <a:r>
              <a:rPr lang="es-ES" sz="1200" dirty="0">
                <a:sym typeface="Symbol" panose="05050102010706020507" pitchFamily="18" charset="2"/>
              </a:rPr>
              <a:t> </a:t>
            </a:r>
            <a:r>
              <a:rPr lang="es-ES" sz="1200" dirty="0" err="1"/>
              <a:t>FunctionDef</a:t>
            </a:r>
            <a:endParaRPr lang="es-ES" sz="1200" dirty="0"/>
          </a:p>
          <a:p>
            <a:r>
              <a:rPr lang="es-ES" sz="1200" dirty="0">
                <a:sym typeface="Symbol" panose="05050102010706020507" pitchFamily="18" charset="2"/>
              </a:rPr>
              <a:t> </a:t>
            </a:r>
            <a:r>
              <a:rPr lang="es-ES" sz="1200" dirty="0"/>
              <a:t>Global</a:t>
            </a:r>
          </a:p>
          <a:p>
            <a:r>
              <a:rPr lang="es-ES" sz="1200" dirty="0">
                <a:sym typeface="Symbol" panose="05050102010706020507" pitchFamily="18" charset="2"/>
              </a:rPr>
              <a:t> </a:t>
            </a:r>
            <a:r>
              <a:rPr lang="es-ES" sz="1200" dirty="0" err="1"/>
              <a:t>If</a:t>
            </a:r>
            <a:endParaRPr lang="es-ES" sz="1200" dirty="0"/>
          </a:p>
          <a:p>
            <a:r>
              <a:rPr lang="es-ES" sz="1200" dirty="0">
                <a:sym typeface="Symbol" panose="05050102010706020507" pitchFamily="18" charset="2"/>
              </a:rPr>
              <a:t> </a:t>
            </a:r>
            <a:r>
              <a:rPr lang="es-ES" sz="1200" dirty="0" err="1"/>
              <a:t>Import</a:t>
            </a:r>
            <a:endParaRPr lang="es-ES" sz="1200" dirty="0"/>
          </a:p>
          <a:p>
            <a:r>
              <a:rPr lang="es-ES" sz="1200" dirty="0">
                <a:sym typeface="Symbol" panose="05050102010706020507" pitchFamily="18" charset="2"/>
              </a:rPr>
              <a:t> </a:t>
            </a:r>
            <a:r>
              <a:rPr lang="es-ES" sz="1200" dirty="0" err="1"/>
              <a:t>ImportFrom</a:t>
            </a:r>
            <a:endParaRPr lang="es-ES" sz="1200" dirty="0"/>
          </a:p>
          <a:p>
            <a:r>
              <a:rPr lang="es-ES" sz="1200" dirty="0">
                <a:sym typeface="Symbol" panose="05050102010706020507" pitchFamily="18" charset="2"/>
              </a:rPr>
              <a:t> </a:t>
            </a:r>
            <a:r>
              <a:rPr lang="es-ES" sz="1200" dirty="0"/>
              <a:t>Match</a:t>
            </a:r>
          </a:p>
          <a:p>
            <a:r>
              <a:rPr lang="es-ES" sz="1200" dirty="0">
                <a:sym typeface="Symbol" panose="05050102010706020507" pitchFamily="18" charset="2"/>
              </a:rPr>
              <a:t> </a:t>
            </a:r>
            <a:r>
              <a:rPr lang="es-ES" sz="1200" dirty="0" err="1"/>
              <a:t>Nonlocal</a:t>
            </a:r>
            <a:endParaRPr lang="es-ES" sz="1200" dirty="0"/>
          </a:p>
          <a:p>
            <a:r>
              <a:rPr lang="es-ES" sz="1200" dirty="0">
                <a:sym typeface="Symbol" panose="05050102010706020507" pitchFamily="18" charset="2"/>
              </a:rPr>
              <a:t> </a:t>
            </a:r>
            <a:r>
              <a:rPr lang="es-ES" sz="1200" dirty="0"/>
              <a:t>Pass</a:t>
            </a:r>
          </a:p>
          <a:p>
            <a:r>
              <a:rPr lang="es-ES" sz="1200" dirty="0">
                <a:sym typeface="Symbol" panose="05050102010706020507" pitchFamily="18" charset="2"/>
              </a:rPr>
              <a:t> </a:t>
            </a:r>
            <a:r>
              <a:rPr lang="es-ES" sz="1200" dirty="0" err="1"/>
              <a:t>Raise</a:t>
            </a:r>
            <a:endParaRPr lang="es-ES" sz="1200" dirty="0"/>
          </a:p>
          <a:p>
            <a:r>
              <a:rPr lang="es-ES" sz="1200" dirty="0">
                <a:sym typeface="Symbol" panose="05050102010706020507" pitchFamily="18" charset="2"/>
              </a:rPr>
              <a:t> </a:t>
            </a:r>
            <a:r>
              <a:rPr lang="es-ES" sz="1200" dirty="0" err="1"/>
              <a:t>Return</a:t>
            </a:r>
            <a:endParaRPr lang="es-ES" sz="1200" dirty="0"/>
          </a:p>
          <a:p>
            <a:r>
              <a:rPr lang="es-ES" sz="1200" dirty="0">
                <a:sym typeface="Symbol" panose="05050102010706020507" pitchFamily="18" charset="2"/>
              </a:rPr>
              <a:t> </a:t>
            </a:r>
            <a:r>
              <a:rPr lang="es-ES" sz="1200" dirty="0"/>
              <a:t>Try</a:t>
            </a:r>
          </a:p>
          <a:p>
            <a:r>
              <a:rPr lang="es-ES" sz="1200" dirty="0">
                <a:sym typeface="Symbol" panose="05050102010706020507" pitchFamily="18" charset="2"/>
              </a:rPr>
              <a:t> </a:t>
            </a:r>
            <a:r>
              <a:rPr lang="es-ES" sz="1200" dirty="0" err="1"/>
              <a:t>TryStar</a:t>
            </a:r>
            <a:endParaRPr lang="es-ES" sz="1200" dirty="0"/>
          </a:p>
          <a:p>
            <a:r>
              <a:rPr lang="es-ES" sz="1200" dirty="0">
                <a:sym typeface="Symbol" panose="05050102010706020507" pitchFamily="18" charset="2"/>
              </a:rPr>
              <a:t> </a:t>
            </a:r>
            <a:r>
              <a:rPr lang="es-ES" sz="1200" dirty="0" err="1"/>
              <a:t>TypeAlias</a:t>
            </a:r>
            <a:endParaRPr lang="es-ES" sz="1200" dirty="0"/>
          </a:p>
          <a:p>
            <a:r>
              <a:rPr lang="es-ES" sz="1200" dirty="0">
                <a:sym typeface="Symbol" panose="05050102010706020507" pitchFamily="18" charset="2"/>
              </a:rPr>
              <a:t> </a:t>
            </a:r>
            <a:r>
              <a:rPr lang="es-ES" sz="1200" dirty="0" err="1"/>
              <a:t>While</a:t>
            </a:r>
            <a:endParaRPr lang="es-ES" sz="1200" dirty="0"/>
          </a:p>
          <a:p>
            <a:r>
              <a:rPr lang="es-ES" sz="1200" dirty="0">
                <a:sym typeface="Symbol" panose="05050102010706020507" pitchFamily="18" charset="2"/>
              </a:rPr>
              <a:t> </a:t>
            </a:r>
            <a:r>
              <a:rPr lang="es-ES" sz="1200" dirty="0" err="1"/>
              <a:t>With</a:t>
            </a:r>
            <a:endParaRPr lang="es-ES" sz="1200" dirty="0"/>
          </a:p>
          <a:p>
            <a:endParaRPr lang="es-ES" sz="1200" dirty="0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736B01AA-6F30-FF79-C09A-59ED5920E2BD}"/>
              </a:ext>
            </a:extLst>
          </p:cNvPr>
          <p:cNvCxnSpPr>
            <a:cxnSpLocks/>
          </p:cNvCxnSpPr>
          <p:nvPr/>
        </p:nvCxnSpPr>
        <p:spPr>
          <a:xfrm flipV="1">
            <a:off x="2479715" y="1548249"/>
            <a:ext cx="0" cy="5062835"/>
          </a:xfrm>
          <a:prstGeom prst="line">
            <a:avLst/>
          </a:prstGeom>
          <a:ln w="9525"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FAC1FAD7-4C8D-830D-3976-1087E05B0817}"/>
              </a:ext>
            </a:extLst>
          </p:cNvPr>
          <p:cNvCxnSpPr>
            <a:cxnSpLocks/>
          </p:cNvCxnSpPr>
          <p:nvPr/>
        </p:nvCxnSpPr>
        <p:spPr>
          <a:xfrm>
            <a:off x="1690063" y="1483643"/>
            <a:ext cx="555567" cy="0"/>
          </a:xfrm>
          <a:prstGeom prst="line">
            <a:avLst/>
          </a:prstGeom>
          <a:ln w="9525"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6" name="Grupo 5">
            <a:extLst>
              <a:ext uri="{FF2B5EF4-FFF2-40B4-BE49-F238E27FC236}">
                <a16:creationId xmlns:a16="http://schemas.microsoft.com/office/drawing/2014/main" id="{793AD0AF-AF7D-6515-5A71-CBF004346863}"/>
              </a:ext>
            </a:extLst>
          </p:cNvPr>
          <p:cNvGrpSpPr/>
          <p:nvPr/>
        </p:nvGrpSpPr>
        <p:grpSpPr>
          <a:xfrm>
            <a:off x="574857" y="1321640"/>
            <a:ext cx="1670773" cy="5462290"/>
            <a:chOff x="3959919" y="1324357"/>
            <a:chExt cx="1670773" cy="5462290"/>
          </a:xfrm>
        </p:grpSpPr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7A25226F-0165-342E-C45D-7D11849E38C1}"/>
                </a:ext>
              </a:extLst>
            </p:cNvPr>
            <p:cNvSpPr txBox="1"/>
            <p:nvPr/>
          </p:nvSpPr>
          <p:spPr>
            <a:xfrm>
              <a:off x="3959919" y="1324357"/>
              <a:ext cx="117146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s-ES" sz="1200" dirty="0" err="1"/>
                <a:t>Expression</a:t>
              </a:r>
              <a:endParaRPr lang="es-ES" sz="1200" dirty="0"/>
            </a:p>
          </p:txBody>
        </p:sp>
        <p:sp>
          <p:nvSpPr>
            <p:cNvPr id="21" name="CuadroTexto 20">
              <a:extLst>
                <a:ext uri="{FF2B5EF4-FFF2-40B4-BE49-F238E27FC236}">
                  <a16:creationId xmlns:a16="http://schemas.microsoft.com/office/drawing/2014/main" id="{A3C450F8-8679-BB62-3AA4-759C2F97CD14}"/>
                </a:ext>
              </a:extLst>
            </p:cNvPr>
            <p:cNvSpPr txBox="1"/>
            <p:nvPr/>
          </p:nvSpPr>
          <p:spPr>
            <a:xfrm>
              <a:off x="4214075" y="1708334"/>
              <a:ext cx="1416617" cy="5078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>
                  <a:sym typeface="Symbol" panose="05050102010706020507" pitchFamily="18" charset="2"/>
                </a:rPr>
                <a:t></a:t>
              </a:r>
              <a:r>
                <a:rPr lang="es-ES" sz="1200" dirty="0"/>
                <a:t> </a:t>
              </a:r>
              <a:r>
                <a:rPr lang="es-ES" sz="1200" dirty="0" err="1">
                  <a:sym typeface="Symbol" panose="05050102010706020507" pitchFamily="18" charset="2"/>
                </a:rPr>
                <a:t>Await</a:t>
              </a:r>
              <a:endParaRPr lang="es-ES" sz="1200" dirty="0">
                <a:sym typeface="Symbol" panose="05050102010706020507" pitchFamily="18" charset="2"/>
              </a:endParaRPr>
            </a:p>
            <a:p>
              <a:r>
                <a:rPr lang="es-ES" sz="1200" dirty="0">
                  <a:sym typeface="Symbol" panose="05050102010706020507" pitchFamily="18" charset="2"/>
                </a:rPr>
                <a:t></a:t>
              </a:r>
              <a:r>
                <a:rPr lang="es-ES" sz="1200" dirty="0"/>
                <a:t> </a:t>
              </a:r>
              <a:r>
                <a:rPr lang="es-ES" sz="1200" dirty="0" err="1">
                  <a:sym typeface="Symbol" panose="05050102010706020507" pitchFamily="18" charset="2"/>
                </a:rPr>
                <a:t>Attribute</a:t>
              </a:r>
              <a:endParaRPr lang="es-ES" sz="1200" dirty="0">
                <a:sym typeface="Symbol" panose="05050102010706020507" pitchFamily="18" charset="2"/>
              </a:endParaRPr>
            </a:p>
            <a:p>
              <a:r>
                <a:rPr lang="es-ES" sz="1200" dirty="0">
                  <a:sym typeface="Symbol" panose="05050102010706020507" pitchFamily="18" charset="2"/>
                </a:rPr>
                <a:t></a:t>
              </a:r>
              <a:r>
                <a:rPr lang="es-ES" sz="1200" dirty="0"/>
                <a:t> </a:t>
              </a:r>
              <a:r>
                <a:rPr lang="es-ES" sz="1200" dirty="0" err="1">
                  <a:sym typeface="Symbol" panose="05050102010706020507" pitchFamily="18" charset="2"/>
                </a:rPr>
                <a:t>BinOp</a:t>
              </a:r>
              <a:endParaRPr lang="es-ES" sz="1200" dirty="0">
                <a:sym typeface="Symbol" panose="05050102010706020507" pitchFamily="18" charset="2"/>
              </a:endParaRPr>
            </a:p>
            <a:p>
              <a:r>
                <a:rPr lang="es-ES" sz="1200" dirty="0">
                  <a:sym typeface="Symbol" panose="05050102010706020507" pitchFamily="18" charset="2"/>
                </a:rPr>
                <a:t></a:t>
              </a:r>
              <a:r>
                <a:rPr lang="es-ES" sz="1200" dirty="0"/>
                <a:t> </a:t>
              </a:r>
              <a:r>
                <a:rPr lang="es-ES" sz="1200" dirty="0" err="1">
                  <a:sym typeface="Symbol" panose="05050102010706020507" pitchFamily="18" charset="2"/>
                </a:rPr>
                <a:t>BoolOp</a:t>
              </a:r>
              <a:endParaRPr lang="es-ES" sz="1200" dirty="0">
                <a:sym typeface="Symbol" panose="05050102010706020507" pitchFamily="18" charset="2"/>
              </a:endParaRPr>
            </a:p>
            <a:p>
              <a:r>
                <a:rPr lang="es-ES" sz="1200" dirty="0">
                  <a:sym typeface="Symbol" panose="05050102010706020507" pitchFamily="18" charset="2"/>
                </a:rPr>
                <a:t></a:t>
              </a:r>
              <a:r>
                <a:rPr lang="es-ES" sz="1200" dirty="0"/>
                <a:t> </a:t>
              </a:r>
              <a:r>
                <a:rPr lang="es-ES" sz="1200" dirty="0" err="1">
                  <a:sym typeface="Symbol" panose="05050102010706020507" pitchFamily="18" charset="2"/>
                </a:rPr>
                <a:t>Call</a:t>
              </a:r>
              <a:endParaRPr lang="es-ES" sz="1200" dirty="0">
                <a:sym typeface="Symbol" panose="05050102010706020507" pitchFamily="18" charset="2"/>
              </a:endParaRPr>
            </a:p>
            <a:p>
              <a:r>
                <a:rPr lang="es-ES" sz="1200" dirty="0">
                  <a:sym typeface="Symbol" panose="05050102010706020507" pitchFamily="18" charset="2"/>
                </a:rPr>
                <a:t></a:t>
              </a:r>
              <a:r>
                <a:rPr lang="es-ES" sz="1200" dirty="0"/>
                <a:t> </a:t>
              </a:r>
              <a:r>
                <a:rPr lang="es-ES" sz="1200" dirty="0">
                  <a:sym typeface="Symbol" panose="05050102010706020507" pitchFamily="18" charset="2"/>
                </a:rPr>
                <a:t>Compare</a:t>
              </a:r>
            </a:p>
            <a:p>
              <a:r>
                <a:rPr lang="es-ES" sz="1200" dirty="0">
                  <a:sym typeface="Symbol" panose="05050102010706020507" pitchFamily="18" charset="2"/>
                </a:rPr>
                <a:t></a:t>
              </a:r>
              <a:r>
                <a:rPr lang="es-ES" sz="1200" dirty="0"/>
                <a:t> </a:t>
              </a:r>
              <a:r>
                <a:rPr lang="es-ES" sz="1200" dirty="0" err="1">
                  <a:sym typeface="Symbol" panose="05050102010706020507" pitchFamily="18" charset="2"/>
                </a:rPr>
                <a:t>Constant</a:t>
              </a:r>
              <a:endParaRPr lang="es-ES" sz="1200" dirty="0">
                <a:sym typeface="Symbol" panose="05050102010706020507" pitchFamily="18" charset="2"/>
              </a:endParaRPr>
            </a:p>
            <a:p>
              <a:r>
                <a:rPr lang="es-ES" sz="1200" dirty="0">
                  <a:sym typeface="Symbol" panose="05050102010706020507" pitchFamily="18" charset="2"/>
                </a:rPr>
                <a:t></a:t>
              </a:r>
              <a:r>
                <a:rPr lang="es-ES" sz="1200" dirty="0"/>
                <a:t> </a:t>
              </a:r>
              <a:r>
                <a:rPr lang="es-ES" sz="1200" dirty="0" err="1">
                  <a:sym typeface="Symbol" panose="05050102010706020507" pitchFamily="18" charset="2"/>
                </a:rPr>
                <a:t>Dict</a:t>
              </a:r>
              <a:endParaRPr lang="es-ES" sz="1200" dirty="0">
                <a:sym typeface="Symbol" panose="05050102010706020507" pitchFamily="18" charset="2"/>
              </a:endParaRPr>
            </a:p>
            <a:p>
              <a:r>
                <a:rPr lang="es-ES" sz="1200" dirty="0">
                  <a:sym typeface="Symbol" panose="05050102010706020507" pitchFamily="18" charset="2"/>
                </a:rPr>
                <a:t></a:t>
              </a:r>
              <a:r>
                <a:rPr lang="es-ES" sz="1200" dirty="0"/>
                <a:t> </a:t>
              </a:r>
              <a:r>
                <a:rPr lang="es-ES" sz="1200" dirty="0" err="1">
                  <a:sym typeface="Symbol" panose="05050102010706020507" pitchFamily="18" charset="2"/>
                </a:rPr>
                <a:t>DictComp</a:t>
              </a:r>
              <a:endParaRPr lang="es-ES" sz="1200" dirty="0">
                <a:sym typeface="Symbol" panose="05050102010706020507" pitchFamily="18" charset="2"/>
              </a:endParaRPr>
            </a:p>
            <a:p>
              <a:r>
                <a:rPr lang="es-ES" sz="1200" dirty="0">
                  <a:sym typeface="Symbol" panose="05050102010706020507" pitchFamily="18" charset="2"/>
                </a:rPr>
                <a:t></a:t>
              </a:r>
              <a:r>
                <a:rPr lang="es-ES" sz="1200" dirty="0"/>
                <a:t> </a:t>
              </a:r>
              <a:r>
                <a:rPr lang="es-ES" sz="1200" dirty="0" err="1">
                  <a:sym typeface="Symbol" panose="05050102010706020507" pitchFamily="18" charset="2"/>
                </a:rPr>
                <a:t>FormattedValue</a:t>
              </a:r>
              <a:endParaRPr lang="es-ES" sz="1200" dirty="0">
                <a:sym typeface="Symbol" panose="05050102010706020507" pitchFamily="18" charset="2"/>
              </a:endParaRPr>
            </a:p>
            <a:p>
              <a:r>
                <a:rPr lang="es-ES" sz="1200" dirty="0">
                  <a:sym typeface="Symbol" panose="05050102010706020507" pitchFamily="18" charset="2"/>
                </a:rPr>
                <a:t></a:t>
              </a:r>
              <a:r>
                <a:rPr lang="es-ES" sz="1200" dirty="0"/>
                <a:t> </a:t>
              </a:r>
              <a:r>
                <a:rPr lang="es-ES" sz="1200" dirty="0" err="1">
                  <a:sym typeface="Symbol" panose="05050102010706020507" pitchFamily="18" charset="2"/>
                </a:rPr>
                <a:t>GeneratorExp</a:t>
              </a:r>
              <a:endParaRPr lang="es-ES" sz="1200" dirty="0">
                <a:sym typeface="Symbol" panose="05050102010706020507" pitchFamily="18" charset="2"/>
              </a:endParaRPr>
            </a:p>
            <a:p>
              <a:r>
                <a:rPr lang="es-ES" sz="1200" dirty="0">
                  <a:sym typeface="Symbol" panose="05050102010706020507" pitchFamily="18" charset="2"/>
                </a:rPr>
                <a:t></a:t>
              </a:r>
              <a:r>
                <a:rPr lang="es-ES" sz="1200" dirty="0"/>
                <a:t> </a:t>
              </a:r>
              <a:r>
                <a:rPr lang="es-ES" sz="1200" dirty="0" err="1">
                  <a:sym typeface="Symbol" panose="05050102010706020507" pitchFamily="18" charset="2"/>
                </a:rPr>
                <a:t>IfExp</a:t>
              </a:r>
              <a:endParaRPr lang="es-ES" sz="1200" dirty="0">
                <a:sym typeface="Symbol" panose="05050102010706020507" pitchFamily="18" charset="2"/>
              </a:endParaRPr>
            </a:p>
            <a:p>
              <a:r>
                <a:rPr lang="es-ES" sz="1200" dirty="0">
                  <a:sym typeface="Symbol" panose="05050102010706020507" pitchFamily="18" charset="2"/>
                </a:rPr>
                <a:t></a:t>
              </a:r>
              <a:r>
                <a:rPr lang="es-ES" sz="1200" dirty="0"/>
                <a:t> </a:t>
              </a:r>
              <a:r>
                <a:rPr lang="es-ES" sz="1200" dirty="0" err="1">
                  <a:sym typeface="Symbol" panose="05050102010706020507" pitchFamily="18" charset="2"/>
                </a:rPr>
                <a:t>JoinedStr</a:t>
              </a:r>
              <a:endParaRPr lang="es-ES" sz="1200" dirty="0">
                <a:sym typeface="Symbol" panose="05050102010706020507" pitchFamily="18" charset="2"/>
              </a:endParaRPr>
            </a:p>
            <a:p>
              <a:r>
                <a:rPr lang="es-ES" sz="1200" dirty="0">
                  <a:sym typeface="Symbol" panose="05050102010706020507" pitchFamily="18" charset="2"/>
                </a:rPr>
                <a:t></a:t>
              </a:r>
              <a:r>
                <a:rPr lang="es-ES" sz="1200" dirty="0"/>
                <a:t> </a:t>
              </a:r>
              <a:r>
                <a:rPr lang="es-ES" sz="1200" dirty="0">
                  <a:sym typeface="Symbol" panose="05050102010706020507" pitchFamily="18" charset="2"/>
                </a:rPr>
                <a:t>Lambda</a:t>
              </a:r>
            </a:p>
            <a:p>
              <a:r>
                <a:rPr lang="es-ES" sz="1200" dirty="0">
                  <a:sym typeface="Symbol" panose="05050102010706020507" pitchFamily="18" charset="2"/>
                </a:rPr>
                <a:t></a:t>
              </a:r>
              <a:r>
                <a:rPr lang="es-ES" sz="1200" dirty="0"/>
                <a:t> </a:t>
              </a:r>
              <a:r>
                <a:rPr lang="es-ES" sz="1200" dirty="0" err="1">
                  <a:sym typeface="Symbol" panose="05050102010706020507" pitchFamily="18" charset="2"/>
                </a:rPr>
                <a:t>List</a:t>
              </a:r>
              <a:endParaRPr lang="es-ES" sz="1200" dirty="0">
                <a:sym typeface="Symbol" panose="05050102010706020507" pitchFamily="18" charset="2"/>
              </a:endParaRPr>
            </a:p>
            <a:p>
              <a:r>
                <a:rPr lang="es-ES" sz="1200" dirty="0">
                  <a:sym typeface="Symbol" panose="05050102010706020507" pitchFamily="18" charset="2"/>
                </a:rPr>
                <a:t></a:t>
              </a:r>
              <a:r>
                <a:rPr lang="es-ES" sz="1200" dirty="0"/>
                <a:t> </a:t>
              </a:r>
              <a:r>
                <a:rPr lang="es-ES" sz="1200" dirty="0" err="1">
                  <a:sym typeface="Symbol" panose="05050102010706020507" pitchFamily="18" charset="2"/>
                </a:rPr>
                <a:t>ListComp</a:t>
              </a:r>
              <a:endParaRPr lang="es-ES" sz="1200" dirty="0">
                <a:sym typeface="Symbol" panose="05050102010706020507" pitchFamily="18" charset="2"/>
              </a:endParaRPr>
            </a:p>
            <a:p>
              <a:r>
                <a:rPr lang="es-ES" sz="1200" dirty="0">
                  <a:sym typeface="Symbol" panose="05050102010706020507" pitchFamily="18" charset="2"/>
                </a:rPr>
                <a:t></a:t>
              </a:r>
              <a:r>
                <a:rPr lang="es-ES" sz="1200" dirty="0"/>
                <a:t> </a:t>
              </a:r>
              <a:r>
                <a:rPr lang="es-ES" sz="1200" dirty="0" err="1">
                  <a:sym typeface="Symbol" panose="05050102010706020507" pitchFamily="18" charset="2"/>
                </a:rPr>
                <a:t>Name</a:t>
              </a:r>
              <a:endParaRPr lang="es-ES" sz="1200" dirty="0">
                <a:sym typeface="Symbol" panose="05050102010706020507" pitchFamily="18" charset="2"/>
              </a:endParaRPr>
            </a:p>
            <a:p>
              <a:r>
                <a:rPr lang="es-ES" sz="1200" dirty="0">
                  <a:sym typeface="Symbol" panose="05050102010706020507" pitchFamily="18" charset="2"/>
                </a:rPr>
                <a:t></a:t>
              </a:r>
              <a:r>
                <a:rPr lang="es-ES" sz="1200" dirty="0"/>
                <a:t> </a:t>
              </a:r>
              <a:r>
                <a:rPr lang="es-ES" sz="1200" dirty="0" err="1">
                  <a:sym typeface="Symbol" panose="05050102010706020507" pitchFamily="18" charset="2"/>
                </a:rPr>
                <a:t>NamedExp</a:t>
              </a:r>
              <a:endParaRPr lang="es-ES" sz="1200" dirty="0">
                <a:sym typeface="Symbol" panose="05050102010706020507" pitchFamily="18" charset="2"/>
              </a:endParaRPr>
            </a:p>
            <a:p>
              <a:r>
                <a:rPr lang="es-ES" sz="1200" dirty="0">
                  <a:sym typeface="Symbol" panose="05050102010706020507" pitchFamily="18" charset="2"/>
                </a:rPr>
                <a:t></a:t>
              </a:r>
              <a:r>
                <a:rPr lang="es-ES" sz="1200" dirty="0"/>
                <a:t> </a:t>
              </a:r>
              <a:r>
                <a:rPr lang="es-ES" sz="1200" dirty="0">
                  <a:sym typeface="Symbol" panose="05050102010706020507" pitchFamily="18" charset="2"/>
                </a:rPr>
                <a:t>Set</a:t>
              </a:r>
            </a:p>
            <a:p>
              <a:r>
                <a:rPr lang="es-ES" sz="1200" dirty="0">
                  <a:sym typeface="Symbol" panose="05050102010706020507" pitchFamily="18" charset="2"/>
                </a:rPr>
                <a:t></a:t>
              </a:r>
              <a:r>
                <a:rPr lang="es-ES" sz="1200" dirty="0"/>
                <a:t> </a:t>
              </a:r>
              <a:r>
                <a:rPr lang="es-ES" sz="1200" dirty="0" err="1">
                  <a:sym typeface="Symbol" panose="05050102010706020507" pitchFamily="18" charset="2"/>
                </a:rPr>
                <a:t>SetComp</a:t>
              </a:r>
              <a:endParaRPr lang="es-ES" sz="1200" dirty="0">
                <a:sym typeface="Symbol" panose="05050102010706020507" pitchFamily="18" charset="2"/>
              </a:endParaRPr>
            </a:p>
            <a:p>
              <a:r>
                <a:rPr lang="es-ES" sz="1200" dirty="0">
                  <a:sym typeface="Symbol" panose="05050102010706020507" pitchFamily="18" charset="2"/>
                </a:rPr>
                <a:t></a:t>
              </a:r>
              <a:r>
                <a:rPr lang="es-ES" sz="1200" dirty="0"/>
                <a:t> </a:t>
              </a:r>
              <a:r>
                <a:rPr lang="es-ES" sz="1200" dirty="0" err="1">
                  <a:sym typeface="Symbol" panose="05050102010706020507" pitchFamily="18" charset="2"/>
                </a:rPr>
                <a:t>Slice</a:t>
              </a:r>
              <a:endParaRPr lang="es-ES" sz="1200" dirty="0">
                <a:sym typeface="Symbol" panose="05050102010706020507" pitchFamily="18" charset="2"/>
              </a:endParaRPr>
            </a:p>
            <a:p>
              <a:r>
                <a:rPr lang="es-ES" sz="1200" dirty="0">
                  <a:sym typeface="Symbol" panose="05050102010706020507" pitchFamily="18" charset="2"/>
                </a:rPr>
                <a:t></a:t>
              </a:r>
              <a:r>
                <a:rPr lang="es-ES" sz="1200" dirty="0"/>
                <a:t> </a:t>
              </a:r>
              <a:r>
                <a:rPr lang="es-ES" sz="1200" dirty="0" err="1">
                  <a:sym typeface="Symbol" panose="05050102010706020507" pitchFamily="18" charset="2"/>
                </a:rPr>
                <a:t>Starred</a:t>
              </a:r>
              <a:endParaRPr lang="es-ES" sz="1200" dirty="0">
                <a:sym typeface="Symbol" panose="05050102010706020507" pitchFamily="18" charset="2"/>
              </a:endParaRPr>
            </a:p>
            <a:p>
              <a:r>
                <a:rPr lang="es-ES" sz="1200" dirty="0">
                  <a:sym typeface="Symbol" panose="05050102010706020507" pitchFamily="18" charset="2"/>
                </a:rPr>
                <a:t></a:t>
              </a:r>
              <a:r>
                <a:rPr lang="es-ES" sz="1200" dirty="0"/>
                <a:t> </a:t>
              </a:r>
              <a:r>
                <a:rPr lang="es-ES" sz="1200" dirty="0" err="1">
                  <a:sym typeface="Symbol" panose="05050102010706020507" pitchFamily="18" charset="2"/>
                </a:rPr>
                <a:t>Subscript</a:t>
              </a:r>
              <a:endParaRPr lang="es-ES" sz="1200" dirty="0">
                <a:sym typeface="Symbol" panose="05050102010706020507" pitchFamily="18" charset="2"/>
              </a:endParaRPr>
            </a:p>
            <a:p>
              <a:r>
                <a:rPr lang="es-ES" sz="1200" dirty="0">
                  <a:sym typeface="Symbol" panose="05050102010706020507" pitchFamily="18" charset="2"/>
                </a:rPr>
                <a:t></a:t>
              </a:r>
              <a:r>
                <a:rPr lang="es-ES" sz="1200" dirty="0"/>
                <a:t> </a:t>
              </a:r>
              <a:r>
                <a:rPr lang="es-ES" sz="1200" dirty="0" err="1">
                  <a:sym typeface="Symbol" panose="05050102010706020507" pitchFamily="18" charset="2"/>
                </a:rPr>
                <a:t>Tuple</a:t>
              </a:r>
              <a:endParaRPr lang="es-ES" sz="1200" dirty="0">
                <a:sym typeface="Symbol" panose="05050102010706020507" pitchFamily="18" charset="2"/>
              </a:endParaRPr>
            </a:p>
            <a:p>
              <a:r>
                <a:rPr lang="es-ES" sz="1200" dirty="0">
                  <a:sym typeface="Symbol" panose="05050102010706020507" pitchFamily="18" charset="2"/>
                </a:rPr>
                <a:t></a:t>
              </a:r>
              <a:r>
                <a:rPr lang="es-ES" sz="1200" dirty="0"/>
                <a:t> </a:t>
              </a:r>
              <a:r>
                <a:rPr lang="es-ES" sz="1200" dirty="0" err="1">
                  <a:sym typeface="Symbol" panose="05050102010706020507" pitchFamily="18" charset="2"/>
                </a:rPr>
                <a:t>UnaryOp</a:t>
              </a:r>
              <a:endParaRPr lang="es-ES" sz="1200" dirty="0">
                <a:sym typeface="Symbol" panose="05050102010706020507" pitchFamily="18" charset="2"/>
              </a:endParaRPr>
            </a:p>
            <a:p>
              <a:r>
                <a:rPr lang="es-ES" sz="1200" dirty="0">
                  <a:sym typeface="Symbol" panose="05050102010706020507" pitchFamily="18" charset="2"/>
                </a:rPr>
                <a:t></a:t>
              </a:r>
              <a:r>
                <a:rPr lang="es-ES" sz="1200" dirty="0"/>
                <a:t> </a:t>
              </a:r>
              <a:r>
                <a:rPr lang="es-ES" sz="1200" dirty="0" err="1">
                  <a:sym typeface="Symbol" panose="05050102010706020507" pitchFamily="18" charset="2"/>
                </a:rPr>
                <a:t>Yield</a:t>
              </a:r>
              <a:endParaRPr lang="es-ES" sz="1200" dirty="0">
                <a:sym typeface="Symbol" panose="05050102010706020507" pitchFamily="18" charset="2"/>
              </a:endParaRPr>
            </a:p>
            <a:p>
              <a:r>
                <a:rPr lang="es-ES" sz="1200" dirty="0">
                  <a:sym typeface="Symbol" panose="05050102010706020507" pitchFamily="18" charset="2"/>
                </a:rPr>
                <a:t></a:t>
              </a:r>
              <a:r>
                <a:rPr lang="es-ES" sz="1200" dirty="0"/>
                <a:t> </a:t>
              </a:r>
              <a:r>
                <a:rPr lang="es-ES" sz="1200" dirty="0" err="1">
                  <a:sym typeface="Symbol" panose="05050102010706020507" pitchFamily="18" charset="2"/>
                </a:rPr>
                <a:t>YieldFrom</a:t>
              </a:r>
              <a:endParaRPr lang="es-ES" sz="1200" dirty="0">
                <a:sym typeface="Symbol" panose="05050102010706020507" pitchFamily="18" charset="2"/>
              </a:endParaRPr>
            </a:p>
          </p:txBody>
        </p:sp>
        <p:cxnSp>
          <p:nvCxnSpPr>
            <p:cNvPr id="22" name="Conector recto 21">
              <a:extLst>
                <a:ext uri="{FF2B5EF4-FFF2-40B4-BE49-F238E27FC236}">
                  <a16:creationId xmlns:a16="http://schemas.microsoft.com/office/drawing/2014/main" id="{9D8D8E84-22C7-1BD0-553C-A81D314411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02165" y="1550556"/>
              <a:ext cx="0" cy="5062835"/>
            </a:xfrm>
            <a:prstGeom prst="line">
              <a:avLst/>
            </a:prstGeom>
            <a:ln w="9525">
              <a:headEnd type="non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9B0FE13E-5E5F-61AE-2212-536C7C9CCB02}"/>
              </a:ext>
            </a:extLst>
          </p:cNvPr>
          <p:cNvCxnSpPr>
            <a:cxnSpLocks/>
            <a:stCxn id="3" idx="0"/>
            <a:endCxn id="2" idx="2"/>
          </p:cNvCxnSpPr>
          <p:nvPr/>
        </p:nvCxnSpPr>
        <p:spPr>
          <a:xfrm flipV="1">
            <a:off x="2757317" y="740155"/>
            <a:ext cx="0" cy="586299"/>
          </a:xfrm>
          <a:prstGeom prst="line">
            <a:avLst/>
          </a:prstGeom>
          <a:ln w="9525"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CDDFA510-D4C7-6DBB-5E2E-640F28E6317F}"/>
              </a:ext>
            </a:extLst>
          </p:cNvPr>
          <p:cNvCxnSpPr>
            <a:cxnSpLocks/>
          </p:cNvCxnSpPr>
          <p:nvPr/>
        </p:nvCxnSpPr>
        <p:spPr>
          <a:xfrm>
            <a:off x="1160589" y="1084104"/>
            <a:ext cx="1596728" cy="0"/>
          </a:xfrm>
          <a:prstGeom prst="line">
            <a:avLst/>
          </a:prstGeom>
          <a:ln w="9525"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Conector recto 42">
            <a:extLst>
              <a:ext uri="{FF2B5EF4-FFF2-40B4-BE49-F238E27FC236}">
                <a16:creationId xmlns:a16="http://schemas.microsoft.com/office/drawing/2014/main" id="{B16A7F1F-3491-4BBA-CE50-3A8193131EAB}"/>
              </a:ext>
            </a:extLst>
          </p:cNvPr>
          <p:cNvCxnSpPr>
            <a:cxnSpLocks/>
          </p:cNvCxnSpPr>
          <p:nvPr/>
        </p:nvCxnSpPr>
        <p:spPr>
          <a:xfrm flipV="1">
            <a:off x="1163624" y="1084104"/>
            <a:ext cx="0" cy="240253"/>
          </a:xfrm>
          <a:prstGeom prst="line">
            <a:avLst/>
          </a:prstGeom>
          <a:ln w="9525"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D7266F86-81CC-3858-F2BC-F1E47C6AA428}"/>
              </a:ext>
            </a:extLst>
          </p:cNvPr>
          <p:cNvCxnSpPr>
            <a:cxnSpLocks/>
          </p:cNvCxnSpPr>
          <p:nvPr/>
        </p:nvCxnSpPr>
        <p:spPr>
          <a:xfrm flipV="1">
            <a:off x="4240851" y="1084104"/>
            <a:ext cx="0" cy="240253"/>
          </a:xfrm>
          <a:prstGeom prst="line">
            <a:avLst/>
          </a:prstGeom>
          <a:ln w="9525"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Conector recto 48">
            <a:extLst>
              <a:ext uri="{FF2B5EF4-FFF2-40B4-BE49-F238E27FC236}">
                <a16:creationId xmlns:a16="http://schemas.microsoft.com/office/drawing/2014/main" id="{8444E217-9CBD-E479-DF33-19B45142C258}"/>
              </a:ext>
            </a:extLst>
          </p:cNvPr>
          <p:cNvCxnSpPr>
            <a:cxnSpLocks/>
          </p:cNvCxnSpPr>
          <p:nvPr/>
        </p:nvCxnSpPr>
        <p:spPr>
          <a:xfrm>
            <a:off x="2689330" y="1084104"/>
            <a:ext cx="1551521" cy="0"/>
          </a:xfrm>
          <a:prstGeom prst="line">
            <a:avLst/>
          </a:prstGeom>
          <a:ln w="9525"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53" name="Grupo 52">
            <a:extLst>
              <a:ext uri="{FF2B5EF4-FFF2-40B4-BE49-F238E27FC236}">
                <a16:creationId xmlns:a16="http://schemas.microsoft.com/office/drawing/2014/main" id="{55EA4932-C135-28C1-B9CD-FFA4ABE27B62}"/>
              </a:ext>
            </a:extLst>
          </p:cNvPr>
          <p:cNvGrpSpPr/>
          <p:nvPr/>
        </p:nvGrpSpPr>
        <p:grpSpPr>
          <a:xfrm>
            <a:off x="5924163" y="460152"/>
            <a:ext cx="6281246" cy="9879209"/>
            <a:chOff x="5412315" y="385274"/>
            <a:chExt cx="6281246" cy="9879209"/>
          </a:xfrm>
        </p:grpSpPr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05C1E4F8-1773-BBA2-EF90-C2C332C3AE92}"/>
                </a:ext>
              </a:extLst>
            </p:cNvPr>
            <p:cNvSpPr txBox="1"/>
            <p:nvPr/>
          </p:nvSpPr>
          <p:spPr>
            <a:xfrm>
              <a:off x="7732609" y="385274"/>
              <a:ext cx="8801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200" dirty="0" err="1"/>
                <a:t>Tree</a:t>
              </a:r>
              <a:endParaRPr lang="es-ES" sz="1400" dirty="0"/>
            </a:p>
          </p:txBody>
        </p:sp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01C594E1-D1C3-0034-0FDE-A99DAAF1E6F5}"/>
                </a:ext>
              </a:extLst>
            </p:cNvPr>
            <p:cNvSpPr txBox="1"/>
            <p:nvPr/>
          </p:nvSpPr>
          <p:spPr>
            <a:xfrm>
              <a:off x="7586946" y="1232699"/>
              <a:ext cx="117146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s-ES" sz="1200" dirty="0" err="1"/>
                <a:t>Statement</a:t>
              </a:r>
              <a:endParaRPr lang="es-ES" sz="1200" dirty="0"/>
            </a:p>
          </p:txBody>
        </p:sp>
        <p:sp>
          <p:nvSpPr>
            <p:cNvPr id="18" name="CuadroTexto 17">
              <a:extLst>
                <a:ext uri="{FF2B5EF4-FFF2-40B4-BE49-F238E27FC236}">
                  <a16:creationId xmlns:a16="http://schemas.microsoft.com/office/drawing/2014/main" id="{C24F6E00-B1B2-3C54-781F-040C2FE74262}"/>
                </a:ext>
              </a:extLst>
            </p:cNvPr>
            <p:cNvSpPr txBox="1"/>
            <p:nvPr/>
          </p:nvSpPr>
          <p:spPr>
            <a:xfrm>
              <a:off x="7801202" y="1554406"/>
              <a:ext cx="1916321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>
                  <a:sym typeface="Symbol" panose="05050102010706020507" pitchFamily="18" charset="2"/>
                </a:rPr>
                <a:t></a:t>
              </a:r>
              <a:r>
                <a:rPr lang="es-ES" sz="1200" dirty="0"/>
                <a:t> </a:t>
              </a:r>
              <a:r>
                <a:rPr lang="es-ES" sz="1200" dirty="0" err="1">
                  <a:sym typeface="Symbol" panose="05050102010706020507" pitchFamily="18" charset="2"/>
                </a:rPr>
                <a:t>AnnotatedAssignment</a:t>
              </a:r>
              <a:endParaRPr lang="es-ES" sz="1200" dirty="0">
                <a:sym typeface="Symbol" panose="05050102010706020507" pitchFamily="18" charset="2"/>
              </a:endParaRPr>
            </a:p>
            <a:p>
              <a:r>
                <a:rPr lang="es-ES" sz="1200" dirty="0">
                  <a:sym typeface="Symbol" panose="05050102010706020507" pitchFamily="18" charset="2"/>
                </a:rPr>
                <a:t></a:t>
              </a:r>
              <a:r>
                <a:rPr lang="es-ES" sz="1200" dirty="0"/>
                <a:t> </a:t>
              </a:r>
              <a:r>
                <a:rPr lang="es-ES" sz="1200" dirty="0" err="1">
                  <a:sym typeface="Symbol" panose="05050102010706020507" pitchFamily="18" charset="2"/>
                </a:rPr>
                <a:t>Assert</a:t>
              </a:r>
              <a:endParaRPr lang="es-ES" sz="1200" dirty="0">
                <a:sym typeface="Symbol" panose="05050102010706020507" pitchFamily="18" charset="2"/>
              </a:endParaRPr>
            </a:p>
            <a:p>
              <a:r>
                <a:rPr lang="es-ES" sz="1200" dirty="0">
                  <a:sym typeface="Symbol" panose="05050102010706020507" pitchFamily="18" charset="2"/>
                </a:rPr>
                <a:t></a:t>
              </a:r>
              <a:r>
                <a:rPr lang="es-ES" sz="1200" dirty="0"/>
                <a:t> </a:t>
              </a:r>
              <a:r>
                <a:rPr lang="es-ES" sz="1200" dirty="0" err="1">
                  <a:sym typeface="Symbol" panose="05050102010706020507" pitchFamily="18" charset="2"/>
                </a:rPr>
                <a:t>AssignmentStmt</a:t>
              </a:r>
              <a:endParaRPr lang="es-ES" sz="1200" dirty="0">
                <a:sym typeface="Symbol" panose="05050102010706020507" pitchFamily="18" charset="2"/>
              </a:endParaRPr>
            </a:p>
            <a:p>
              <a:r>
                <a:rPr lang="es-ES" sz="1200" dirty="0">
                  <a:sym typeface="Symbol" panose="05050102010706020507" pitchFamily="18" charset="2"/>
                </a:rPr>
                <a:t></a:t>
              </a:r>
              <a:r>
                <a:rPr lang="es-ES" sz="1200" dirty="0"/>
                <a:t> </a:t>
              </a:r>
              <a:r>
                <a:rPr lang="es-ES" sz="1200" dirty="0" err="1">
                  <a:sym typeface="Symbol" panose="05050102010706020507" pitchFamily="18" charset="2"/>
                </a:rPr>
                <a:t>AsyncFor</a:t>
              </a:r>
              <a:endParaRPr lang="es-ES" sz="1200" dirty="0">
                <a:sym typeface="Symbol" panose="05050102010706020507" pitchFamily="18" charset="2"/>
              </a:endParaRPr>
            </a:p>
            <a:p>
              <a:r>
                <a:rPr lang="es-ES" sz="1200" dirty="0">
                  <a:sym typeface="Symbol" panose="05050102010706020507" pitchFamily="18" charset="2"/>
                </a:rPr>
                <a:t></a:t>
              </a:r>
              <a:r>
                <a:rPr lang="es-ES" sz="1200" dirty="0"/>
                <a:t> </a:t>
              </a:r>
              <a:r>
                <a:rPr lang="es-ES" sz="1200" dirty="0" err="1">
                  <a:sym typeface="Symbol" panose="05050102010706020507" pitchFamily="18" charset="2"/>
                </a:rPr>
                <a:t>AsyncWith</a:t>
              </a:r>
              <a:endParaRPr lang="es-ES" sz="1200" dirty="0">
                <a:sym typeface="Symbol" panose="05050102010706020507" pitchFamily="18" charset="2"/>
              </a:endParaRPr>
            </a:p>
            <a:p>
              <a:r>
                <a:rPr lang="es-ES" sz="1200" dirty="0">
                  <a:sym typeface="Symbol" panose="05050102010706020507" pitchFamily="18" charset="2"/>
                </a:rPr>
                <a:t></a:t>
              </a:r>
              <a:r>
                <a:rPr lang="es-ES" sz="1200" dirty="0"/>
                <a:t> </a:t>
              </a:r>
              <a:r>
                <a:rPr lang="es-ES" sz="1200" dirty="0" err="1">
                  <a:sym typeface="Symbol" panose="05050102010706020507" pitchFamily="18" charset="2"/>
                </a:rPr>
                <a:t>AugmentedAssignment</a:t>
              </a:r>
              <a:endParaRPr lang="es-ES" sz="1200" dirty="0">
                <a:sym typeface="Symbol" panose="05050102010706020507" pitchFamily="18" charset="2"/>
              </a:endParaRPr>
            </a:p>
            <a:p>
              <a:r>
                <a:rPr lang="es-ES" sz="1200" dirty="0">
                  <a:sym typeface="Symbol" panose="05050102010706020507" pitchFamily="18" charset="2"/>
                </a:rPr>
                <a:t></a:t>
              </a:r>
              <a:r>
                <a:rPr lang="es-ES" sz="1200" dirty="0"/>
                <a:t> </a:t>
              </a:r>
              <a:r>
                <a:rPr lang="es-ES" sz="1200" dirty="0">
                  <a:sym typeface="Symbol" panose="05050102010706020507" pitchFamily="18" charset="2"/>
                </a:rPr>
                <a:t>Break</a:t>
              </a:r>
            </a:p>
            <a:p>
              <a:r>
                <a:rPr lang="es-ES" sz="1200" dirty="0">
                  <a:sym typeface="Symbol" panose="05050102010706020507" pitchFamily="18" charset="2"/>
                </a:rPr>
                <a:t></a:t>
              </a:r>
              <a:r>
                <a:rPr lang="es-ES" sz="1200" dirty="0"/>
                <a:t> </a:t>
              </a:r>
              <a:r>
                <a:rPr lang="es-ES" sz="1200" dirty="0">
                  <a:sym typeface="Symbol" panose="05050102010706020507" pitchFamily="18" charset="2"/>
                </a:rPr>
                <a:t>Continue</a:t>
              </a:r>
            </a:p>
            <a:p>
              <a:r>
                <a:rPr lang="es-ES" sz="1200" dirty="0">
                  <a:sym typeface="Symbol" panose="05050102010706020507" pitchFamily="18" charset="2"/>
                </a:rPr>
                <a:t></a:t>
              </a:r>
              <a:r>
                <a:rPr lang="es-ES" sz="1200" dirty="0"/>
                <a:t> </a:t>
              </a:r>
              <a:r>
                <a:rPr lang="es-ES" sz="1200" dirty="0" err="1">
                  <a:sym typeface="Symbol" panose="05050102010706020507" pitchFamily="18" charset="2"/>
                </a:rPr>
                <a:t>Delete</a:t>
              </a:r>
              <a:endParaRPr lang="es-ES" sz="1200" dirty="0">
                <a:sym typeface="Symbol" panose="05050102010706020507" pitchFamily="18" charset="2"/>
              </a:endParaRPr>
            </a:p>
            <a:p>
              <a:r>
                <a:rPr lang="es-ES" sz="1200" dirty="0">
                  <a:sym typeface="Symbol" panose="05050102010706020507" pitchFamily="18" charset="2"/>
                </a:rPr>
                <a:t></a:t>
              </a:r>
              <a:r>
                <a:rPr lang="es-ES" sz="1200" dirty="0"/>
                <a:t> </a:t>
              </a:r>
              <a:r>
                <a:rPr lang="es-ES" sz="1200" dirty="0" err="1">
                  <a:sym typeface="Symbol" panose="05050102010706020507" pitchFamily="18" charset="2"/>
                </a:rPr>
                <a:t>ExceptHandler</a:t>
              </a:r>
              <a:endParaRPr lang="es-ES" sz="1200" dirty="0">
                <a:sym typeface="Symbol" panose="05050102010706020507" pitchFamily="18" charset="2"/>
              </a:endParaRPr>
            </a:p>
            <a:p>
              <a:r>
                <a:rPr lang="es-ES" sz="1200" dirty="0">
                  <a:sym typeface="Symbol" panose="05050102010706020507" pitchFamily="18" charset="2"/>
                </a:rPr>
                <a:t></a:t>
              </a:r>
              <a:r>
                <a:rPr lang="es-ES" sz="1200" dirty="0"/>
                <a:t> </a:t>
              </a:r>
              <a:r>
                <a:rPr lang="es-ES" sz="1200" dirty="0" err="1">
                  <a:sym typeface="Symbol" panose="05050102010706020507" pitchFamily="18" charset="2"/>
                </a:rPr>
                <a:t>For</a:t>
              </a:r>
              <a:endParaRPr lang="es-ES" sz="1200" dirty="0">
                <a:sym typeface="Symbol" panose="05050102010706020507" pitchFamily="18" charset="2"/>
              </a:endParaRPr>
            </a:p>
            <a:p>
              <a:r>
                <a:rPr lang="es-ES" sz="1200" dirty="0">
                  <a:sym typeface="Symbol" panose="05050102010706020507" pitchFamily="18" charset="2"/>
                </a:rPr>
                <a:t></a:t>
              </a:r>
              <a:r>
                <a:rPr lang="es-ES" sz="1200" dirty="0"/>
                <a:t> </a:t>
              </a:r>
              <a:r>
                <a:rPr lang="es-ES" sz="1200" dirty="0">
                  <a:sym typeface="Symbol" panose="05050102010706020507" pitchFamily="18" charset="2"/>
                </a:rPr>
                <a:t>Global</a:t>
              </a:r>
            </a:p>
            <a:p>
              <a:r>
                <a:rPr lang="es-ES" sz="1200" dirty="0">
                  <a:sym typeface="Symbol" panose="05050102010706020507" pitchFamily="18" charset="2"/>
                </a:rPr>
                <a:t></a:t>
              </a:r>
              <a:r>
                <a:rPr lang="es-ES" sz="1200" dirty="0"/>
                <a:t> </a:t>
              </a:r>
              <a:r>
                <a:rPr lang="es-ES" sz="1200" dirty="0" err="1">
                  <a:sym typeface="Symbol" panose="05050102010706020507" pitchFamily="18" charset="2"/>
                </a:rPr>
                <a:t>If</a:t>
              </a:r>
              <a:endParaRPr lang="es-ES" sz="1200" dirty="0">
                <a:sym typeface="Symbol" panose="05050102010706020507" pitchFamily="18" charset="2"/>
              </a:endParaRPr>
            </a:p>
            <a:p>
              <a:r>
                <a:rPr lang="es-ES" sz="1200" dirty="0">
                  <a:sym typeface="Symbol" panose="05050102010706020507" pitchFamily="18" charset="2"/>
                </a:rPr>
                <a:t></a:t>
              </a:r>
              <a:r>
                <a:rPr lang="es-ES" sz="1200" dirty="0"/>
                <a:t> </a:t>
              </a:r>
              <a:r>
                <a:rPr lang="es-ES" sz="1200" dirty="0" err="1">
                  <a:sym typeface="Symbol" panose="05050102010706020507" pitchFamily="18" charset="2"/>
                </a:rPr>
                <a:t>Import</a:t>
              </a:r>
              <a:endParaRPr lang="es-ES" sz="1200" dirty="0">
                <a:sym typeface="Symbol" panose="05050102010706020507" pitchFamily="18" charset="2"/>
              </a:endParaRPr>
            </a:p>
            <a:p>
              <a:r>
                <a:rPr lang="es-ES" sz="1200" dirty="0">
                  <a:sym typeface="Symbol" panose="05050102010706020507" pitchFamily="18" charset="2"/>
                </a:rPr>
                <a:t></a:t>
              </a:r>
              <a:r>
                <a:rPr lang="es-ES" sz="1200" dirty="0"/>
                <a:t> </a:t>
              </a:r>
              <a:r>
                <a:rPr lang="es-ES" sz="1200" dirty="0" err="1">
                  <a:sym typeface="Symbol" panose="05050102010706020507" pitchFamily="18" charset="2"/>
                </a:rPr>
                <a:t>ImportFrom</a:t>
              </a:r>
              <a:endParaRPr lang="es-ES" sz="1200" dirty="0">
                <a:sym typeface="Symbol" panose="05050102010706020507" pitchFamily="18" charset="2"/>
              </a:endParaRPr>
            </a:p>
            <a:p>
              <a:r>
                <a:rPr lang="es-ES" sz="1200" dirty="0">
                  <a:sym typeface="Symbol" panose="05050102010706020507" pitchFamily="18" charset="2"/>
                </a:rPr>
                <a:t></a:t>
              </a:r>
              <a:r>
                <a:rPr lang="es-ES" sz="1200" dirty="0"/>
                <a:t> </a:t>
              </a:r>
              <a:r>
                <a:rPr lang="es-ES" sz="1200" dirty="0">
                  <a:sym typeface="Symbol" panose="05050102010706020507" pitchFamily="18" charset="2"/>
                </a:rPr>
                <a:t>Match</a:t>
              </a:r>
            </a:p>
            <a:p>
              <a:r>
                <a:rPr lang="es-ES" sz="1200" dirty="0">
                  <a:sym typeface="Symbol" panose="05050102010706020507" pitchFamily="18" charset="2"/>
                </a:rPr>
                <a:t></a:t>
              </a:r>
              <a:r>
                <a:rPr lang="es-ES" sz="1200" dirty="0"/>
                <a:t> </a:t>
              </a:r>
              <a:r>
                <a:rPr lang="es-ES" sz="1200" dirty="0" err="1">
                  <a:sym typeface="Symbol" panose="05050102010706020507" pitchFamily="18" charset="2"/>
                </a:rPr>
                <a:t>Nonlocal</a:t>
              </a:r>
              <a:endParaRPr lang="es-ES" sz="1200" dirty="0">
                <a:sym typeface="Symbol" panose="05050102010706020507" pitchFamily="18" charset="2"/>
              </a:endParaRPr>
            </a:p>
            <a:p>
              <a:r>
                <a:rPr lang="es-ES" sz="1200" dirty="0">
                  <a:sym typeface="Symbol" panose="05050102010706020507" pitchFamily="18" charset="2"/>
                </a:rPr>
                <a:t></a:t>
              </a:r>
              <a:r>
                <a:rPr lang="es-ES" sz="1200" dirty="0"/>
                <a:t> </a:t>
              </a:r>
              <a:r>
                <a:rPr lang="es-ES" sz="1200" dirty="0">
                  <a:sym typeface="Symbol" panose="05050102010706020507" pitchFamily="18" charset="2"/>
                </a:rPr>
                <a:t>Pass</a:t>
              </a:r>
            </a:p>
            <a:p>
              <a:r>
                <a:rPr lang="es-ES" sz="1200" dirty="0">
                  <a:sym typeface="Symbol" panose="05050102010706020507" pitchFamily="18" charset="2"/>
                </a:rPr>
                <a:t></a:t>
              </a:r>
              <a:r>
                <a:rPr lang="es-ES" sz="1200" dirty="0"/>
                <a:t> </a:t>
              </a:r>
              <a:r>
                <a:rPr lang="es-ES" sz="1200" dirty="0" err="1">
                  <a:sym typeface="Symbol" panose="05050102010706020507" pitchFamily="18" charset="2"/>
                </a:rPr>
                <a:t>Raise</a:t>
              </a:r>
              <a:endParaRPr lang="es-ES" sz="1200" dirty="0">
                <a:sym typeface="Symbol" panose="05050102010706020507" pitchFamily="18" charset="2"/>
              </a:endParaRPr>
            </a:p>
            <a:p>
              <a:r>
                <a:rPr lang="es-ES" sz="1200" dirty="0">
                  <a:sym typeface="Symbol" panose="05050102010706020507" pitchFamily="18" charset="2"/>
                </a:rPr>
                <a:t></a:t>
              </a:r>
              <a:r>
                <a:rPr lang="es-ES" sz="1200" dirty="0"/>
                <a:t> </a:t>
              </a:r>
              <a:r>
                <a:rPr lang="es-ES" sz="1200" dirty="0" err="1">
                  <a:sym typeface="Symbol" panose="05050102010706020507" pitchFamily="18" charset="2"/>
                </a:rPr>
                <a:t>Return</a:t>
              </a:r>
              <a:endParaRPr lang="es-ES" sz="1200" dirty="0">
                <a:sym typeface="Symbol" panose="05050102010706020507" pitchFamily="18" charset="2"/>
              </a:endParaRPr>
            </a:p>
            <a:p>
              <a:r>
                <a:rPr lang="es-ES" sz="1200" dirty="0">
                  <a:sym typeface="Symbol" panose="05050102010706020507" pitchFamily="18" charset="2"/>
                </a:rPr>
                <a:t></a:t>
              </a:r>
              <a:r>
                <a:rPr lang="es-ES" sz="1200" dirty="0"/>
                <a:t> </a:t>
              </a:r>
              <a:r>
                <a:rPr lang="es-ES" sz="1200" dirty="0">
                  <a:sym typeface="Symbol" panose="05050102010706020507" pitchFamily="18" charset="2"/>
                </a:rPr>
                <a:t>Try</a:t>
              </a:r>
            </a:p>
            <a:p>
              <a:r>
                <a:rPr lang="es-ES" sz="1200" dirty="0">
                  <a:sym typeface="Symbol" panose="05050102010706020507" pitchFamily="18" charset="2"/>
                </a:rPr>
                <a:t></a:t>
              </a:r>
              <a:r>
                <a:rPr lang="es-ES" sz="1200" dirty="0"/>
                <a:t> </a:t>
              </a:r>
              <a:r>
                <a:rPr lang="es-ES" sz="1200" dirty="0" err="1">
                  <a:sym typeface="Symbol" panose="05050102010706020507" pitchFamily="18" charset="2"/>
                </a:rPr>
                <a:t>TypeAlias</a:t>
              </a:r>
              <a:endParaRPr lang="es-ES" sz="1200" dirty="0">
                <a:sym typeface="Symbol" panose="05050102010706020507" pitchFamily="18" charset="2"/>
              </a:endParaRPr>
            </a:p>
            <a:p>
              <a:r>
                <a:rPr lang="es-ES" sz="1200" dirty="0">
                  <a:sym typeface="Symbol" panose="05050102010706020507" pitchFamily="18" charset="2"/>
                </a:rPr>
                <a:t></a:t>
              </a:r>
              <a:r>
                <a:rPr lang="es-ES" sz="1200" dirty="0"/>
                <a:t> </a:t>
              </a:r>
              <a:r>
                <a:rPr lang="es-ES" sz="1200" dirty="0" err="1">
                  <a:sym typeface="Symbol" panose="05050102010706020507" pitchFamily="18" charset="2"/>
                </a:rPr>
                <a:t>While</a:t>
              </a:r>
              <a:endParaRPr lang="es-ES" sz="1200" dirty="0">
                <a:sym typeface="Symbol" panose="05050102010706020507" pitchFamily="18" charset="2"/>
              </a:endParaRPr>
            </a:p>
            <a:p>
              <a:r>
                <a:rPr lang="es-ES" sz="1200" dirty="0">
                  <a:sym typeface="Symbol" panose="05050102010706020507" pitchFamily="18" charset="2"/>
                </a:rPr>
                <a:t></a:t>
              </a:r>
              <a:r>
                <a:rPr lang="es-ES" sz="1200" dirty="0"/>
                <a:t> </a:t>
              </a:r>
              <a:r>
                <a:rPr lang="es-ES" sz="1200" dirty="0" err="1">
                  <a:sym typeface="Symbol" panose="05050102010706020507" pitchFamily="18" charset="2"/>
                </a:rPr>
                <a:t>With</a:t>
              </a:r>
              <a:endParaRPr lang="es-ES" sz="1200" dirty="0">
                <a:sym typeface="Symbol" panose="05050102010706020507" pitchFamily="18" charset="2"/>
              </a:endParaRPr>
            </a:p>
          </p:txBody>
        </p:sp>
        <p:cxnSp>
          <p:nvCxnSpPr>
            <p:cNvPr id="19" name="Conector recto 18">
              <a:extLst>
                <a:ext uri="{FF2B5EF4-FFF2-40B4-BE49-F238E27FC236}">
                  <a16:creationId xmlns:a16="http://schemas.microsoft.com/office/drawing/2014/main" id="{628E7FFB-4108-9C5F-DB05-EC8A3E1530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95076" y="1470367"/>
              <a:ext cx="0" cy="4435832"/>
            </a:xfrm>
            <a:prstGeom prst="line">
              <a:avLst/>
            </a:prstGeom>
            <a:ln w="9525">
              <a:headEnd type="non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CuadroTexto 19">
              <a:extLst>
                <a:ext uri="{FF2B5EF4-FFF2-40B4-BE49-F238E27FC236}">
                  <a16:creationId xmlns:a16="http://schemas.microsoft.com/office/drawing/2014/main" id="{3DDCDCB4-9EB9-E277-2DFE-6458540550CD}"/>
                </a:ext>
              </a:extLst>
            </p:cNvPr>
            <p:cNvSpPr txBox="1"/>
            <p:nvPr/>
          </p:nvSpPr>
          <p:spPr>
            <a:xfrm>
              <a:off x="5412315" y="1232699"/>
              <a:ext cx="117146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s-ES" sz="1200" dirty="0" err="1"/>
                <a:t>Expression</a:t>
              </a:r>
              <a:endParaRPr lang="es-ES" sz="1200" dirty="0"/>
            </a:p>
          </p:txBody>
        </p:sp>
        <p:cxnSp>
          <p:nvCxnSpPr>
            <p:cNvPr id="24" name="Conector recto 23">
              <a:extLst>
                <a:ext uri="{FF2B5EF4-FFF2-40B4-BE49-F238E27FC236}">
                  <a16:creationId xmlns:a16="http://schemas.microsoft.com/office/drawing/2014/main" id="{8256B071-08BA-0B82-C5D2-050386705E1C}"/>
                </a:ext>
              </a:extLst>
            </p:cNvPr>
            <p:cNvCxnSpPr>
              <a:cxnSpLocks/>
              <a:stCxn id="20" idx="3"/>
              <a:endCxn id="17" idx="1"/>
            </p:cNvCxnSpPr>
            <p:nvPr/>
          </p:nvCxnSpPr>
          <p:spPr>
            <a:xfrm>
              <a:off x="6583779" y="1371199"/>
              <a:ext cx="1003167" cy="0"/>
            </a:xfrm>
            <a:prstGeom prst="line">
              <a:avLst/>
            </a:prstGeom>
            <a:ln w="9525">
              <a:headEnd type="non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Conector recto 24">
              <a:extLst>
                <a:ext uri="{FF2B5EF4-FFF2-40B4-BE49-F238E27FC236}">
                  <a16:creationId xmlns:a16="http://schemas.microsoft.com/office/drawing/2014/main" id="{AE76AAB6-60E1-DD89-9D25-D3E56E3A072F}"/>
                </a:ext>
              </a:extLst>
            </p:cNvPr>
            <p:cNvCxnSpPr>
              <a:cxnSpLocks/>
              <a:stCxn id="17" idx="0"/>
              <a:endCxn id="16" idx="2"/>
            </p:cNvCxnSpPr>
            <p:nvPr/>
          </p:nvCxnSpPr>
          <p:spPr>
            <a:xfrm flipV="1">
              <a:off x="8172678" y="662273"/>
              <a:ext cx="0" cy="570426"/>
            </a:xfrm>
            <a:prstGeom prst="line">
              <a:avLst/>
            </a:prstGeom>
            <a:ln w="9525">
              <a:headEnd type="non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Conector recto 25">
              <a:extLst>
                <a:ext uri="{FF2B5EF4-FFF2-40B4-BE49-F238E27FC236}">
                  <a16:creationId xmlns:a16="http://schemas.microsoft.com/office/drawing/2014/main" id="{DD8EE95C-75F9-6692-8698-B3AD98D32207}"/>
                </a:ext>
              </a:extLst>
            </p:cNvPr>
            <p:cNvCxnSpPr>
              <a:cxnSpLocks/>
            </p:cNvCxnSpPr>
            <p:nvPr/>
          </p:nvCxnSpPr>
          <p:spPr>
            <a:xfrm>
              <a:off x="5993245" y="1006222"/>
              <a:ext cx="1607933" cy="0"/>
            </a:xfrm>
            <a:prstGeom prst="line">
              <a:avLst/>
            </a:prstGeom>
            <a:ln w="9525">
              <a:headEnd type="none"/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Conector recto 26">
              <a:extLst>
                <a:ext uri="{FF2B5EF4-FFF2-40B4-BE49-F238E27FC236}">
                  <a16:creationId xmlns:a16="http://schemas.microsoft.com/office/drawing/2014/main" id="{36CF5F85-3A94-15D2-BDFF-7B4C5B907C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3245" y="1006222"/>
              <a:ext cx="0" cy="205450"/>
            </a:xfrm>
            <a:prstGeom prst="line">
              <a:avLst/>
            </a:prstGeom>
            <a:ln w="9525">
              <a:headEnd type="none"/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Conector recto 27">
              <a:extLst>
                <a:ext uri="{FF2B5EF4-FFF2-40B4-BE49-F238E27FC236}">
                  <a16:creationId xmlns:a16="http://schemas.microsoft.com/office/drawing/2014/main" id="{8BD8CC89-99A7-653B-E537-B5CBA32B57D1}"/>
                </a:ext>
              </a:extLst>
            </p:cNvPr>
            <p:cNvCxnSpPr>
              <a:cxnSpLocks/>
              <a:stCxn id="30" idx="0"/>
            </p:cNvCxnSpPr>
            <p:nvPr/>
          </p:nvCxnSpPr>
          <p:spPr>
            <a:xfrm flipV="1">
              <a:off x="9772504" y="1006222"/>
              <a:ext cx="0" cy="226477"/>
            </a:xfrm>
            <a:prstGeom prst="line">
              <a:avLst/>
            </a:prstGeom>
            <a:ln w="9525">
              <a:headEnd type="none"/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Conector recto 28">
              <a:extLst>
                <a:ext uri="{FF2B5EF4-FFF2-40B4-BE49-F238E27FC236}">
                  <a16:creationId xmlns:a16="http://schemas.microsoft.com/office/drawing/2014/main" id="{CF335D03-44D4-734C-0B61-BF9104221C7A}"/>
                </a:ext>
              </a:extLst>
            </p:cNvPr>
            <p:cNvCxnSpPr>
              <a:cxnSpLocks/>
            </p:cNvCxnSpPr>
            <p:nvPr/>
          </p:nvCxnSpPr>
          <p:spPr>
            <a:xfrm>
              <a:off x="7586946" y="1006222"/>
              <a:ext cx="3211954" cy="0"/>
            </a:xfrm>
            <a:prstGeom prst="line">
              <a:avLst/>
            </a:prstGeom>
            <a:ln w="9525">
              <a:headEnd type="none"/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CuadroTexto 29">
              <a:extLst>
                <a:ext uri="{FF2B5EF4-FFF2-40B4-BE49-F238E27FC236}">
                  <a16:creationId xmlns:a16="http://schemas.microsoft.com/office/drawing/2014/main" id="{F58CD395-571A-2FC9-D118-3BD11C4850CA}"/>
                </a:ext>
              </a:extLst>
            </p:cNvPr>
            <p:cNvSpPr txBox="1"/>
            <p:nvPr/>
          </p:nvSpPr>
          <p:spPr>
            <a:xfrm>
              <a:off x="9346996" y="1232699"/>
              <a:ext cx="851015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s-ES" sz="1200" dirty="0" err="1"/>
                <a:t>Definition</a:t>
              </a:r>
              <a:endParaRPr lang="es-ES" sz="1200" dirty="0"/>
            </a:p>
          </p:txBody>
        </p:sp>
        <p:grpSp>
          <p:nvGrpSpPr>
            <p:cNvPr id="31" name="Grupo 30">
              <a:extLst>
                <a:ext uri="{FF2B5EF4-FFF2-40B4-BE49-F238E27FC236}">
                  <a16:creationId xmlns:a16="http://schemas.microsoft.com/office/drawing/2014/main" id="{9C479D75-09D8-2D69-F00F-EC8EAAAC6410}"/>
                </a:ext>
              </a:extLst>
            </p:cNvPr>
            <p:cNvGrpSpPr/>
            <p:nvPr/>
          </p:nvGrpSpPr>
          <p:grpSpPr>
            <a:xfrm>
              <a:off x="9327946" y="1483643"/>
              <a:ext cx="2365615" cy="1900715"/>
              <a:chOff x="4484085" y="1561525"/>
              <a:chExt cx="2365615" cy="1900715"/>
            </a:xfrm>
          </p:grpSpPr>
          <p:sp>
            <p:nvSpPr>
              <p:cNvPr id="32" name="CuadroTexto 31">
                <a:extLst>
                  <a:ext uri="{FF2B5EF4-FFF2-40B4-BE49-F238E27FC236}">
                    <a16:creationId xmlns:a16="http://schemas.microsoft.com/office/drawing/2014/main" id="{557E6C12-CC1E-572F-6FF7-37494686CA66}"/>
                  </a:ext>
                </a:extLst>
              </p:cNvPr>
              <p:cNvSpPr txBox="1"/>
              <p:nvPr/>
            </p:nvSpPr>
            <p:spPr>
              <a:xfrm>
                <a:off x="4607910" y="2494613"/>
                <a:ext cx="1657465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s-ES" sz="1200" dirty="0">
                    <a:sym typeface="Symbol" panose="05050102010706020507" pitchFamily="18" charset="2"/>
                  </a:rPr>
                  <a:t></a:t>
                </a:r>
                <a:r>
                  <a:rPr lang="es-ES" sz="1200" dirty="0"/>
                  <a:t> </a:t>
                </a:r>
                <a:r>
                  <a:rPr lang="es-ES" sz="1200" dirty="0" err="1"/>
                  <a:t>CallableDefinition</a:t>
                </a:r>
                <a:endParaRPr lang="es-ES" sz="1200" dirty="0"/>
              </a:p>
            </p:txBody>
          </p:sp>
          <p:sp>
            <p:nvSpPr>
              <p:cNvPr id="33" name="CuadroTexto 32">
                <a:extLst>
                  <a:ext uri="{FF2B5EF4-FFF2-40B4-BE49-F238E27FC236}">
                    <a16:creationId xmlns:a16="http://schemas.microsoft.com/office/drawing/2014/main" id="{D5C5C1F8-99DC-53EA-6662-544D1CD75DE9}"/>
                  </a:ext>
                </a:extLst>
              </p:cNvPr>
              <p:cNvSpPr txBox="1"/>
              <p:nvPr/>
            </p:nvSpPr>
            <p:spPr>
              <a:xfrm>
                <a:off x="4904803" y="2091234"/>
                <a:ext cx="191632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200" dirty="0">
                    <a:sym typeface="Symbol" panose="05050102010706020507" pitchFamily="18" charset="2"/>
                  </a:rPr>
                  <a:t></a:t>
                </a:r>
                <a:r>
                  <a:rPr lang="es-ES" sz="1200" dirty="0"/>
                  <a:t> </a:t>
                </a:r>
                <a:r>
                  <a:rPr lang="es-ES" sz="1200" dirty="0" err="1"/>
                  <a:t>ClassDefinition</a:t>
                </a:r>
                <a:endParaRPr lang="es-ES" sz="1200" dirty="0"/>
              </a:p>
              <a:p>
                <a:r>
                  <a:rPr lang="es-ES" sz="1200" dirty="0">
                    <a:sym typeface="Symbol" panose="05050102010706020507" pitchFamily="18" charset="2"/>
                  </a:rPr>
                  <a:t></a:t>
                </a:r>
                <a:r>
                  <a:rPr lang="es-ES" sz="1200" dirty="0"/>
                  <a:t> </a:t>
                </a:r>
                <a:r>
                  <a:rPr lang="es-ES" sz="1200" dirty="0" err="1"/>
                  <a:t>EnumDefinition</a:t>
                </a:r>
                <a:endParaRPr lang="es-ES" sz="1200" dirty="0"/>
              </a:p>
            </p:txBody>
          </p:sp>
          <p:sp>
            <p:nvSpPr>
              <p:cNvPr id="34" name="CuadroTexto 33">
                <a:extLst>
                  <a:ext uri="{FF2B5EF4-FFF2-40B4-BE49-F238E27FC236}">
                    <a16:creationId xmlns:a16="http://schemas.microsoft.com/office/drawing/2014/main" id="{87D63FDC-39F0-A308-7BC8-47945133105F}"/>
                  </a:ext>
                </a:extLst>
              </p:cNvPr>
              <p:cNvSpPr txBox="1"/>
              <p:nvPr/>
            </p:nvSpPr>
            <p:spPr>
              <a:xfrm>
                <a:off x="4933379" y="2815909"/>
                <a:ext cx="191632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200" dirty="0">
                    <a:sym typeface="Symbol" panose="05050102010706020507" pitchFamily="18" charset="2"/>
                  </a:rPr>
                  <a:t></a:t>
                </a:r>
                <a:r>
                  <a:rPr lang="es-ES" sz="1200" dirty="0"/>
                  <a:t> </a:t>
                </a:r>
                <a:r>
                  <a:rPr lang="es-ES" sz="1200" dirty="0" err="1"/>
                  <a:t>MethodDefinition</a:t>
                </a:r>
                <a:endParaRPr lang="es-ES" sz="1200" dirty="0"/>
              </a:p>
              <a:p>
                <a:r>
                  <a:rPr lang="es-ES" sz="1200" dirty="0">
                    <a:sym typeface="Symbol" panose="05050102010706020507" pitchFamily="18" charset="2"/>
                  </a:rPr>
                  <a:t></a:t>
                </a:r>
                <a:r>
                  <a:rPr lang="es-ES" sz="1200" dirty="0"/>
                  <a:t> </a:t>
                </a:r>
                <a:r>
                  <a:rPr lang="es-ES" sz="1200" dirty="0" err="1"/>
                  <a:t>ConstructorDefinition</a:t>
                </a:r>
                <a:endParaRPr lang="es-ES" sz="1200" dirty="0"/>
              </a:p>
              <a:p>
                <a:r>
                  <a:rPr lang="es-ES" sz="1200" dirty="0">
                    <a:sym typeface="Symbol" panose="05050102010706020507" pitchFamily="18" charset="2"/>
                  </a:rPr>
                  <a:t> </a:t>
                </a:r>
                <a:r>
                  <a:rPr lang="es-ES" sz="1200" dirty="0" err="1">
                    <a:sym typeface="Symbol" panose="05050102010706020507" pitchFamily="18" charset="2"/>
                  </a:rPr>
                  <a:t>FunctionDefinition</a:t>
                </a:r>
                <a:endParaRPr lang="es-ES" sz="1200" dirty="0"/>
              </a:p>
            </p:txBody>
          </p:sp>
          <p:cxnSp>
            <p:nvCxnSpPr>
              <p:cNvPr id="35" name="Conector recto 34">
                <a:extLst>
                  <a:ext uri="{FF2B5EF4-FFF2-40B4-BE49-F238E27FC236}">
                    <a16:creationId xmlns:a16="http://schemas.microsoft.com/office/drawing/2014/main" id="{731A17EB-4FB0-B4D7-F931-8DEB0B90A2D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23991" y="2729684"/>
                <a:ext cx="0" cy="603826"/>
              </a:xfrm>
              <a:prstGeom prst="line">
                <a:avLst/>
              </a:prstGeom>
              <a:ln w="9525">
                <a:headEnd type="none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6" name="CuadroTexto 35">
                <a:extLst>
                  <a:ext uri="{FF2B5EF4-FFF2-40B4-BE49-F238E27FC236}">
                    <a16:creationId xmlns:a16="http://schemas.microsoft.com/office/drawing/2014/main" id="{65F89447-8867-11D1-01A2-08FBF0B97E1A}"/>
                  </a:ext>
                </a:extLst>
              </p:cNvPr>
              <p:cNvSpPr txBox="1"/>
              <p:nvPr/>
            </p:nvSpPr>
            <p:spPr>
              <a:xfrm>
                <a:off x="4484085" y="1773888"/>
                <a:ext cx="1657465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s-ES" sz="1200" dirty="0">
                    <a:sym typeface="Symbol" panose="05050102010706020507" pitchFamily="18" charset="2"/>
                  </a:rPr>
                  <a:t></a:t>
                </a:r>
                <a:r>
                  <a:rPr lang="es-ES" sz="1200" dirty="0"/>
                  <a:t> </a:t>
                </a:r>
                <a:r>
                  <a:rPr lang="es-ES" sz="1200" dirty="0" err="1"/>
                  <a:t>TypeDefinition</a:t>
                </a:r>
                <a:endParaRPr lang="es-ES" sz="1200" dirty="0"/>
              </a:p>
            </p:txBody>
          </p:sp>
          <p:cxnSp>
            <p:nvCxnSpPr>
              <p:cNvPr id="37" name="Conector recto 36">
                <a:extLst>
                  <a:ext uri="{FF2B5EF4-FFF2-40B4-BE49-F238E27FC236}">
                    <a16:creationId xmlns:a16="http://schemas.microsoft.com/office/drawing/2014/main" id="{EBEEE163-5C84-1940-1BC6-2505EFFF6F0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95416" y="2008959"/>
                <a:ext cx="0" cy="416501"/>
              </a:xfrm>
              <a:prstGeom prst="line">
                <a:avLst/>
              </a:prstGeom>
              <a:ln w="9525">
                <a:headEnd type="none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Conector recto 37">
                <a:extLst>
                  <a:ext uri="{FF2B5EF4-FFF2-40B4-BE49-F238E27FC236}">
                    <a16:creationId xmlns:a16="http://schemas.microsoft.com/office/drawing/2014/main" id="{2E6C75C8-A1EF-79C1-8BB6-73B09D833A5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9516" y="1561525"/>
                <a:ext cx="0" cy="1086185"/>
              </a:xfrm>
              <a:prstGeom prst="line">
                <a:avLst/>
              </a:prstGeom>
              <a:ln w="9525">
                <a:headEnd type="none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0" name="CuadroTexto 39">
              <a:extLst>
                <a:ext uri="{FF2B5EF4-FFF2-40B4-BE49-F238E27FC236}">
                  <a16:creationId xmlns:a16="http://schemas.microsoft.com/office/drawing/2014/main" id="{A8A79ECA-68B2-C4BE-AB19-84370254ADDC}"/>
                </a:ext>
              </a:extLst>
            </p:cNvPr>
            <p:cNvSpPr txBox="1"/>
            <p:nvPr/>
          </p:nvSpPr>
          <p:spPr>
            <a:xfrm>
              <a:off x="10374165" y="1232699"/>
              <a:ext cx="851015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s-ES" sz="1200" dirty="0"/>
                <a:t>Module</a:t>
              </a:r>
            </a:p>
          </p:txBody>
        </p:sp>
        <p:cxnSp>
          <p:nvCxnSpPr>
            <p:cNvPr id="41" name="Conector recto 40">
              <a:extLst>
                <a:ext uri="{FF2B5EF4-FFF2-40B4-BE49-F238E27FC236}">
                  <a16:creationId xmlns:a16="http://schemas.microsoft.com/office/drawing/2014/main" id="{6E82B326-440E-71F1-3274-6CD2522F06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98900" y="1004210"/>
              <a:ext cx="0" cy="242350"/>
            </a:xfrm>
            <a:prstGeom prst="line">
              <a:avLst/>
            </a:prstGeom>
            <a:ln w="9525">
              <a:headEnd type="none"/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42" name="Grupo 41">
              <a:extLst>
                <a:ext uri="{FF2B5EF4-FFF2-40B4-BE49-F238E27FC236}">
                  <a16:creationId xmlns:a16="http://schemas.microsoft.com/office/drawing/2014/main" id="{5C0DE493-30CB-E366-A57F-EEF3EBB910AF}"/>
                </a:ext>
              </a:extLst>
            </p:cNvPr>
            <p:cNvGrpSpPr/>
            <p:nvPr/>
          </p:nvGrpSpPr>
          <p:grpSpPr>
            <a:xfrm>
              <a:off x="5662813" y="1554406"/>
              <a:ext cx="2288266" cy="8710077"/>
              <a:chOff x="866577" y="1632288"/>
              <a:chExt cx="2288266" cy="8710077"/>
            </a:xfrm>
          </p:grpSpPr>
          <p:sp>
            <p:nvSpPr>
              <p:cNvPr id="44" name="CuadroTexto 43">
                <a:extLst>
                  <a:ext uri="{FF2B5EF4-FFF2-40B4-BE49-F238E27FC236}">
                    <a16:creationId xmlns:a16="http://schemas.microsoft.com/office/drawing/2014/main" id="{5C2E0F7E-2B41-3BA2-3AC5-E5FB46C53691}"/>
                  </a:ext>
                </a:extLst>
              </p:cNvPr>
              <p:cNvSpPr txBox="1"/>
              <p:nvPr/>
            </p:nvSpPr>
            <p:spPr>
              <a:xfrm>
                <a:off x="866577" y="1632288"/>
                <a:ext cx="2288266" cy="87100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200" dirty="0">
                    <a:sym typeface="Symbol" panose="05050102010706020507" pitchFamily="18" charset="2"/>
                  </a:rPr>
                  <a:t> </a:t>
                </a:r>
                <a:r>
                  <a:rPr lang="es-ES" sz="1200" dirty="0" err="1">
                    <a:sym typeface="Symbol" panose="05050102010706020507" pitchFamily="18" charset="2"/>
                  </a:rPr>
                  <a:t>AssignmentExp</a:t>
                </a:r>
                <a:endParaRPr lang="es-ES" sz="1200" dirty="0">
                  <a:sym typeface="Symbol" panose="05050102010706020507" pitchFamily="18" charset="2"/>
                </a:endParaRPr>
              </a:p>
              <a:p>
                <a:r>
                  <a:rPr lang="es-ES" sz="1200" dirty="0">
                    <a:sym typeface="Symbol" panose="05050102010706020507" pitchFamily="18" charset="2"/>
                  </a:rPr>
                  <a:t> </a:t>
                </a:r>
                <a:r>
                  <a:rPr lang="es-ES" sz="1200" dirty="0" err="1">
                    <a:sym typeface="Symbol" panose="05050102010706020507" pitchFamily="18" charset="2"/>
                  </a:rPr>
                  <a:t>Await</a:t>
                </a:r>
                <a:endParaRPr lang="es-ES" sz="1200" dirty="0">
                  <a:sym typeface="Symbol" panose="05050102010706020507" pitchFamily="18" charset="2"/>
                </a:endParaRPr>
              </a:p>
              <a:p>
                <a:r>
                  <a:rPr lang="es-ES" sz="1200" dirty="0">
                    <a:sym typeface="Symbol" panose="05050102010706020507" pitchFamily="18" charset="2"/>
                  </a:rPr>
                  <a:t> </a:t>
                </a:r>
                <a:r>
                  <a:rPr lang="es-ES" sz="1200" dirty="0" err="1">
                    <a:sym typeface="Symbol" panose="05050102010706020507" pitchFamily="18" charset="2"/>
                  </a:rPr>
                  <a:t>BinaryExpression</a:t>
                </a:r>
                <a:endParaRPr lang="es-ES" sz="1200" dirty="0">
                  <a:sym typeface="Symbol" panose="05050102010706020507" pitchFamily="18" charset="2"/>
                </a:endParaRPr>
              </a:p>
              <a:p>
                <a:endParaRPr lang="es-ES" sz="800" dirty="0">
                  <a:sym typeface="Symbol" panose="05050102010706020507" pitchFamily="18" charset="2"/>
                </a:endParaRPr>
              </a:p>
              <a:p>
                <a:r>
                  <a:rPr lang="en-US" sz="1200" dirty="0">
                    <a:sym typeface="Symbol" panose="05050102010706020507" pitchFamily="18" charset="2"/>
                  </a:rPr>
                  <a:t>     Arithmetic</a:t>
                </a:r>
              </a:p>
              <a:p>
                <a:r>
                  <a:rPr lang="en-US" sz="1200" dirty="0">
                    <a:sym typeface="Symbol" panose="05050102010706020507" pitchFamily="18" charset="2"/>
                  </a:rPr>
                  <a:t>     </a:t>
                </a:r>
                <a:r>
                  <a:rPr lang="en-US" sz="1200" dirty="0" err="1">
                    <a:sym typeface="Symbol" panose="05050102010706020507" pitchFamily="18" charset="2"/>
                  </a:rPr>
                  <a:t>BWLogical</a:t>
                </a:r>
                <a:endParaRPr lang="en-US" sz="1200" dirty="0">
                  <a:sym typeface="Symbol" panose="05050102010706020507" pitchFamily="18" charset="2"/>
                </a:endParaRPr>
              </a:p>
              <a:p>
                <a:r>
                  <a:rPr lang="en-US" sz="1200" dirty="0">
                    <a:sym typeface="Symbol" panose="05050102010706020507" pitchFamily="18" charset="2"/>
                  </a:rPr>
                  <a:t>     Compare</a:t>
                </a:r>
              </a:p>
              <a:p>
                <a:r>
                  <a:rPr lang="en-US" sz="1200" dirty="0">
                    <a:sym typeface="Symbol" panose="05050102010706020507" pitchFamily="18" charset="2"/>
                  </a:rPr>
                  <a:t>     Logical</a:t>
                </a:r>
              </a:p>
              <a:p>
                <a:r>
                  <a:rPr lang="en-US" sz="1200" dirty="0">
                    <a:sym typeface="Symbol" panose="05050102010706020507" pitchFamily="18" charset="2"/>
                  </a:rPr>
                  <a:t>     </a:t>
                </a:r>
                <a:r>
                  <a:rPr lang="en-US" sz="1200" dirty="0" err="1">
                    <a:sym typeface="Symbol" panose="05050102010706020507" pitchFamily="18" charset="2"/>
                  </a:rPr>
                  <a:t>MatMult</a:t>
                </a:r>
                <a:endParaRPr lang="en-US" sz="1200" dirty="0">
                  <a:sym typeface="Symbol" panose="05050102010706020507" pitchFamily="18" charset="2"/>
                </a:endParaRPr>
              </a:p>
              <a:p>
                <a:r>
                  <a:rPr lang="en-US" sz="1200" dirty="0">
                    <a:sym typeface="Symbol" panose="05050102010706020507" pitchFamily="18" charset="2"/>
                  </a:rPr>
                  <a:t>     Pow</a:t>
                </a:r>
              </a:p>
              <a:p>
                <a:r>
                  <a:rPr lang="en-US" sz="1200" dirty="0">
                    <a:sym typeface="Symbol" panose="05050102010706020507" pitchFamily="18" charset="2"/>
                  </a:rPr>
                  <a:t>     Shift</a:t>
                </a:r>
                <a:endParaRPr lang="es-ES" sz="1200" dirty="0">
                  <a:sym typeface="Symbol" panose="05050102010706020507" pitchFamily="18" charset="2"/>
                </a:endParaRPr>
              </a:p>
              <a:p>
                <a:r>
                  <a:rPr lang="es-ES" sz="1200" dirty="0">
                    <a:sym typeface="Symbol" panose="05050102010706020507" pitchFamily="18" charset="2"/>
                  </a:rPr>
                  <a:t> </a:t>
                </a:r>
                <a:r>
                  <a:rPr lang="es-ES" sz="1200" dirty="0" err="1">
                    <a:sym typeface="Symbol" panose="05050102010706020507" pitchFamily="18" charset="2"/>
                  </a:rPr>
                  <a:t>Call</a:t>
                </a:r>
                <a:endParaRPr lang="es-ES" sz="1200" dirty="0">
                  <a:sym typeface="Symbol" panose="05050102010706020507" pitchFamily="18" charset="2"/>
                </a:endParaRPr>
              </a:p>
              <a:p>
                <a:r>
                  <a:rPr lang="es-ES" sz="1200" dirty="0">
                    <a:sym typeface="Symbol" panose="05050102010706020507" pitchFamily="18" charset="2"/>
                  </a:rPr>
                  <a:t> </a:t>
                </a:r>
                <a:r>
                  <a:rPr lang="es-ES" sz="1200" dirty="0" err="1">
                    <a:sym typeface="Symbol" panose="05050102010706020507" pitchFamily="18" charset="2"/>
                  </a:rPr>
                  <a:t>Comprehension</a:t>
                </a:r>
                <a:endParaRPr lang="es-ES" sz="1200" dirty="0">
                  <a:sym typeface="Symbol" panose="05050102010706020507" pitchFamily="18" charset="2"/>
                </a:endParaRPr>
              </a:p>
              <a:p>
                <a:endParaRPr lang="es-ES" sz="800" dirty="0">
                  <a:sym typeface="Symbol" panose="05050102010706020507" pitchFamily="18" charset="2"/>
                </a:endParaRPr>
              </a:p>
              <a:p>
                <a:r>
                  <a:rPr lang="en-US" sz="1200" dirty="0">
                    <a:sym typeface="Symbol" panose="05050102010706020507" pitchFamily="18" charset="2"/>
                  </a:rPr>
                  <a:t>     </a:t>
                </a:r>
                <a:r>
                  <a:rPr lang="en-US" sz="1200" dirty="0" err="1">
                    <a:sym typeface="Symbol" panose="05050102010706020507" pitchFamily="18" charset="2"/>
                  </a:rPr>
                  <a:t>DictComprehension</a:t>
                </a:r>
                <a:endParaRPr lang="en-US" sz="1200" dirty="0">
                  <a:sym typeface="Symbol" panose="05050102010706020507" pitchFamily="18" charset="2"/>
                </a:endParaRPr>
              </a:p>
              <a:p>
                <a:r>
                  <a:rPr lang="en-US" sz="1200" dirty="0">
                    <a:sym typeface="Symbol" panose="05050102010706020507" pitchFamily="18" charset="2"/>
                  </a:rPr>
                  <a:t>     </a:t>
                </a:r>
                <a:r>
                  <a:rPr lang="en-US" sz="1200" dirty="0" err="1">
                    <a:sym typeface="Symbol" panose="05050102010706020507" pitchFamily="18" charset="2"/>
                  </a:rPr>
                  <a:t>GeneratorComprehension</a:t>
                </a:r>
                <a:endParaRPr lang="en-US" sz="1200" dirty="0">
                  <a:sym typeface="Symbol" panose="05050102010706020507" pitchFamily="18" charset="2"/>
                </a:endParaRPr>
              </a:p>
              <a:p>
                <a:r>
                  <a:rPr lang="en-US" sz="1200" dirty="0">
                    <a:sym typeface="Symbol" panose="05050102010706020507" pitchFamily="18" charset="2"/>
                  </a:rPr>
                  <a:t>     </a:t>
                </a:r>
                <a:r>
                  <a:rPr lang="en-US" sz="1200" dirty="0" err="1">
                    <a:sym typeface="Symbol" panose="05050102010706020507" pitchFamily="18" charset="2"/>
                  </a:rPr>
                  <a:t>ListComprehension</a:t>
                </a:r>
                <a:endParaRPr lang="en-US" sz="1200" dirty="0">
                  <a:sym typeface="Symbol" panose="05050102010706020507" pitchFamily="18" charset="2"/>
                </a:endParaRPr>
              </a:p>
              <a:p>
                <a:r>
                  <a:rPr lang="en-US" sz="1200" dirty="0">
                    <a:sym typeface="Symbol" panose="05050102010706020507" pitchFamily="18" charset="2"/>
                  </a:rPr>
                  <a:t>     </a:t>
                </a:r>
                <a:r>
                  <a:rPr lang="en-US" sz="1200" dirty="0" err="1">
                    <a:sym typeface="Symbol" panose="05050102010706020507" pitchFamily="18" charset="2"/>
                  </a:rPr>
                  <a:t>SetComprehension</a:t>
                </a:r>
                <a:endParaRPr lang="en-US" sz="1200" dirty="0">
                  <a:sym typeface="Symbol" panose="05050102010706020507" pitchFamily="18" charset="2"/>
                </a:endParaRPr>
              </a:p>
              <a:p>
                <a:r>
                  <a:rPr lang="es-ES" sz="1200" dirty="0">
                    <a:sym typeface="Symbol" panose="05050102010706020507" pitchFamily="18" charset="2"/>
                  </a:rPr>
                  <a:t> </a:t>
                </a:r>
                <a:r>
                  <a:rPr lang="es-ES" sz="1200" dirty="0" err="1">
                    <a:sym typeface="Symbol" panose="05050102010706020507" pitchFamily="18" charset="2"/>
                  </a:rPr>
                  <a:t>Dot</a:t>
                </a:r>
                <a:endParaRPr lang="es-ES" sz="1200" dirty="0">
                  <a:sym typeface="Symbol" panose="05050102010706020507" pitchFamily="18" charset="2"/>
                </a:endParaRPr>
              </a:p>
              <a:p>
                <a:r>
                  <a:rPr lang="es-ES" sz="1200" dirty="0">
                    <a:sym typeface="Symbol" panose="05050102010706020507" pitchFamily="18" charset="2"/>
                  </a:rPr>
                  <a:t> </a:t>
                </a:r>
                <a:r>
                  <a:rPr lang="es-ES" sz="1200" dirty="0" err="1">
                    <a:sym typeface="Symbol" panose="05050102010706020507" pitchFamily="18" charset="2"/>
                  </a:rPr>
                  <a:t>FormattedValue</a:t>
                </a:r>
                <a:endParaRPr lang="es-ES" sz="1200" dirty="0">
                  <a:sym typeface="Symbol" panose="05050102010706020507" pitchFamily="18" charset="2"/>
                </a:endParaRPr>
              </a:p>
              <a:p>
                <a:r>
                  <a:rPr lang="es-ES" sz="1200" dirty="0">
                    <a:sym typeface="Symbol" panose="05050102010706020507" pitchFamily="18" charset="2"/>
                  </a:rPr>
                  <a:t> </a:t>
                </a:r>
                <a:r>
                  <a:rPr lang="es-ES" sz="1200" dirty="0" err="1">
                    <a:sym typeface="Symbol" panose="05050102010706020507" pitchFamily="18" charset="2"/>
                  </a:rPr>
                  <a:t>FString</a:t>
                </a:r>
                <a:endParaRPr lang="es-ES" sz="1200" dirty="0">
                  <a:sym typeface="Symbol" panose="05050102010706020507" pitchFamily="18" charset="2"/>
                </a:endParaRPr>
              </a:p>
              <a:p>
                <a:r>
                  <a:rPr lang="es-ES" sz="1200" dirty="0">
                    <a:sym typeface="Symbol" panose="05050102010706020507" pitchFamily="18" charset="2"/>
                  </a:rPr>
                  <a:t> </a:t>
                </a:r>
                <a:r>
                  <a:rPr lang="es-ES" sz="1200" dirty="0" err="1">
                    <a:sym typeface="Symbol" panose="05050102010706020507" pitchFamily="18" charset="2"/>
                  </a:rPr>
                  <a:t>Indexing</a:t>
                </a:r>
                <a:endParaRPr lang="es-ES" sz="1200" dirty="0">
                  <a:sym typeface="Symbol" panose="05050102010706020507" pitchFamily="18" charset="2"/>
                </a:endParaRPr>
              </a:p>
              <a:p>
                <a:r>
                  <a:rPr lang="es-ES" sz="1200" dirty="0">
                    <a:sym typeface="Symbol" panose="05050102010706020507" pitchFamily="18" charset="2"/>
                  </a:rPr>
                  <a:t> Lambda</a:t>
                </a:r>
              </a:p>
              <a:p>
                <a:r>
                  <a:rPr lang="es-ES" sz="1200" dirty="0">
                    <a:sym typeface="Symbol" panose="05050102010706020507" pitchFamily="18" charset="2"/>
                  </a:rPr>
                  <a:t> Literal</a:t>
                </a:r>
              </a:p>
              <a:p>
                <a:endParaRPr lang="es-ES" sz="800" dirty="0">
                  <a:sym typeface="Symbol" panose="05050102010706020507" pitchFamily="18" charset="2"/>
                </a:endParaRPr>
              </a:p>
              <a:p>
                <a:r>
                  <a:rPr lang="en-US" sz="1200" dirty="0">
                    <a:sym typeface="Symbol" panose="05050102010706020507" pitchFamily="18" charset="2"/>
                  </a:rPr>
                  <a:t>     </a:t>
                </a:r>
                <a:r>
                  <a:rPr lang="en-US" sz="1200" dirty="0" err="1">
                    <a:sym typeface="Symbol" panose="05050102010706020507" pitchFamily="18" charset="2"/>
                  </a:rPr>
                  <a:t>BoolLiteral</a:t>
                </a:r>
                <a:endParaRPr lang="en-US" sz="1200" dirty="0">
                  <a:sym typeface="Symbol" panose="05050102010706020507" pitchFamily="18" charset="2"/>
                </a:endParaRPr>
              </a:p>
              <a:p>
                <a:r>
                  <a:rPr lang="en-US" sz="1200" dirty="0">
                    <a:sym typeface="Symbol" panose="05050102010706020507" pitchFamily="18" charset="2"/>
                  </a:rPr>
                  <a:t>     </a:t>
                </a:r>
                <a:r>
                  <a:rPr lang="en-US" sz="1200" dirty="0" err="1">
                    <a:sym typeface="Symbol" panose="05050102010706020507" pitchFamily="18" charset="2"/>
                  </a:rPr>
                  <a:t>ComplexLiteral</a:t>
                </a:r>
                <a:endParaRPr lang="en-US" sz="1200" dirty="0">
                  <a:sym typeface="Symbol" panose="05050102010706020507" pitchFamily="18" charset="2"/>
                </a:endParaRPr>
              </a:p>
              <a:p>
                <a:r>
                  <a:rPr lang="en-US" sz="1200" dirty="0">
                    <a:sym typeface="Symbol" panose="05050102010706020507" pitchFamily="18" charset="2"/>
                  </a:rPr>
                  <a:t>     </a:t>
                </a:r>
                <a:r>
                  <a:rPr lang="en-US" sz="1200" dirty="0" err="1">
                    <a:sym typeface="Symbol" panose="05050102010706020507" pitchFamily="18" charset="2"/>
                  </a:rPr>
                  <a:t>DictionaryLiteral</a:t>
                </a:r>
                <a:endParaRPr lang="en-US" sz="1200" dirty="0">
                  <a:sym typeface="Symbol" panose="05050102010706020507" pitchFamily="18" charset="2"/>
                </a:endParaRPr>
              </a:p>
              <a:p>
                <a:r>
                  <a:rPr lang="en-US" sz="1200" dirty="0">
                    <a:sym typeface="Symbol" panose="05050102010706020507" pitchFamily="18" charset="2"/>
                  </a:rPr>
                  <a:t>     </a:t>
                </a:r>
                <a:r>
                  <a:rPr lang="en-US" sz="1200" dirty="0" err="1">
                    <a:sym typeface="Symbol" panose="05050102010706020507" pitchFamily="18" charset="2"/>
                  </a:rPr>
                  <a:t>EllipsisLiteral</a:t>
                </a:r>
                <a:endParaRPr lang="en-US" sz="1200" dirty="0">
                  <a:sym typeface="Symbol" panose="05050102010706020507" pitchFamily="18" charset="2"/>
                </a:endParaRPr>
              </a:p>
              <a:p>
                <a:r>
                  <a:rPr lang="en-US" sz="1200" dirty="0">
                    <a:sym typeface="Symbol" panose="05050102010706020507" pitchFamily="18" charset="2"/>
                  </a:rPr>
                  <a:t>     </a:t>
                </a:r>
                <a:r>
                  <a:rPr lang="en-US" sz="1200" dirty="0" err="1">
                    <a:sym typeface="Symbol" panose="05050102010706020507" pitchFamily="18" charset="2"/>
                  </a:rPr>
                  <a:t>FloatLiteral</a:t>
                </a:r>
                <a:endParaRPr lang="en-US" sz="1200" dirty="0">
                  <a:sym typeface="Symbol" panose="05050102010706020507" pitchFamily="18" charset="2"/>
                </a:endParaRPr>
              </a:p>
              <a:p>
                <a:r>
                  <a:rPr lang="en-US" sz="1200" dirty="0">
                    <a:sym typeface="Symbol" panose="05050102010706020507" pitchFamily="18" charset="2"/>
                  </a:rPr>
                  <a:t>     </a:t>
                </a:r>
                <a:r>
                  <a:rPr lang="en-US" sz="1200" dirty="0" err="1">
                    <a:sym typeface="Symbol" panose="05050102010706020507" pitchFamily="18" charset="2"/>
                  </a:rPr>
                  <a:t>IntLiteral</a:t>
                </a:r>
                <a:endParaRPr lang="en-US" sz="1200" dirty="0">
                  <a:sym typeface="Symbol" panose="05050102010706020507" pitchFamily="18" charset="2"/>
                </a:endParaRPr>
              </a:p>
              <a:p>
                <a:r>
                  <a:rPr lang="en-US" sz="1200" dirty="0">
                    <a:sym typeface="Symbol" panose="05050102010706020507" pitchFamily="18" charset="2"/>
                  </a:rPr>
                  <a:t>     </a:t>
                </a:r>
                <a:r>
                  <a:rPr lang="en-US" sz="1200" dirty="0" err="1">
                    <a:sym typeface="Symbol" panose="05050102010706020507" pitchFamily="18" charset="2"/>
                  </a:rPr>
                  <a:t>ListLiteral</a:t>
                </a:r>
                <a:endParaRPr lang="en-US" sz="1200" dirty="0">
                  <a:sym typeface="Symbol" panose="05050102010706020507" pitchFamily="18" charset="2"/>
                </a:endParaRPr>
              </a:p>
              <a:p>
                <a:r>
                  <a:rPr lang="en-US" sz="1200" dirty="0">
                    <a:sym typeface="Symbol" panose="05050102010706020507" pitchFamily="18" charset="2"/>
                  </a:rPr>
                  <a:t>     </a:t>
                </a:r>
                <a:r>
                  <a:rPr lang="en-US" sz="1200" dirty="0" err="1">
                    <a:sym typeface="Symbol" panose="05050102010706020507" pitchFamily="18" charset="2"/>
                  </a:rPr>
                  <a:t>NoneLiteral</a:t>
                </a:r>
                <a:endParaRPr lang="en-US" sz="1200" dirty="0">
                  <a:sym typeface="Symbol" panose="05050102010706020507" pitchFamily="18" charset="2"/>
                </a:endParaRPr>
              </a:p>
              <a:p>
                <a:r>
                  <a:rPr lang="en-US" sz="1200" dirty="0">
                    <a:sym typeface="Symbol" panose="05050102010706020507" pitchFamily="18" charset="2"/>
                  </a:rPr>
                  <a:t>     </a:t>
                </a:r>
                <a:r>
                  <a:rPr lang="en-US" sz="1200" dirty="0" err="1">
                    <a:sym typeface="Symbol" panose="05050102010706020507" pitchFamily="18" charset="2"/>
                  </a:rPr>
                  <a:t>SetLiteral</a:t>
                </a:r>
                <a:endParaRPr lang="en-US" sz="1200" dirty="0">
                  <a:sym typeface="Symbol" panose="05050102010706020507" pitchFamily="18" charset="2"/>
                </a:endParaRPr>
              </a:p>
              <a:p>
                <a:r>
                  <a:rPr lang="en-US" sz="1200" dirty="0">
                    <a:sym typeface="Symbol" panose="05050102010706020507" pitchFamily="18" charset="2"/>
                  </a:rPr>
                  <a:t>     </a:t>
                </a:r>
                <a:r>
                  <a:rPr lang="en-US" sz="1200" dirty="0" err="1">
                    <a:sym typeface="Symbol" panose="05050102010706020507" pitchFamily="18" charset="2"/>
                  </a:rPr>
                  <a:t>StringLiteral</a:t>
                </a:r>
                <a:endParaRPr lang="en-US" sz="1200" dirty="0">
                  <a:sym typeface="Symbol" panose="05050102010706020507" pitchFamily="18" charset="2"/>
                </a:endParaRPr>
              </a:p>
              <a:p>
                <a:r>
                  <a:rPr lang="en-US" sz="1200" dirty="0">
                    <a:sym typeface="Symbol" panose="05050102010706020507" pitchFamily="18" charset="2"/>
                  </a:rPr>
                  <a:t>     </a:t>
                </a:r>
                <a:r>
                  <a:rPr lang="en-US" sz="1200" dirty="0" err="1">
                    <a:sym typeface="Symbol" panose="05050102010706020507" pitchFamily="18" charset="2"/>
                  </a:rPr>
                  <a:t>TupleLiteral</a:t>
                </a:r>
                <a:endParaRPr lang="en-US" sz="1200" dirty="0">
                  <a:sym typeface="Symbol" panose="05050102010706020507" pitchFamily="18" charset="2"/>
                </a:endParaRPr>
              </a:p>
              <a:p>
                <a:r>
                  <a:rPr lang="en-US" sz="1200" dirty="0">
                    <a:sym typeface="Symbol" panose="05050102010706020507" pitchFamily="18" charset="2"/>
                  </a:rPr>
                  <a:t>    </a:t>
                </a:r>
                <a:r>
                  <a:rPr lang="es-ES" sz="1200" dirty="0">
                    <a:sym typeface="Symbol" panose="05050102010706020507" pitchFamily="18" charset="2"/>
                  </a:rPr>
                  <a:t> </a:t>
                </a:r>
                <a:r>
                  <a:rPr lang="es-ES" sz="1200" dirty="0" err="1">
                    <a:sym typeface="Symbol" panose="05050102010706020507" pitchFamily="18" charset="2"/>
                  </a:rPr>
                  <a:t>NoneType</a:t>
                </a:r>
                <a:endParaRPr lang="es-ES" sz="1200" dirty="0">
                  <a:sym typeface="Symbol" panose="05050102010706020507" pitchFamily="18" charset="2"/>
                </a:endParaRPr>
              </a:p>
              <a:p>
                <a:r>
                  <a:rPr lang="es-ES" sz="1200" dirty="0">
                    <a:sym typeface="Symbol" panose="05050102010706020507" pitchFamily="18" charset="2"/>
                  </a:rPr>
                  <a:t> </a:t>
                </a:r>
                <a:r>
                  <a:rPr lang="es-ES" sz="1200" dirty="0" err="1">
                    <a:sym typeface="Symbol" panose="05050102010706020507" pitchFamily="18" charset="2"/>
                  </a:rPr>
                  <a:t>Slice</a:t>
                </a:r>
                <a:endParaRPr lang="es-ES" sz="1200" dirty="0">
                  <a:sym typeface="Symbol" panose="05050102010706020507" pitchFamily="18" charset="2"/>
                </a:endParaRPr>
              </a:p>
              <a:p>
                <a:r>
                  <a:rPr lang="es-ES" sz="1200" dirty="0">
                    <a:sym typeface="Symbol" panose="05050102010706020507" pitchFamily="18" charset="2"/>
                  </a:rPr>
                  <a:t> </a:t>
                </a:r>
                <a:r>
                  <a:rPr lang="es-ES" sz="1200" dirty="0" err="1">
                    <a:sym typeface="Symbol" panose="05050102010706020507" pitchFamily="18" charset="2"/>
                  </a:rPr>
                  <a:t>Star</a:t>
                </a:r>
                <a:endParaRPr lang="es-ES" sz="1200" dirty="0">
                  <a:sym typeface="Symbol" panose="05050102010706020507" pitchFamily="18" charset="2"/>
                </a:endParaRPr>
              </a:p>
              <a:p>
                <a:r>
                  <a:rPr lang="es-ES" sz="1200" dirty="0">
                    <a:sym typeface="Symbol" panose="05050102010706020507" pitchFamily="18" charset="2"/>
                  </a:rPr>
                  <a:t> </a:t>
                </a:r>
                <a:r>
                  <a:rPr lang="es-ES" sz="1200" dirty="0" err="1">
                    <a:sym typeface="Symbol" panose="05050102010706020507" pitchFamily="18" charset="2"/>
                  </a:rPr>
                  <a:t>Ternary</a:t>
                </a:r>
                <a:endParaRPr lang="es-ES" sz="1200" dirty="0">
                  <a:sym typeface="Symbol" panose="05050102010706020507" pitchFamily="18" charset="2"/>
                </a:endParaRPr>
              </a:p>
              <a:p>
                <a:r>
                  <a:rPr lang="es-ES" sz="1200" dirty="0">
                    <a:sym typeface="Symbol" panose="05050102010706020507" pitchFamily="18" charset="2"/>
                  </a:rPr>
                  <a:t> </a:t>
                </a:r>
                <a:r>
                  <a:rPr lang="es-ES" sz="1200" dirty="0" err="1">
                    <a:sym typeface="Symbol" panose="05050102010706020507" pitchFamily="18" charset="2"/>
                  </a:rPr>
                  <a:t>UnaryExpression</a:t>
                </a:r>
                <a:endParaRPr lang="es-ES" sz="1200" dirty="0">
                  <a:sym typeface="Symbol" panose="05050102010706020507" pitchFamily="18" charset="2"/>
                </a:endParaRPr>
              </a:p>
              <a:p>
                <a:endParaRPr lang="es-ES" sz="800" dirty="0">
                  <a:sym typeface="Symbol" panose="05050102010706020507" pitchFamily="18" charset="2"/>
                </a:endParaRPr>
              </a:p>
              <a:p>
                <a:r>
                  <a:rPr lang="en-US" sz="1200" dirty="0">
                    <a:sym typeface="Symbol" panose="05050102010706020507" pitchFamily="18" charset="2"/>
                  </a:rPr>
                  <a:t>     </a:t>
                </a:r>
                <a:r>
                  <a:rPr lang="en-US" sz="1200" dirty="0" err="1">
                    <a:sym typeface="Symbol" panose="05050102010706020507" pitchFamily="18" charset="2"/>
                  </a:rPr>
                  <a:t>UnaryArithmetic</a:t>
                </a:r>
                <a:endParaRPr lang="en-US" sz="1200" dirty="0">
                  <a:sym typeface="Symbol" panose="05050102010706020507" pitchFamily="18" charset="2"/>
                </a:endParaRPr>
              </a:p>
              <a:p>
                <a:r>
                  <a:rPr lang="en-US" sz="1200" dirty="0">
                    <a:sym typeface="Symbol" panose="05050102010706020507" pitchFamily="18" charset="2"/>
                  </a:rPr>
                  <a:t>     </a:t>
                </a:r>
                <a:r>
                  <a:rPr lang="en-US" sz="1200" dirty="0" err="1">
                    <a:sym typeface="Symbol" panose="05050102010706020507" pitchFamily="18" charset="2"/>
                  </a:rPr>
                  <a:t>UnaryBWNot</a:t>
                </a:r>
                <a:endParaRPr lang="en-US" sz="1200" dirty="0">
                  <a:sym typeface="Symbol" panose="05050102010706020507" pitchFamily="18" charset="2"/>
                </a:endParaRPr>
              </a:p>
              <a:p>
                <a:r>
                  <a:rPr lang="en-US" sz="1200" dirty="0">
                    <a:sym typeface="Symbol" panose="05050102010706020507" pitchFamily="18" charset="2"/>
                  </a:rPr>
                  <a:t>     </a:t>
                </a:r>
                <a:r>
                  <a:rPr lang="en-US" sz="1200" dirty="0" err="1">
                    <a:sym typeface="Symbol" panose="05050102010706020507" pitchFamily="18" charset="2"/>
                  </a:rPr>
                  <a:t>UnaryNot</a:t>
                </a:r>
                <a:endParaRPr lang="en-US" sz="1200" dirty="0">
                  <a:sym typeface="Symbol" panose="05050102010706020507" pitchFamily="18" charset="2"/>
                </a:endParaRPr>
              </a:p>
              <a:p>
                <a:r>
                  <a:rPr lang="es-ES" sz="1200" dirty="0">
                    <a:sym typeface="Symbol" panose="05050102010706020507" pitchFamily="18" charset="2"/>
                  </a:rPr>
                  <a:t> Variable</a:t>
                </a:r>
              </a:p>
              <a:p>
                <a:r>
                  <a:rPr lang="es-ES" sz="1200" dirty="0">
                    <a:sym typeface="Symbol" panose="05050102010706020507" pitchFamily="18" charset="2"/>
                  </a:rPr>
                  <a:t> </a:t>
                </a:r>
                <a:r>
                  <a:rPr lang="es-ES" sz="1200" dirty="0" err="1">
                    <a:sym typeface="Symbol" panose="05050102010706020507" pitchFamily="18" charset="2"/>
                  </a:rPr>
                  <a:t>Yield</a:t>
                </a:r>
                <a:endParaRPr lang="es-ES" sz="1200" dirty="0">
                  <a:sym typeface="Symbol" panose="05050102010706020507" pitchFamily="18" charset="2"/>
                </a:endParaRPr>
              </a:p>
              <a:p>
                <a:r>
                  <a:rPr lang="es-ES" sz="1200" dirty="0">
                    <a:sym typeface="Symbol" panose="05050102010706020507" pitchFamily="18" charset="2"/>
                  </a:rPr>
                  <a:t> </a:t>
                </a:r>
                <a:r>
                  <a:rPr lang="es-ES" sz="1200" dirty="0" err="1">
                    <a:sym typeface="Symbol" panose="05050102010706020507" pitchFamily="18" charset="2"/>
                  </a:rPr>
                  <a:t>YieldFrom</a:t>
                </a:r>
                <a:endParaRPr lang="es-ES" sz="1200" dirty="0">
                  <a:sym typeface="Symbol" panose="05050102010706020507" pitchFamily="18" charset="2"/>
                </a:endParaRPr>
              </a:p>
            </p:txBody>
          </p:sp>
          <p:cxnSp>
            <p:nvCxnSpPr>
              <p:cNvPr id="45" name="Conector recto 44">
                <a:extLst>
                  <a:ext uri="{FF2B5EF4-FFF2-40B4-BE49-F238E27FC236}">
                    <a16:creationId xmlns:a16="http://schemas.microsoft.com/office/drawing/2014/main" id="{A3F87760-55A6-D22E-293F-F225C336B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76359" y="2271722"/>
                <a:ext cx="0" cy="1280951"/>
              </a:xfrm>
              <a:prstGeom prst="line">
                <a:avLst/>
              </a:prstGeom>
              <a:ln w="9525">
                <a:headEnd type="none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Conector recto 45">
                <a:extLst>
                  <a:ext uri="{FF2B5EF4-FFF2-40B4-BE49-F238E27FC236}">
                    <a16:creationId xmlns:a16="http://schemas.microsoft.com/office/drawing/2014/main" id="{B7A11648-79A1-1878-9577-085D9BA589B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76359" y="4025432"/>
                <a:ext cx="0" cy="746441"/>
              </a:xfrm>
              <a:prstGeom prst="line">
                <a:avLst/>
              </a:prstGeom>
              <a:ln w="9525">
                <a:headEnd type="none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Conector recto 46">
                <a:extLst>
                  <a:ext uri="{FF2B5EF4-FFF2-40B4-BE49-F238E27FC236}">
                    <a16:creationId xmlns:a16="http://schemas.microsoft.com/office/drawing/2014/main" id="{B83879A2-BEEB-276F-A39C-39A93B32886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78521" y="5936782"/>
                <a:ext cx="0" cy="2241630"/>
              </a:xfrm>
              <a:prstGeom prst="line">
                <a:avLst/>
              </a:prstGeom>
              <a:ln w="9525">
                <a:headEnd type="none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Conector recto 49">
                <a:extLst>
                  <a:ext uri="{FF2B5EF4-FFF2-40B4-BE49-F238E27FC236}">
                    <a16:creationId xmlns:a16="http://schemas.microsoft.com/office/drawing/2014/main" id="{6C276E27-E4A6-C62B-1BC3-B8A30CBDED1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76359" y="9010262"/>
                <a:ext cx="0" cy="577850"/>
              </a:xfrm>
              <a:prstGeom prst="line">
                <a:avLst/>
              </a:prstGeom>
              <a:ln w="9525">
                <a:headEnd type="none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51" name="Conector recto 50">
              <a:extLst>
                <a:ext uri="{FF2B5EF4-FFF2-40B4-BE49-F238E27FC236}">
                  <a16:creationId xmlns:a16="http://schemas.microsoft.com/office/drawing/2014/main" id="{2DA7E312-A93A-D824-AAB2-5CCBE0A063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48538" y="1448656"/>
              <a:ext cx="0" cy="8608062"/>
            </a:xfrm>
            <a:prstGeom prst="line">
              <a:avLst/>
            </a:prstGeom>
            <a:ln w="9525">
              <a:headEnd type="non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Conector recto 51">
              <a:extLst>
                <a:ext uri="{FF2B5EF4-FFF2-40B4-BE49-F238E27FC236}">
                  <a16:creationId xmlns:a16="http://schemas.microsoft.com/office/drawing/2014/main" id="{BA94AD55-F6EB-4DF7-97F1-93BA8531E2E2}"/>
                </a:ext>
              </a:extLst>
            </p:cNvPr>
            <p:cNvCxnSpPr>
              <a:cxnSpLocks/>
              <a:stCxn id="30" idx="1"/>
              <a:endCxn id="17" idx="3"/>
            </p:cNvCxnSpPr>
            <p:nvPr/>
          </p:nvCxnSpPr>
          <p:spPr>
            <a:xfrm flipH="1">
              <a:off x="8758410" y="1371199"/>
              <a:ext cx="588586" cy="0"/>
            </a:xfrm>
            <a:prstGeom prst="line">
              <a:avLst/>
            </a:prstGeom>
            <a:ln w="9525">
              <a:headEnd type="non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4" name="Flecha: a la derecha 53">
            <a:extLst>
              <a:ext uri="{FF2B5EF4-FFF2-40B4-BE49-F238E27FC236}">
                <a16:creationId xmlns:a16="http://schemas.microsoft.com/office/drawing/2014/main" id="{14E96E51-F4BF-F9F0-7742-09A2FC7166D8}"/>
              </a:ext>
            </a:extLst>
          </p:cNvPr>
          <p:cNvSpPr/>
          <p:nvPr/>
        </p:nvSpPr>
        <p:spPr>
          <a:xfrm>
            <a:off x="5071340" y="3646287"/>
            <a:ext cx="727386" cy="416365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7686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GitHub Logo and symbol, meaning, history, PNG, brand">
            <a:extLst>
              <a:ext uri="{FF2B5EF4-FFF2-40B4-BE49-F238E27FC236}">
                <a16:creationId xmlns:a16="http://schemas.microsoft.com/office/drawing/2014/main" id="{E1208C75-3AA0-3DD3-49CB-3FB9D8E27B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450" y="638888"/>
            <a:ext cx="1203495" cy="676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Escuela de Ingeniería Informática - Inicio">
            <a:extLst>
              <a:ext uri="{FF2B5EF4-FFF2-40B4-BE49-F238E27FC236}">
                <a16:creationId xmlns:a16="http://schemas.microsoft.com/office/drawing/2014/main" id="{93B7C3E1-13C7-D097-FCCF-AE484D597C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549" y="1676958"/>
            <a:ext cx="1225296" cy="612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52896A0A-D3A1-E6E2-75AF-408064B1C5A2}"/>
              </a:ext>
            </a:extLst>
          </p:cNvPr>
          <p:cNvSpPr/>
          <p:nvPr/>
        </p:nvSpPr>
        <p:spPr>
          <a:xfrm>
            <a:off x="3806130" y="1352479"/>
            <a:ext cx="2107989" cy="721011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>
                <a:solidFill>
                  <a:schemeClr val="tx2"/>
                </a:solidFill>
              </a:rPr>
              <a:t>The</a:t>
            </a:r>
            <a:r>
              <a:rPr lang="es-ES" sz="1200" dirty="0">
                <a:solidFill>
                  <a:schemeClr val="tx2"/>
                </a:solidFill>
              </a:rPr>
              <a:t> Python Standard Library</a:t>
            </a:r>
            <a:br>
              <a:rPr lang="es-ES" sz="1200" dirty="0">
                <a:solidFill>
                  <a:schemeClr val="tx2"/>
                </a:solidFill>
              </a:rPr>
            </a:br>
            <a:r>
              <a:rPr lang="es-ES" sz="1050" dirty="0">
                <a:solidFill>
                  <a:schemeClr val="tx2"/>
                </a:solidFill>
              </a:rPr>
              <a:t>(AST Module)</a:t>
            </a:r>
            <a:endParaRPr lang="es-ES" sz="1200" dirty="0">
              <a:solidFill>
                <a:schemeClr val="tx2"/>
              </a:solidFill>
            </a:endParaRPr>
          </a:p>
        </p:txBody>
      </p:sp>
      <p:sp>
        <p:nvSpPr>
          <p:cNvPr id="1031" name="Flecha: a la derecha 1030">
            <a:extLst>
              <a:ext uri="{FF2B5EF4-FFF2-40B4-BE49-F238E27FC236}">
                <a16:creationId xmlns:a16="http://schemas.microsoft.com/office/drawing/2014/main" id="{BD298A78-8667-EB6A-88F7-146E7E7779C8}"/>
              </a:ext>
            </a:extLst>
          </p:cNvPr>
          <p:cNvSpPr/>
          <p:nvPr/>
        </p:nvSpPr>
        <p:spPr>
          <a:xfrm>
            <a:off x="6568050" y="1365990"/>
            <a:ext cx="587395" cy="409148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32" name="Flecha: a la derecha 1031">
            <a:extLst>
              <a:ext uri="{FF2B5EF4-FFF2-40B4-BE49-F238E27FC236}">
                <a16:creationId xmlns:a16="http://schemas.microsoft.com/office/drawing/2014/main" id="{FF052FFD-32C3-F80A-D392-D8A9DCFFBD0D}"/>
              </a:ext>
            </a:extLst>
          </p:cNvPr>
          <p:cNvSpPr/>
          <p:nvPr/>
        </p:nvSpPr>
        <p:spPr>
          <a:xfrm rot="5400000">
            <a:off x="9715536" y="2979360"/>
            <a:ext cx="587395" cy="409148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1143" name="Grupo 1142">
            <a:extLst>
              <a:ext uri="{FF2B5EF4-FFF2-40B4-BE49-F238E27FC236}">
                <a16:creationId xmlns:a16="http://schemas.microsoft.com/office/drawing/2014/main" id="{0D5B0FFB-8691-4961-B3F0-EEA0B65F1987}"/>
              </a:ext>
            </a:extLst>
          </p:cNvPr>
          <p:cNvGrpSpPr/>
          <p:nvPr/>
        </p:nvGrpSpPr>
        <p:grpSpPr>
          <a:xfrm>
            <a:off x="7462949" y="423114"/>
            <a:ext cx="3800194" cy="2324100"/>
            <a:chOff x="6533309" y="217374"/>
            <a:chExt cx="3800194" cy="2324100"/>
          </a:xfrm>
        </p:grpSpPr>
        <p:sp>
          <p:nvSpPr>
            <p:cNvPr id="7" name="Rectángulo: esquinas redondeadas 6">
              <a:extLst>
                <a:ext uri="{FF2B5EF4-FFF2-40B4-BE49-F238E27FC236}">
                  <a16:creationId xmlns:a16="http://schemas.microsoft.com/office/drawing/2014/main" id="{02F10FB2-560B-77EF-F183-8C4F8E89F42F}"/>
                </a:ext>
              </a:extLst>
            </p:cNvPr>
            <p:cNvSpPr/>
            <p:nvPr/>
          </p:nvSpPr>
          <p:spPr>
            <a:xfrm>
              <a:off x="6533309" y="217374"/>
              <a:ext cx="3800194" cy="2324100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 dirty="0">
                <a:solidFill>
                  <a:schemeClr val="tx2"/>
                </a:solidFill>
              </a:endParaRPr>
            </a:p>
          </p:txBody>
        </p:sp>
        <p:sp>
          <p:nvSpPr>
            <p:cNvPr id="51" name="CuadroTexto 50">
              <a:extLst>
                <a:ext uri="{FF2B5EF4-FFF2-40B4-BE49-F238E27FC236}">
                  <a16:creationId xmlns:a16="http://schemas.microsoft.com/office/drawing/2014/main" id="{C766D12E-407C-3AE4-7D37-1C4F91369604}"/>
                </a:ext>
              </a:extLst>
            </p:cNvPr>
            <p:cNvSpPr txBox="1"/>
            <p:nvPr/>
          </p:nvSpPr>
          <p:spPr>
            <a:xfrm>
              <a:off x="7145589" y="293575"/>
              <a:ext cx="3033713" cy="26161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r"/>
              <a:r>
                <a:rPr lang="es-ES" sz="1100" dirty="0">
                  <a:solidFill>
                    <a:schemeClr val="tx2"/>
                  </a:solidFill>
                </a:rPr>
                <a:t>Árbol de Sintaxis Abstracta (AST)</a:t>
              </a:r>
              <a:endParaRPr lang="es-ES" sz="1200" dirty="0"/>
            </a:p>
          </p:txBody>
        </p:sp>
        <p:cxnSp>
          <p:nvCxnSpPr>
            <p:cNvPr id="11" name="Conector recto 10">
              <a:extLst>
                <a:ext uri="{FF2B5EF4-FFF2-40B4-BE49-F238E27FC236}">
                  <a16:creationId xmlns:a16="http://schemas.microsoft.com/office/drawing/2014/main" id="{801E50FD-8B38-7FAB-0C7C-23AD412A1FA7}"/>
                </a:ext>
              </a:extLst>
            </p:cNvPr>
            <p:cNvCxnSpPr>
              <a:cxnSpLocks/>
              <a:stCxn id="8" idx="4"/>
              <a:endCxn id="19" idx="0"/>
            </p:cNvCxnSpPr>
            <p:nvPr/>
          </p:nvCxnSpPr>
          <p:spPr>
            <a:xfrm>
              <a:off x="7811212" y="589297"/>
              <a:ext cx="235039" cy="46274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12">
              <a:extLst>
                <a:ext uri="{FF2B5EF4-FFF2-40B4-BE49-F238E27FC236}">
                  <a16:creationId xmlns:a16="http://schemas.microsoft.com/office/drawing/2014/main" id="{43835F27-195E-B7C1-E0E5-6DF527705A3A}"/>
                </a:ext>
              </a:extLst>
            </p:cNvPr>
            <p:cNvCxnSpPr>
              <a:cxnSpLocks/>
              <a:stCxn id="8" idx="5"/>
              <a:endCxn id="9" idx="0"/>
            </p:cNvCxnSpPr>
            <p:nvPr/>
          </p:nvCxnSpPr>
          <p:spPr>
            <a:xfrm>
              <a:off x="7907750" y="549310"/>
              <a:ext cx="623266" cy="5027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cto 23">
              <a:extLst>
                <a:ext uri="{FF2B5EF4-FFF2-40B4-BE49-F238E27FC236}">
                  <a16:creationId xmlns:a16="http://schemas.microsoft.com/office/drawing/2014/main" id="{DF12AB02-C730-0E47-D240-D6C5FE0C2439}"/>
                </a:ext>
              </a:extLst>
            </p:cNvPr>
            <p:cNvCxnSpPr>
              <a:cxnSpLocks/>
              <a:stCxn id="8" idx="4"/>
              <a:endCxn id="22" idx="0"/>
            </p:cNvCxnSpPr>
            <p:nvPr/>
          </p:nvCxnSpPr>
          <p:spPr>
            <a:xfrm flipH="1">
              <a:off x="7561488" y="589297"/>
              <a:ext cx="249724" cy="46274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cto 26">
              <a:extLst>
                <a:ext uri="{FF2B5EF4-FFF2-40B4-BE49-F238E27FC236}">
                  <a16:creationId xmlns:a16="http://schemas.microsoft.com/office/drawing/2014/main" id="{EF784ED5-6BF7-AC6A-F2DA-D9D9CF0CE1A0}"/>
                </a:ext>
              </a:extLst>
            </p:cNvPr>
            <p:cNvCxnSpPr>
              <a:cxnSpLocks/>
              <a:stCxn id="8" idx="3"/>
              <a:endCxn id="23" idx="0"/>
            </p:cNvCxnSpPr>
            <p:nvPr/>
          </p:nvCxnSpPr>
          <p:spPr>
            <a:xfrm flipH="1">
              <a:off x="7076725" y="549310"/>
              <a:ext cx="637949" cy="5027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A5FD0CE7-0960-A7BB-239C-1FDF2136810D}"/>
                </a:ext>
              </a:extLst>
            </p:cNvPr>
            <p:cNvSpPr/>
            <p:nvPr/>
          </p:nvSpPr>
          <p:spPr>
            <a:xfrm>
              <a:off x="7674687" y="316247"/>
              <a:ext cx="273050" cy="273050"/>
            </a:xfrm>
            <a:prstGeom prst="ellipse">
              <a:avLst/>
            </a:prstGeom>
            <a:solidFill>
              <a:srgbClr val="FFDF00"/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35" name="Conector recto 34">
              <a:extLst>
                <a:ext uri="{FF2B5EF4-FFF2-40B4-BE49-F238E27FC236}">
                  <a16:creationId xmlns:a16="http://schemas.microsoft.com/office/drawing/2014/main" id="{ECE49CB1-E3E5-74D5-AEFD-CFBFEFB0DCD7}"/>
                </a:ext>
              </a:extLst>
            </p:cNvPr>
            <p:cNvCxnSpPr>
              <a:cxnSpLocks/>
              <a:stCxn id="22" idx="5"/>
              <a:endCxn id="32" idx="0"/>
            </p:cNvCxnSpPr>
            <p:nvPr/>
          </p:nvCxnSpPr>
          <p:spPr>
            <a:xfrm>
              <a:off x="7658026" y="1285108"/>
              <a:ext cx="145557" cy="38292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cto 37">
              <a:extLst>
                <a:ext uri="{FF2B5EF4-FFF2-40B4-BE49-F238E27FC236}">
                  <a16:creationId xmlns:a16="http://schemas.microsoft.com/office/drawing/2014/main" id="{ADB99F9B-D92F-8179-D520-9E4313C26C80}"/>
                </a:ext>
              </a:extLst>
            </p:cNvPr>
            <p:cNvCxnSpPr>
              <a:cxnSpLocks/>
              <a:stCxn id="19" idx="4"/>
              <a:endCxn id="31" idx="0"/>
            </p:cNvCxnSpPr>
            <p:nvPr/>
          </p:nvCxnSpPr>
          <p:spPr>
            <a:xfrm>
              <a:off x="8046251" y="1325095"/>
              <a:ext cx="188699" cy="34293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cto 40">
              <a:extLst>
                <a:ext uri="{FF2B5EF4-FFF2-40B4-BE49-F238E27FC236}">
                  <a16:creationId xmlns:a16="http://schemas.microsoft.com/office/drawing/2014/main" id="{8891EACC-6013-7C7C-0BB5-72292273721A}"/>
                </a:ext>
              </a:extLst>
            </p:cNvPr>
            <p:cNvCxnSpPr>
              <a:cxnSpLocks/>
              <a:stCxn id="22" idx="3"/>
              <a:endCxn id="33" idx="0"/>
            </p:cNvCxnSpPr>
            <p:nvPr/>
          </p:nvCxnSpPr>
          <p:spPr>
            <a:xfrm flipH="1">
              <a:off x="7305534" y="1285108"/>
              <a:ext cx="159416" cy="38292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recto 43">
              <a:extLst>
                <a:ext uri="{FF2B5EF4-FFF2-40B4-BE49-F238E27FC236}">
                  <a16:creationId xmlns:a16="http://schemas.microsoft.com/office/drawing/2014/main" id="{B3D72FAB-4BE4-53DA-257E-3923EBC7A6C7}"/>
                </a:ext>
              </a:extLst>
            </p:cNvPr>
            <p:cNvCxnSpPr>
              <a:cxnSpLocks/>
              <a:stCxn id="9" idx="4"/>
              <a:endCxn id="30" idx="0"/>
            </p:cNvCxnSpPr>
            <p:nvPr/>
          </p:nvCxnSpPr>
          <p:spPr>
            <a:xfrm>
              <a:off x="8531016" y="1325096"/>
              <a:ext cx="187695" cy="34293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recto 47">
              <a:extLst>
                <a:ext uri="{FF2B5EF4-FFF2-40B4-BE49-F238E27FC236}">
                  <a16:creationId xmlns:a16="http://schemas.microsoft.com/office/drawing/2014/main" id="{4013DC9E-4CA3-E491-CBD1-BD19344A0A14}"/>
                </a:ext>
              </a:extLst>
            </p:cNvPr>
            <p:cNvCxnSpPr>
              <a:cxnSpLocks/>
              <a:stCxn id="23" idx="4"/>
              <a:endCxn id="34" idx="0"/>
            </p:cNvCxnSpPr>
            <p:nvPr/>
          </p:nvCxnSpPr>
          <p:spPr>
            <a:xfrm flipH="1">
              <a:off x="6783669" y="1325096"/>
              <a:ext cx="293056" cy="34293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FB63FF8E-C0D1-0C6F-AF98-56A8286E7F1F}"/>
                </a:ext>
              </a:extLst>
            </p:cNvPr>
            <p:cNvSpPr/>
            <p:nvPr/>
          </p:nvSpPr>
          <p:spPr>
            <a:xfrm>
              <a:off x="8394490" y="1052045"/>
              <a:ext cx="273051" cy="273051"/>
            </a:xfrm>
            <a:prstGeom prst="ellipse">
              <a:avLst/>
            </a:prstGeom>
            <a:solidFill>
              <a:srgbClr val="326499"/>
            </a:solidFill>
            <a:ln>
              <a:solidFill>
                <a:srgbClr val="002060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D85EC623-2BDC-A1FC-677F-347D876C099E}"/>
                </a:ext>
              </a:extLst>
            </p:cNvPr>
            <p:cNvSpPr/>
            <p:nvPr/>
          </p:nvSpPr>
          <p:spPr>
            <a:xfrm>
              <a:off x="7909726" y="1052045"/>
              <a:ext cx="273050" cy="273050"/>
            </a:xfrm>
            <a:prstGeom prst="ellipse">
              <a:avLst/>
            </a:prstGeom>
            <a:solidFill>
              <a:srgbClr val="FFDF00"/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0FFCCA60-F1FD-2EC2-2AF0-6AB6323F67F9}"/>
                </a:ext>
              </a:extLst>
            </p:cNvPr>
            <p:cNvSpPr/>
            <p:nvPr/>
          </p:nvSpPr>
          <p:spPr>
            <a:xfrm>
              <a:off x="7424963" y="1052045"/>
              <a:ext cx="273050" cy="273050"/>
            </a:xfrm>
            <a:prstGeom prst="ellipse">
              <a:avLst/>
            </a:prstGeom>
            <a:solidFill>
              <a:srgbClr val="FFDF00"/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66A1FB35-4259-CB09-B547-C5C39E60FF18}"/>
                </a:ext>
              </a:extLst>
            </p:cNvPr>
            <p:cNvSpPr/>
            <p:nvPr/>
          </p:nvSpPr>
          <p:spPr>
            <a:xfrm>
              <a:off x="6940199" y="1052045"/>
              <a:ext cx="273051" cy="273051"/>
            </a:xfrm>
            <a:prstGeom prst="ellipse">
              <a:avLst/>
            </a:prstGeom>
            <a:solidFill>
              <a:srgbClr val="FFDF00"/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0" name="Elipse 29">
              <a:extLst>
                <a:ext uri="{FF2B5EF4-FFF2-40B4-BE49-F238E27FC236}">
                  <a16:creationId xmlns:a16="http://schemas.microsoft.com/office/drawing/2014/main" id="{C2AFF7DD-6F40-C49B-7272-0028E677DF2F}"/>
                </a:ext>
              </a:extLst>
            </p:cNvPr>
            <p:cNvSpPr/>
            <p:nvPr/>
          </p:nvSpPr>
          <p:spPr>
            <a:xfrm>
              <a:off x="8582185" y="1668029"/>
              <a:ext cx="273051" cy="273051"/>
            </a:xfrm>
            <a:prstGeom prst="ellipse">
              <a:avLst/>
            </a:prstGeom>
            <a:solidFill>
              <a:srgbClr val="FFDF00"/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1" name="Elipse 30">
              <a:extLst>
                <a:ext uri="{FF2B5EF4-FFF2-40B4-BE49-F238E27FC236}">
                  <a16:creationId xmlns:a16="http://schemas.microsoft.com/office/drawing/2014/main" id="{62194CBB-33FF-3FD8-42B8-601C7D2361AE}"/>
                </a:ext>
              </a:extLst>
            </p:cNvPr>
            <p:cNvSpPr/>
            <p:nvPr/>
          </p:nvSpPr>
          <p:spPr>
            <a:xfrm>
              <a:off x="8098425" y="1668029"/>
              <a:ext cx="273050" cy="273050"/>
            </a:xfrm>
            <a:prstGeom prst="ellipse">
              <a:avLst/>
            </a:prstGeom>
            <a:solidFill>
              <a:srgbClr val="326499"/>
            </a:solidFill>
            <a:ln>
              <a:solidFill>
                <a:srgbClr val="002060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2" name="Elipse 31">
              <a:extLst>
                <a:ext uri="{FF2B5EF4-FFF2-40B4-BE49-F238E27FC236}">
                  <a16:creationId xmlns:a16="http://schemas.microsoft.com/office/drawing/2014/main" id="{1D3F9DCD-2DE0-5E00-4D0F-1BD4656C0BCC}"/>
                </a:ext>
              </a:extLst>
            </p:cNvPr>
            <p:cNvSpPr/>
            <p:nvPr/>
          </p:nvSpPr>
          <p:spPr>
            <a:xfrm>
              <a:off x="7667058" y="1668029"/>
              <a:ext cx="273050" cy="273050"/>
            </a:xfrm>
            <a:prstGeom prst="ellipse">
              <a:avLst/>
            </a:prstGeom>
            <a:solidFill>
              <a:srgbClr val="FFDF00"/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3" name="Elipse 32">
              <a:extLst>
                <a:ext uri="{FF2B5EF4-FFF2-40B4-BE49-F238E27FC236}">
                  <a16:creationId xmlns:a16="http://schemas.microsoft.com/office/drawing/2014/main" id="{B2D8A65A-B2CA-5B7B-0946-D0EDFD418983}"/>
                </a:ext>
              </a:extLst>
            </p:cNvPr>
            <p:cNvSpPr/>
            <p:nvPr/>
          </p:nvSpPr>
          <p:spPr>
            <a:xfrm>
              <a:off x="7169008" y="1668029"/>
              <a:ext cx="273051" cy="273051"/>
            </a:xfrm>
            <a:prstGeom prst="ellipse">
              <a:avLst/>
            </a:prstGeom>
            <a:solidFill>
              <a:srgbClr val="326499"/>
            </a:solidFill>
            <a:ln>
              <a:solidFill>
                <a:srgbClr val="002060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4" name="Elipse 33">
              <a:extLst>
                <a:ext uri="{FF2B5EF4-FFF2-40B4-BE49-F238E27FC236}">
                  <a16:creationId xmlns:a16="http://schemas.microsoft.com/office/drawing/2014/main" id="{C562F1AD-C227-6E14-022D-643C3582097C}"/>
                </a:ext>
              </a:extLst>
            </p:cNvPr>
            <p:cNvSpPr/>
            <p:nvPr/>
          </p:nvSpPr>
          <p:spPr>
            <a:xfrm>
              <a:off x="6647144" y="1668029"/>
              <a:ext cx="273050" cy="273050"/>
            </a:xfrm>
            <a:prstGeom prst="ellipse">
              <a:avLst/>
            </a:prstGeom>
            <a:solidFill>
              <a:srgbClr val="FFDF00"/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55" name="Conector recto 54">
              <a:extLst>
                <a:ext uri="{FF2B5EF4-FFF2-40B4-BE49-F238E27FC236}">
                  <a16:creationId xmlns:a16="http://schemas.microsoft.com/office/drawing/2014/main" id="{D386D656-1845-6696-B0EB-D95571A868B3}"/>
                </a:ext>
              </a:extLst>
            </p:cNvPr>
            <p:cNvCxnSpPr>
              <a:cxnSpLocks/>
              <a:stCxn id="34" idx="4"/>
              <a:endCxn id="54" idx="0"/>
            </p:cNvCxnSpPr>
            <p:nvPr/>
          </p:nvCxnSpPr>
          <p:spPr>
            <a:xfrm>
              <a:off x="6783669" y="1941079"/>
              <a:ext cx="283054" cy="24134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recto 57">
              <a:extLst>
                <a:ext uri="{FF2B5EF4-FFF2-40B4-BE49-F238E27FC236}">
                  <a16:creationId xmlns:a16="http://schemas.microsoft.com/office/drawing/2014/main" id="{33A54588-85C9-DB2A-DCF7-4E996BE50BB4}"/>
                </a:ext>
              </a:extLst>
            </p:cNvPr>
            <p:cNvCxnSpPr>
              <a:cxnSpLocks/>
              <a:stCxn id="31" idx="4"/>
              <a:endCxn id="52" idx="0"/>
            </p:cNvCxnSpPr>
            <p:nvPr/>
          </p:nvCxnSpPr>
          <p:spPr>
            <a:xfrm flipH="1">
              <a:off x="7976875" y="1941079"/>
              <a:ext cx="258075" cy="24134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4" name="Conector recto 1023">
              <a:extLst>
                <a:ext uri="{FF2B5EF4-FFF2-40B4-BE49-F238E27FC236}">
                  <a16:creationId xmlns:a16="http://schemas.microsoft.com/office/drawing/2014/main" id="{E4B5DA30-865B-7527-9C52-1FD453BBC1CD}"/>
                </a:ext>
              </a:extLst>
            </p:cNvPr>
            <p:cNvCxnSpPr>
              <a:cxnSpLocks/>
              <a:stCxn id="33" idx="4"/>
              <a:endCxn id="53" idx="0"/>
            </p:cNvCxnSpPr>
            <p:nvPr/>
          </p:nvCxnSpPr>
          <p:spPr>
            <a:xfrm>
              <a:off x="7305534" y="1941080"/>
              <a:ext cx="190068" cy="24134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Elipse 51">
              <a:extLst>
                <a:ext uri="{FF2B5EF4-FFF2-40B4-BE49-F238E27FC236}">
                  <a16:creationId xmlns:a16="http://schemas.microsoft.com/office/drawing/2014/main" id="{6D2D0F39-DC90-3BA8-32C8-5FD13654ED3D}"/>
                </a:ext>
              </a:extLst>
            </p:cNvPr>
            <p:cNvSpPr/>
            <p:nvPr/>
          </p:nvSpPr>
          <p:spPr>
            <a:xfrm>
              <a:off x="7840349" y="2182427"/>
              <a:ext cx="273051" cy="273051"/>
            </a:xfrm>
            <a:prstGeom prst="ellipse">
              <a:avLst/>
            </a:prstGeom>
            <a:solidFill>
              <a:srgbClr val="FFDF00"/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3" name="Elipse 52">
              <a:extLst>
                <a:ext uri="{FF2B5EF4-FFF2-40B4-BE49-F238E27FC236}">
                  <a16:creationId xmlns:a16="http://schemas.microsoft.com/office/drawing/2014/main" id="{1730F3BF-AE1B-20BD-7B87-75B612C4CF76}"/>
                </a:ext>
              </a:extLst>
            </p:cNvPr>
            <p:cNvSpPr/>
            <p:nvPr/>
          </p:nvSpPr>
          <p:spPr>
            <a:xfrm>
              <a:off x="7359077" y="2182427"/>
              <a:ext cx="273050" cy="273050"/>
            </a:xfrm>
            <a:prstGeom prst="ellipse">
              <a:avLst/>
            </a:prstGeom>
            <a:solidFill>
              <a:srgbClr val="326499"/>
            </a:solidFill>
            <a:ln>
              <a:solidFill>
                <a:srgbClr val="002060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4" name="Elipse 53">
              <a:extLst>
                <a:ext uri="{FF2B5EF4-FFF2-40B4-BE49-F238E27FC236}">
                  <a16:creationId xmlns:a16="http://schemas.microsoft.com/office/drawing/2014/main" id="{53411556-0364-8E9B-5E7D-4BF478E79507}"/>
                </a:ext>
              </a:extLst>
            </p:cNvPr>
            <p:cNvSpPr/>
            <p:nvPr/>
          </p:nvSpPr>
          <p:spPr>
            <a:xfrm>
              <a:off x="6930197" y="2182427"/>
              <a:ext cx="273051" cy="273051"/>
            </a:xfrm>
            <a:prstGeom prst="ellipse">
              <a:avLst/>
            </a:prstGeom>
            <a:solidFill>
              <a:srgbClr val="FFDF00"/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78" name="Elipse 1077">
              <a:extLst>
                <a:ext uri="{FF2B5EF4-FFF2-40B4-BE49-F238E27FC236}">
                  <a16:creationId xmlns:a16="http://schemas.microsoft.com/office/drawing/2014/main" id="{B5DEB6EF-C82E-DABA-F9CC-0E49DCFB7078}"/>
                </a:ext>
              </a:extLst>
            </p:cNvPr>
            <p:cNvSpPr/>
            <p:nvPr/>
          </p:nvSpPr>
          <p:spPr>
            <a:xfrm>
              <a:off x="8818311" y="800453"/>
              <a:ext cx="186496" cy="186496"/>
            </a:xfrm>
            <a:prstGeom prst="ellipse">
              <a:avLst/>
            </a:prstGeom>
            <a:solidFill>
              <a:srgbClr val="FFDF00"/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79" name="CuadroTexto 1078">
              <a:extLst>
                <a:ext uri="{FF2B5EF4-FFF2-40B4-BE49-F238E27FC236}">
                  <a16:creationId xmlns:a16="http://schemas.microsoft.com/office/drawing/2014/main" id="{86A8D339-EF04-5CC3-CB4C-39C5C8C28CEE}"/>
                </a:ext>
              </a:extLst>
            </p:cNvPr>
            <p:cNvSpPr txBox="1"/>
            <p:nvPr/>
          </p:nvSpPr>
          <p:spPr>
            <a:xfrm>
              <a:off x="8986846" y="778285"/>
              <a:ext cx="13335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900" dirty="0"/>
                <a:t>Nodos del AST del PSL</a:t>
              </a:r>
            </a:p>
          </p:txBody>
        </p:sp>
        <p:sp>
          <p:nvSpPr>
            <p:cNvPr id="1080" name="Elipse 1079">
              <a:extLst>
                <a:ext uri="{FF2B5EF4-FFF2-40B4-BE49-F238E27FC236}">
                  <a16:creationId xmlns:a16="http://schemas.microsoft.com/office/drawing/2014/main" id="{6BC18414-6CBB-296A-81F9-B126D2E0BB97}"/>
                </a:ext>
              </a:extLst>
            </p:cNvPr>
            <p:cNvSpPr/>
            <p:nvPr/>
          </p:nvSpPr>
          <p:spPr>
            <a:xfrm>
              <a:off x="8812002" y="1088899"/>
              <a:ext cx="186496" cy="186496"/>
            </a:xfrm>
            <a:prstGeom prst="ellipse">
              <a:avLst/>
            </a:prstGeom>
            <a:solidFill>
              <a:srgbClr val="326499"/>
            </a:solidFill>
            <a:ln>
              <a:solidFill>
                <a:srgbClr val="002060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81" name="CuadroTexto 1080">
              <a:extLst>
                <a:ext uri="{FF2B5EF4-FFF2-40B4-BE49-F238E27FC236}">
                  <a16:creationId xmlns:a16="http://schemas.microsoft.com/office/drawing/2014/main" id="{0412BC91-47FE-BD03-0CAB-5E2210D2E21B}"/>
                </a:ext>
              </a:extLst>
            </p:cNvPr>
            <p:cNvSpPr txBox="1"/>
            <p:nvPr/>
          </p:nvSpPr>
          <p:spPr>
            <a:xfrm>
              <a:off x="8986846" y="1073154"/>
              <a:ext cx="13335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900" dirty="0"/>
                <a:t>Nuevos nodos del AST</a:t>
              </a:r>
            </a:p>
          </p:txBody>
        </p:sp>
      </p:grpSp>
      <p:sp>
        <p:nvSpPr>
          <p:cNvPr id="1119" name="Flecha: a la derecha 1118">
            <a:extLst>
              <a:ext uri="{FF2B5EF4-FFF2-40B4-BE49-F238E27FC236}">
                <a16:creationId xmlns:a16="http://schemas.microsoft.com/office/drawing/2014/main" id="{3C7051E5-DC9E-F860-372D-EC02BC9B03B7}"/>
              </a:ext>
            </a:extLst>
          </p:cNvPr>
          <p:cNvSpPr/>
          <p:nvPr/>
        </p:nvSpPr>
        <p:spPr>
          <a:xfrm rot="10800000">
            <a:off x="7728729" y="4992860"/>
            <a:ext cx="587395" cy="409148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20" name="Flecha: a la derecha 1119">
            <a:extLst>
              <a:ext uri="{FF2B5EF4-FFF2-40B4-BE49-F238E27FC236}">
                <a16:creationId xmlns:a16="http://schemas.microsoft.com/office/drawing/2014/main" id="{CE2B85B8-6D5F-555C-7D15-7DF9E1A145E7}"/>
              </a:ext>
            </a:extLst>
          </p:cNvPr>
          <p:cNvSpPr/>
          <p:nvPr/>
        </p:nvSpPr>
        <p:spPr>
          <a:xfrm rot="10800000">
            <a:off x="5660658" y="4992860"/>
            <a:ext cx="587395" cy="409148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1137" name="Grupo 1136">
            <a:extLst>
              <a:ext uri="{FF2B5EF4-FFF2-40B4-BE49-F238E27FC236}">
                <a16:creationId xmlns:a16="http://schemas.microsoft.com/office/drawing/2014/main" id="{C42B5EA0-D64F-C849-EA2C-CA0B7EA330FB}"/>
              </a:ext>
            </a:extLst>
          </p:cNvPr>
          <p:cNvGrpSpPr/>
          <p:nvPr/>
        </p:nvGrpSpPr>
        <p:grpSpPr>
          <a:xfrm>
            <a:off x="6381200" y="4507743"/>
            <a:ext cx="1278686" cy="1348496"/>
            <a:chOff x="4417557" y="2853803"/>
            <a:chExt cx="1278686" cy="1348496"/>
          </a:xfrm>
        </p:grpSpPr>
        <p:grpSp>
          <p:nvGrpSpPr>
            <p:cNvPr id="1135" name="Grupo 1134">
              <a:extLst>
                <a:ext uri="{FF2B5EF4-FFF2-40B4-BE49-F238E27FC236}">
                  <a16:creationId xmlns:a16="http://schemas.microsoft.com/office/drawing/2014/main" id="{707189CC-F596-5091-811E-257E2EC047B9}"/>
                </a:ext>
              </a:extLst>
            </p:cNvPr>
            <p:cNvGrpSpPr/>
            <p:nvPr/>
          </p:nvGrpSpPr>
          <p:grpSpPr>
            <a:xfrm>
              <a:off x="4546633" y="3261725"/>
              <a:ext cx="1016692" cy="804282"/>
              <a:chOff x="2966278" y="2775438"/>
              <a:chExt cx="1016692" cy="804282"/>
            </a:xfrm>
          </p:grpSpPr>
          <p:grpSp>
            <p:nvGrpSpPr>
              <p:cNvPr id="1044" name="Grupo 1043">
                <a:extLst>
                  <a:ext uri="{FF2B5EF4-FFF2-40B4-BE49-F238E27FC236}">
                    <a16:creationId xmlns:a16="http://schemas.microsoft.com/office/drawing/2014/main" id="{E4011A74-B043-4163-652D-2748B1C96776}"/>
                  </a:ext>
                </a:extLst>
              </p:cNvPr>
              <p:cNvGrpSpPr/>
              <p:nvPr/>
            </p:nvGrpSpPr>
            <p:grpSpPr>
              <a:xfrm>
                <a:off x="3520763" y="3162967"/>
                <a:ext cx="462207" cy="416753"/>
                <a:chOff x="2968385" y="3207509"/>
                <a:chExt cx="462207" cy="416753"/>
              </a:xfrm>
            </p:grpSpPr>
            <p:sp>
              <p:nvSpPr>
                <p:cNvPr id="1045" name="Rectángulo 1044">
                  <a:extLst>
                    <a:ext uri="{FF2B5EF4-FFF2-40B4-BE49-F238E27FC236}">
                      <a16:creationId xmlns:a16="http://schemas.microsoft.com/office/drawing/2014/main" id="{2139F8F6-523B-536C-E12B-F81A884E2380}"/>
                    </a:ext>
                  </a:extLst>
                </p:cNvPr>
                <p:cNvSpPr/>
                <p:nvPr/>
              </p:nvSpPr>
              <p:spPr>
                <a:xfrm>
                  <a:off x="2968385" y="3207509"/>
                  <a:ext cx="462207" cy="416753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46" name="Rectángulo 1045">
                  <a:extLst>
                    <a:ext uri="{FF2B5EF4-FFF2-40B4-BE49-F238E27FC236}">
                      <a16:creationId xmlns:a16="http://schemas.microsoft.com/office/drawing/2014/main" id="{65DB3B87-D862-3933-548E-E91F374B00AA}"/>
                    </a:ext>
                  </a:extLst>
                </p:cNvPr>
                <p:cNvSpPr/>
                <p:nvPr/>
              </p:nvSpPr>
              <p:spPr>
                <a:xfrm>
                  <a:off x="2986882" y="3325885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47" name="Rectángulo 1046">
                  <a:extLst>
                    <a:ext uri="{FF2B5EF4-FFF2-40B4-BE49-F238E27FC236}">
                      <a16:creationId xmlns:a16="http://schemas.microsoft.com/office/drawing/2014/main" id="{A5F13F14-B271-D483-6A6E-1FEED5A1351F}"/>
                    </a:ext>
                  </a:extLst>
                </p:cNvPr>
                <p:cNvSpPr/>
                <p:nvPr/>
              </p:nvSpPr>
              <p:spPr>
                <a:xfrm>
                  <a:off x="2986882" y="3425801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49" name="Rectángulo 1048">
                  <a:extLst>
                    <a:ext uri="{FF2B5EF4-FFF2-40B4-BE49-F238E27FC236}">
                      <a16:creationId xmlns:a16="http://schemas.microsoft.com/office/drawing/2014/main" id="{3ABDC1BD-81DE-D2FF-6BA7-9E43D81D74FB}"/>
                    </a:ext>
                  </a:extLst>
                </p:cNvPr>
                <p:cNvSpPr/>
                <p:nvPr/>
              </p:nvSpPr>
              <p:spPr>
                <a:xfrm>
                  <a:off x="3134918" y="3325885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50" name="Rectángulo 1049">
                  <a:extLst>
                    <a:ext uri="{FF2B5EF4-FFF2-40B4-BE49-F238E27FC236}">
                      <a16:creationId xmlns:a16="http://schemas.microsoft.com/office/drawing/2014/main" id="{AC6C3A36-4943-BAFE-6498-8764DCDBE3A8}"/>
                    </a:ext>
                  </a:extLst>
                </p:cNvPr>
                <p:cNvSpPr/>
                <p:nvPr/>
              </p:nvSpPr>
              <p:spPr>
                <a:xfrm>
                  <a:off x="3134918" y="3425801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51" name="Rectángulo 1050">
                  <a:extLst>
                    <a:ext uri="{FF2B5EF4-FFF2-40B4-BE49-F238E27FC236}">
                      <a16:creationId xmlns:a16="http://schemas.microsoft.com/office/drawing/2014/main" id="{9E627181-7986-7096-C9E7-C8571B9AA48D}"/>
                    </a:ext>
                  </a:extLst>
                </p:cNvPr>
                <p:cNvSpPr/>
                <p:nvPr/>
              </p:nvSpPr>
              <p:spPr>
                <a:xfrm>
                  <a:off x="3282953" y="3325885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52" name="Rectángulo 1051">
                  <a:extLst>
                    <a:ext uri="{FF2B5EF4-FFF2-40B4-BE49-F238E27FC236}">
                      <a16:creationId xmlns:a16="http://schemas.microsoft.com/office/drawing/2014/main" id="{16DF42F8-2119-8F74-13BA-A24A0136B79D}"/>
                    </a:ext>
                  </a:extLst>
                </p:cNvPr>
                <p:cNvSpPr/>
                <p:nvPr/>
              </p:nvSpPr>
              <p:spPr>
                <a:xfrm>
                  <a:off x="3282953" y="3425801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53" name="Rectángulo 1052">
                  <a:extLst>
                    <a:ext uri="{FF2B5EF4-FFF2-40B4-BE49-F238E27FC236}">
                      <a16:creationId xmlns:a16="http://schemas.microsoft.com/office/drawing/2014/main" id="{05A8947D-B6D7-DC2B-BCAB-6FB191D49D3D}"/>
                    </a:ext>
                  </a:extLst>
                </p:cNvPr>
                <p:cNvSpPr/>
                <p:nvPr/>
              </p:nvSpPr>
              <p:spPr>
                <a:xfrm>
                  <a:off x="2986882" y="3525100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54" name="Rectángulo 1053">
                  <a:extLst>
                    <a:ext uri="{FF2B5EF4-FFF2-40B4-BE49-F238E27FC236}">
                      <a16:creationId xmlns:a16="http://schemas.microsoft.com/office/drawing/2014/main" id="{7FBB9EB8-D5D1-16B2-8F83-1BB58E3FAAE6}"/>
                    </a:ext>
                  </a:extLst>
                </p:cNvPr>
                <p:cNvSpPr/>
                <p:nvPr/>
              </p:nvSpPr>
              <p:spPr>
                <a:xfrm>
                  <a:off x="3134918" y="3525100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55" name="Rectángulo 1054">
                  <a:extLst>
                    <a:ext uri="{FF2B5EF4-FFF2-40B4-BE49-F238E27FC236}">
                      <a16:creationId xmlns:a16="http://schemas.microsoft.com/office/drawing/2014/main" id="{81EE7E7A-9BDF-87BA-D632-9FBD1B1C478D}"/>
                    </a:ext>
                  </a:extLst>
                </p:cNvPr>
                <p:cNvSpPr/>
                <p:nvPr/>
              </p:nvSpPr>
              <p:spPr>
                <a:xfrm>
                  <a:off x="3282953" y="3525100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grpSp>
            <p:nvGrpSpPr>
              <p:cNvPr id="1056" name="Grupo 1055">
                <a:extLst>
                  <a:ext uri="{FF2B5EF4-FFF2-40B4-BE49-F238E27FC236}">
                    <a16:creationId xmlns:a16="http://schemas.microsoft.com/office/drawing/2014/main" id="{DD05AA23-B1D7-A30D-7E58-62A5EC703CCA}"/>
                  </a:ext>
                </a:extLst>
              </p:cNvPr>
              <p:cNvGrpSpPr/>
              <p:nvPr/>
            </p:nvGrpSpPr>
            <p:grpSpPr>
              <a:xfrm>
                <a:off x="2966278" y="2840300"/>
                <a:ext cx="462207" cy="416753"/>
                <a:chOff x="2968385" y="3207509"/>
                <a:chExt cx="462207" cy="416753"/>
              </a:xfrm>
            </p:grpSpPr>
            <p:sp>
              <p:nvSpPr>
                <p:cNvPr id="1057" name="Rectángulo 1056">
                  <a:extLst>
                    <a:ext uri="{FF2B5EF4-FFF2-40B4-BE49-F238E27FC236}">
                      <a16:creationId xmlns:a16="http://schemas.microsoft.com/office/drawing/2014/main" id="{2776AE49-182C-9F0B-CBFB-849B347A3FF3}"/>
                    </a:ext>
                  </a:extLst>
                </p:cNvPr>
                <p:cNvSpPr/>
                <p:nvPr/>
              </p:nvSpPr>
              <p:spPr>
                <a:xfrm>
                  <a:off x="2968385" y="3207509"/>
                  <a:ext cx="462207" cy="416753"/>
                </a:xfrm>
                <a:prstGeom prst="rect">
                  <a:avLst/>
                </a:prstGeom>
                <a:solidFill>
                  <a:srgbClr val="326499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58" name="Rectángulo 1057">
                  <a:extLst>
                    <a:ext uri="{FF2B5EF4-FFF2-40B4-BE49-F238E27FC236}">
                      <a16:creationId xmlns:a16="http://schemas.microsoft.com/office/drawing/2014/main" id="{3A0EE747-6FCD-2B7C-8078-28B58BBDBC71}"/>
                    </a:ext>
                  </a:extLst>
                </p:cNvPr>
                <p:cNvSpPr/>
                <p:nvPr/>
              </p:nvSpPr>
              <p:spPr>
                <a:xfrm>
                  <a:off x="2986882" y="3325885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59" name="Rectángulo 1058">
                  <a:extLst>
                    <a:ext uri="{FF2B5EF4-FFF2-40B4-BE49-F238E27FC236}">
                      <a16:creationId xmlns:a16="http://schemas.microsoft.com/office/drawing/2014/main" id="{21527D7D-2FB1-B990-2BB6-CB23E5743C45}"/>
                    </a:ext>
                  </a:extLst>
                </p:cNvPr>
                <p:cNvSpPr/>
                <p:nvPr/>
              </p:nvSpPr>
              <p:spPr>
                <a:xfrm>
                  <a:off x="2986882" y="3425801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60" name="Rectángulo 1059">
                  <a:extLst>
                    <a:ext uri="{FF2B5EF4-FFF2-40B4-BE49-F238E27FC236}">
                      <a16:creationId xmlns:a16="http://schemas.microsoft.com/office/drawing/2014/main" id="{25365AB0-B45F-6EAF-BCEB-6108027F584D}"/>
                    </a:ext>
                  </a:extLst>
                </p:cNvPr>
                <p:cNvSpPr/>
                <p:nvPr/>
              </p:nvSpPr>
              <p:spPr>
                <a:xfrm>
                  <a:off x="3134918" y="3325885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62" name="Rectángulo 1061">
                  <a:extLst>
                    <a:ext uri="{FF2B5EF4-FFF2-40B4-BE49-F238E27FC236}">
                      <a16:creationId xmlns:a16="http://schemas.microsoft.com/office/drawing/2014/main" id="{9B944E7A-AD5F-2730-ED5D-4121D11FCE0E}"/>
                    </a:ext>
                  </a:extLst>
                </p:cNvPr>
                <p:cNvSpPr/>
                <p:nvPr/>
              </p:nvSpPr>
              <p:spPr>
                <a:xfrm>
                  <a:off x="3134918" y="3425801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63" name="Rectángulo 1062">
                  <a:extLst>
                    <a:ext uri="{FF2B5EF4-FFF2-40B4-BE49-F238E27FC236}">
                      <a16:creationId xmlns:a16="http://schemas.microsoft.com/office/drawing/2014/main" id="{A3D02F6D-B14E-42D1-3693-489CE4E9CADB}"/>
                    </a:ext>
                  </a:extLst>
                </p:cNvPr>
                <p:cNvSpPr/>
                <p:nvPr/>
              </p:nvSpPr>
              <p:spPr>
                <a:xfrm>
                  <a:off x="3282953" y="3325885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65" name="Rectángulo 1064">
                  <a:extLst>
                    <a:ext uri="{FF2B5EF4-FFF2-40B4-BE49-F238E27FC236}">
                      <a16:creationId xmlns:a16="http://schemas.microsoft.com/office/drawing/2014/main" id="{074E9289-EB17-957C-8832-A40EC6353B28}"/>
                    </a:ext>
                  </a:extLst>
                </p:cNvPr>
                <p:cNvSpPr/>
                <p:nvPr/>
              </p:nvSpPr>
              <p:spPr>
                <a:xfrm>
                  <a:off x="3282953" y="3425801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68" name="Rectángulo 1067">
                  <a:extLst>
                    <a:ext uri="{FF2B5EF4-FFF2-40B4-BE49-F238E27FC236}">
                      <a16:creationId xmlns:a16="http://schemas.microsoft.com/office/drawing/2014/main" id="{32FCC55F-130E-EB63-235F-C1D787898B1D}"/>
                    </a:ext>
                  </a:extLst>
                </p:cNvPr>
                <p:cNvSpPr/>
                <p:nvPr/>
              </p:nvSpPr>
              <p:spPr>
                <a:xfrm>
                  <a:off x="2986882" y="3525100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69" name="Rectángulo 1068">
                  <a:extLst>
                    <a:ext uri="{FF2B5EF4-FFF2-40B4-BE49-F238E27FC236}">
                      <a16:creationId xmlns:a16="http://schemas.microsoft.com/office/drawing/2014/main" id="{8955CE59-775D-558E-3247-B436EE26149D}"/>
                    </a:ext>
                  </a:extLst>
                </p:cNvPr>
                <p:cNvSpPr/>
                <p:nvPr/>
              </p:nvSpPr>
              <p:spPr>
                <a:xfrm>
                  <a:off x="3134918" y="3525100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70" name="Rectángulo 1069">
                  <a:extLst>
                    <a:ext uri="{FF2B5EF4-FFF2-40B4-BE49-F238E27FC236}">
                      <a16:creationId xmlns:a16="http://schemas.microsoft.com/office/drawing/2014/main" id="{C0B00268-492D-DD73-312D-6D051C3E2F66}"/>
                    </a:ext>
                  </a:extLst>
                </p:cNvPr>
                <p:cNvSpPr/>
                <p:nvPr/>
              </p:nvSpPr>
              <p:spPr>
                <a:xfrm>
                  <a:off x="3282953" y="3525100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grpSp>
            <p:nvGrpSpPr>
              <p:cNvPr id="21" name="Grupo 20">
                <a:extLst>
                  <a:ext uri="{FF2B5EF4-FFF2-40B4-BE49-F238E27FC236}">
                    <a16:creationId xmlns:a16="http://schemas.microsoft.com/office/drawing/2014/main" id="{9DCFB4E7-80C5-4DC6-33F5-48914EB0C1B6}"/>
                  </a:ext>
                </a:extLst>
              </p:cNvPr>
              <p:cNvGrpSpPr/>
              <p:nvPr/>
            </p:nvGrpSpPr>
            <p:grpSpPr>
              <a:xfrm>
                <a:off x="3236418" y="2775438"/>
                <a:ext cx="462207" cy="416753"/>
                <a:chOff x="2968385" y="3207509"/>
                <a:chExt cx="462207" cy="416753"/>
              </a:xfrm>
            </p:grpSpPr>
            <p:sp>
              <p:nvSpPr>
                <p:cNvPr id="2" name="Rectángulo 1">
                  <a:extLst>
                    <a:ext uri="{FF2B5EF4-FFF2-40B4-BE49-F238E27FC236}">
                      <a16:creationId xmlns:a16="http://schemas.microsoft.com/office/drawing/2014/main" id="{83BECDBF-2C3A-F8EA-4B59-99F9B76084F8}"/>
                    </a:ext>
                  </a:extLst>
                </p:cNvPr>
                <p:cNvSpPr/>
                <p:nvPr/>
              </p:nvSpPr>
              <p:spPr>
                <a:xfrm>
                  <a:off x="2968385" y="3207509"/>
                  <a:ext cx="462207" cy="416753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3" name="Rectángulo 2">
                  <a:extLst>
                    <a:ext uri="{FF2B5EF4-FFF2-40B4-BE49-F238E27FC236}">
                      <a16:creationId xmlns:a16="http://schemas.microsoft.com/office/drawing/2014/main" id="{16682349-DCE8-13FA-24EE-9E7F84E12F69}"/>
                    </a:ext>
                  </a:extLst>
                </p:cNvPr>
                <p:cNvSpPr/>
                <p:nvPr/>
              </p:nvSpPr>
              <p:spPr>
                <a:xfrm>
                  <a:off x="2986882" y="3325885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4" name="Rectángulo 3">
                  <a:extLst>
                    <a:ext uri="{FF2B5EF4-FFF2-40B4-BE49-F238E27FC236}">
                      <a16:creationId xmlns:a16="http://schemas.microsoft.com/office/drawing/2014/main" id="{1947621A-6418-A05D-71E6-1470DA521D57}"/>
                    </a:ext>
                  </a:extLst>
                </p:cNvPr>
                <p:cNvSpPr/>
                <p:nvPr/>
              </p:nvSpPr>
              <p:spPr>
                <a:xfrm>
                  <a:off x="2986882" y="3425801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" name="Rectángulo 9">
                  <a:extLst>
                    <a:ext uri="{FF2B5EF4-FFF2-40B4-BE49-F238E27FC236}">
                      <a16:creationId xmlns:a16="http://schemas.microsoft.com/office/drawing/2014/main" id="{D3979F9F-AC98-139F-1E45-534C4BB20443}"/>
                    </a:ext>
                  </a:extLst>
                </p:cNvPr>
                <p:cNvSpPr/>
                <p:nvPr/>
              </p:nvSpPr>
              <p:spPr>
                <a:xfrm>
                  <a:off x="3134918" y="3325885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2" name="Rectángulo 11">
                  <a:extLst>
                    <a:ext uri="{FF2B5EF4-FFF2-40B4-BE49-F238E27FC236}">
                      <a16:creationId xmlns:a16="http://schemas.microsoft.com/office/drawing/2014/main" id="{47C6C79A-5DFD-A513-3DFA-87711CD28A42}"/>
                    </a:ext>
                  </a:extLst>
                </p:cNvPr>
                <p:cNvSpPr/>
                <p:nvPr/>
              </p:nvSpPr>
              <p:spPr>
                <a:xfrm>
                  <a:off x="3134918" y="3425801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4" name="Rectángulo 13">
                  <a:extLst>
                    <a:ext uri="{FF2B5EF4-FFF2-40B4-BE49-F238E27FC236}">
                      <a16:creationId xmlns:a16="http://schemas.microsoft.com/office/drawing/2014/main" id="{C3891F6F-C77E-5810-4C62-8AAC375B3ABA}"/>
                    </a:ext>
                  </a:extLst>
                </p:cNvPr>
                <p:cNvSpPr/>
                <p:nvPr/>
              </p:nvSpPr>
              <p:spPr>
                <a:xfrm>
                  <a:off x="3282953" y="3325885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5" name="Rectángulo 14">
                  <a:extLst>
                    <a:ext uri="{FF2B5EF4-FFF2-40B4-BE49-F238E27FC236}">
                      <a16:creationId xmlns:a16="http://schemas.microsoft.com/office/drawing/2014/main" id="{58133A45-D612-A82D-57EE-F552CB97F7CA}"/>
                    </a:ext>
                  </a:extLst>
                </p:cNvPr>
                <p:cNvSpPr/>
                <p:nvPr/>
              </p:nvSpPr>
              <p:spPr>
                <a:xfrm>
                  <a:off x="3282953" y="3425801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7" name="Rectángulo 16">
                  <a:extLst>
                    <a:ext uri="{FF2B5EF4-FFF2-40B4-BE49-F238E27FC236}">
                      <a16:creationId xmlns:a16="http://schemas.microsoft.com/office/drawing/2014/main" id="{6C897037-645E-FAA1-7CB0-A8D74FB172C4}"/>
                    </a:ext>
                  </a:extLst>
                </p:cNvPr>
                <p:cNvSpPr/>
                <p:nvPr/>
              </p:nvSpPr>
              <p:spPr>
                <a:xfrm>
                  <a:off x="2986882" y="3525100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8" name="Rectángulo 17">
                  <a:extLst>
                    <a:ext uri="{FF2B5EF4-FFF2-40B4-BE49-F238E27FC236}">
                      <a16:creationId xmlns:a16="http://schemas.microsoft.com/office/drawing/2014/main" id="{FC2C9CF8-9535-6F45-01E0-5687816A4E12}"/>
                    </a:ext>
                  </a:extLst>
                </p:cNvPr>
                <p:cNvSpPr/>
                <p:nvPr/>
              </p:nvSpPr>
              <p:spPr>
                <a:xfrm>
                  <a:off x="3134918" y="3525100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0" name="Rectángulo 19">
                  <a:extLst>
                    <a:ext uri="{FF2B5EF4-FFF2-40B4-BE49-F238E27FC236}">
                      <a16:creationId xmlns:a16="http://schemas.microsoft.com/office/drawing/2014/main" id="{5DE66F59-31FF-CEA4-5F58-499BCDFAC3FD}"/>
                    </a:ext>
                  </a:extLst>
                </p:cNvPr>
                <p:cNvSpPr/>
                <p:nvPr/>
              </p:nvSpPr>
              <p:spPr>
                <a:xfrm>
                  <a:off x="3282953" y="3525100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grpSp>
            <p:nvGrpSpPr>
              <p:cNvPr id="46" name="Grupo 45">
                <a:extLst>
                  <a:ext uri="{FF2B5EF4-FFF2-40B4-BE49-F238E27FC236}">
                    <a16:creationId xmlns:a16="http://schemas.microsoft.com/office/drawing/2014/main" id="{7B0B4A00-5DC7-7BF4-1818-3040A0B589B2}"/>
                  </a:ext>
                </a:extLst>
              </p:cNvPr>
              <p:cNvGrpSpPr/>
              <p:nvPr/>
            </p:nvGrpSpPr>
            <p:grpSpPr>
              <a:xfrm>
                <a:off x="3434930" y="2931698"/>
                <a:ext cx="462207" cy="416753"/>
                <a:chOff x="2968385" y="3207509"/>
                <a:chExt cx="462207" cy="416753"/>
              </a:xfrm>
            </p:grpSpPr>
            <p:sp>
              <p:nvSpPr>
                <p:cNvPr id="47" name="Rectángulo 46">
                  <a:extLst>
                    <a:ext uri="{FF2B5EF4-FFF2-40B4-BE49-F238E27FC236}">
                      <a16:creationId xmlns:a16="http://schemas.microsoft.com/office/drawing/2014/main" id="{B097AE42-FB26-26D7-4F19-EE2D4DEC7744}"/>
                    </a:ext>
                  </a:extLst>
                </p:cNvPr>
                <p:cNvSpPr/>
                <p:nvPr/>
              </p:nvSpPr>
              <p:spPr>
                <a:xfrm>
                  <a:off x="2968385" y="3207509"/>
                  <a:ext cx="462207" cy="416753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49" name="Rectángulo 48">
                  <a:extLst>
                    <a:ext uri="{FF2B5EF4-FFF2-40B4-BE49-F238E27FC236}">
                      <a16:creationId xmlns:a16="http://schemas.microsoft.com/office/drawing/2014/main" id="{BB14B059-C2A6-5961-7324-0A828DDB9B42}"/>
                    </a:ext>
                  </a:extLst>
                </p:cNvPr>
                <p:cNvSpPr/>
                <p:nvPr/>
              </p:nvSpPr>
              <p:spPr>
                <a:xfrm>
                  <a:off x="2986882" y="3325885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50" name="Rectángulo 49">
                  <a:extLst>
                    <a:ext uri="{FF2B5EF4-FFF2-40B4-BE49-F238E27FC236}">
                      <a16:creationId xmlns:a16="http://schemas.microsoft.com/office/drawing/2014/main" id="{F081076D-DD10-F36A-3002-A88C8B78EF49}"/>
                    </a:ext>
                  </a:extLst>
                </p:cNvPr>
                <p:cNvSpPr/>
                <p:nvPr/>
              </p:nvSpPr>
              <p:spPr>
                <a:xfrm>
                  <a:off x="2986882" y="3425801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56" name="Rectángulo 55">
                  <a:extLst>
                    <a:ext uri="{FF2B5EF4-FFF2-40B4-BE49-F238E27FC236}">
                      <a16:creationId xmlns:a16="http://schemas.microsoft.com/office/drawing/2014/main" id="{783A958D-27AF-A269-962A-50B9449CC5A3}"/>
                    </a:ext>
                  </a:extLst>
                </p:cNvPr>
                <p:cNvSpPr/>
                <p:nvPr/>
              </p:nvSpPr>
              <p:spPr>
                <a:xfrm>
                  <a:off x="3134918" y="3325885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57" name="Rectángulo 56">
                  <a:extLst>
                    <a:ext uri="{FF2B5EF4-FFF2-40B4-BE49-F238E27FC236}">
                      <a16:creationId xmlns:a16="http://schemas.microsoft.com/office/drawing/2014/main" id="{60F886A0-B425-94FD-70F0-CA76D52686DC}"/>
                    </a:ext>
                  </a:extLst>
                </p:cNvPr>
                <p:cNvSpPr/>
                <p:nvPr/>
              </p:nvSpPr>
              <p:spPr>
                <a:xfrm>
                  <a:off x="3134918" y="3425801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59" name="Rectángulo 58">
                  <a:extLst>
                    <a:ext uri="{FF2B5EF4-FFF2-40B4-BE49-F238E27FC236}">
                      <a16:creationId xmlns:a16="http://schemas.microsoft.com/office/drawing/2014/main" id="{3E2039BE-66C3-628C-0F1A-C66DDE53EDBC}"/>
                    </a:ext>
                  </a:extLst>
                </p:cNvPr>
                <p:cNvSpPr/>
                <p:nvPr/>
              </p:nvSpPr>
              <p:spPr>
                <a:xfrm>
                  <a:off x="3282953" y="3325885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60" name="Rectángulo 59">
                  <a:extLst>
                    <a:ext uri="{FF2B5EF4-FFF2-40B4-BE49-F238E27FC236}">
                      <a16:creationId xmlns:a16="http://schemas.microsoft.com/office/drawing/2014/main" id="{CDB71E26-34A8-F24A-6A74-043131357306}"/>
                    </a:ext>
                  </a:extLst>
                </p:cNvPr>
                <p:cNvSpPr/>
                <p:nvPr/>
              </p:nvSpPr>
              <p:spPr>
                <a:xfrm>
                  <a:off x="3282953" y="3425801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61" name="Rectángulo 60">
                  <a:extLst>
                    <a:ext uri="{FF2B5EF4-FFF2-40B4-BE49-F238E27FC236}">
                      <a16:creationId xmlns:a16="http://schemas.microsoft.com/office/drawing/2014/main" id="{35825268-6753-3DA5-DDC7-2404E7C94B5A}"/>
                    </a:ext>
                  </a:extLst>
                </p:cNvPr>
                <p:cNvSpPr/>
                <p:nvPr/>
              </p:nvSpPr>
              <p:spPr>
                <a:xfrm>
                  <a:off x="2986882" y="3525100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62" name="Rectángulo 61">
                  <a:extLst>
                    <a:ext uri="{FF2B5EF4-FFF2-40B4-BE49-F238E27FC236}">
                      <a16:creationId xmlns:a16="http://schemas.microsoft.com/office/drawing/2014/main" id="{166F9CE0-B39E-CD48-3680-F4910161B058}"/>
                    </a:ext>
                  </a:extLst>
                </p:cNvPr>
                <p:cNvSpPr/>
                <p:nvPr/>
              </p:nvSpPr>
              <p:spPr>
                <a:xfrm>
                  <a:off x="3134918" y="3525100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63" name="Rectángulo 62">
                  <a:extLst>
                    <a:ext uri="{FF2B5EF4-FFF2-40B4-BE49-F238E27FC236}">
                      <a16:creationId xmlns:a16="http://schemas.microsoft.com/office/drawing/2014/main" id="{F9BEF43A-BF0F-97FC-DE07-8C481CD8501D}"/>
                    </a:ext>
                  </a:extLst>
                </p:cNvPr>
                <p:cNvSpPr/>
                <p:nvPr/>
              </p:nvSpPr>
              <p:spPr>
                <a:xfrm>
                  <a:off x="3282953" y="3525100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grpSp>
            <p:nvGrpSpPr>
              <p:cNvPr id="1025" name="Grupo 1024">
                <a:extLst>
                  <a:ext uri="{FF2B5EF4-FFF2-40B4-BE49-F238E27FC236}">
                    <a16:creationId xmlns:a16="http://schemas.microsoft.com/office/drawing/2014/main" id="{AE0BF3FF-8FE3-49DF-E9C8-84D727D69463}"/>
                  </a:ext>
                </a:extLst>
              </p:cNvPr>
              <p:cNvGrpSpPr/>
              <p:nvPr/>
            </p:nvGrpSpPr>
            <p:grpSpPr>
              <a:xfrm>
                <a:off x="3027528" y="3125023"/>
                <a:ext cx="462207" cy="416753"/>
                <a:chOff x="2968385" y="3207509"/>
                <a:chExt cx="462207" cy="416753"/>
              </a:xfrm>
            </p:grpSpPr>
            <p:sp>
              <p:nvSpPr>
                <p:cNvPr id="1026" name="Rectángulo 1025">
                  <a:extLst>
                    <a:ext uri="{FF2B5EF4-FFF2-40B4-BE49-F238E27FC236}">
                      <a16:creationId xmlns:a16="http://schemas.microsoft.com/office/drawing/2014/main" id="{C4338562-B64D-AE65-E3C1-9BE1DFD2FB04}"/>
                    </a:ext>
                  </a:extLst>
                </p:cNvPr>
                <p:cNvSpPr/>
                <p:nvPr/>
              </p:nvSpPr>
              <p:spPr>
                <a:xfrm>
                  <a:off x="2968385" y="3207509"/>
                  <a:ext cx="462207" cy="416753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27" name="Rectángulo 1026">
                  <a:extLst>
                    <a:ext uri="{FF2B5EF4-FFF2-40B4-BE49-F238E27FC236}">
                      <a16:creationId xmlns:a16="http://schemas.microsoft.com/office/drawing/2014/main" id="{814A33E6-7CD7-FA70-CC23-29C3EEE99EA9}"/>
                    </a:ext>
                  </a:extLst>
                </p:cNvPr>
                <p:cNvSpPr/>
                <p:nvPr/>
              </p:nvSpPr>
              <p:spPr>
                <a:xfrm>
                  <a:off x="2986882" y="3325885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29" name="Rectángulo 1028">
                  <a:extLst>
                    <a:ext uri="{FF2B5EF4-FFF2-40B4-BE49-F238E27FC236}">
                      <a16:creationId xmlns:a16="http://schemas.microsoft.com/office/drawing/2014/main" id="{2A1BFD33-07F1-10F8-AD7D-560ADBE888E4}"/>
                    </a:ext>
                  </a:extLst>
                </p:cNvPr>
                <p:cNvSpPr/>
                <p:nvPr/>
              </p:nvSpPr>
              <p:spPr>
                <a:xfrm>
                  <a:off x="2986882" y="3425801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35" name="Rectángulo 1034">
                  <a:extLst>
                    <a:ext uri="{FF2B5EF4-FFF2-40B4-BE49-F238E27FC236}">
                      <a16:creationId xmlns:a16="http://schemas.microsoft.com/office/drawing/2014/main" id="{6084AC17-9AD5-A799-517A-CDB3AE81136C}"/>
                    </a:ext>
                  </a:extLst>
                </p:cNvPr>
                <p:cNvSpPr/>
                <p:nvPr/>
              </p:nvSpPr>
              <p:spPr>
                <a:xfrm>
                  <a:off x="3134918" y="3325885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36" name="Rectángulo 1035">
                  <a:extLst>
                    <a:ext uri="{FF2B5EF4-FFF2-40B4-BE49-F238E27FC236}">
                      <a16:creationId xmlns:a16="http://schemas.microsoft.com/office/drawing/2014/main" id="{7928EA7F-D57B-6690-4B73-BC6FC34A07F6}"/>
                    </a:ext>
                  </a:extLst>
                </p:cNvPr>
                <p:cNvSpPr/>
                <p:nvPr/>
              </p:nvSpPr>
              <p:spPr>
                <a:xfrm>
                  <a:off x="3134918" y="3425801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37" name="Rectángulo 1036">
                  <a:extLst>
                    <a:ext uri="{FF2B5EF4-FFF2-40B4-BE49-F238E27FC236}">
                      <a16:creationId xmlns:a16="http://schemas.microsoft.com/office/drawing/2014/main" id="{2BDC9005-68C9-0295-6419-71665EED8E96}"/>
                    </a:ext>
                  </a:extLst>
                </p:cNvPr>
                <p:cNvSpPr/>
                <p:nvPr/>
              </p:nvSpPr>
              <p:spPr>
                <a:xfrm>
                  <a:off x="3282953" y="3325885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40" name="Rectángulo 1039">
                  <a:extLst>
                    <a:ext uri="{FF2B5EF4-FFF2-40B4-BE49-F238E27FC236}">
                      <a16:creationId xmlns:a16="http://schemas.microsoft.com/office/drawing/2014/main" id="{A22FBC5A-E409-424D-6D45-BB97DF116865}"/>
                    </a:ext>
                  </a:extLst>
                </p:cNvPr>
                <p:cNvSpPr/>
                <p:nvPr/>
              </p:nvSpPr>
              <p:spPr>
                <a:xfrm>
                  <a:off x="3282953" y="3425801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41" name="Rectángulo 1040">
                  <a:extLst>
                    <a:ext uri="{FF2B5EF4-FFF2-40B4-BE49-F238E27FC236}">
                      <a16:creationId xmlns:a16="http://schemas.microsoft.com/office/drawing/2014/main" id="{F98E05F5-6310-76FD-A47B-AD85D3A739AB}"/>
                    </a:ext>
                  </a:extLst>
                </p:cNvPr>
                <p:cNvSpPr/>
                <p:nvPr/>
              </p:nvSpPr>
              <p:spPr>
                <a:xfrm>
                  <a:off x="2986882" y="3525100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42" name="Rectángulo 1041">
                  <a:extLst>
                    <a:ext uri="{FF2B5EF4-FFF2-40B4-BE49-F238E27FC236}">
                      <a16:creationId xmlns:a16="http://schemas.microsoft.com/office/drawing/2014/main" id="{FE32E296-768C-C76E-54BD-2F20BAA32EEE}"/>
                    </a:ext>
                  </a:extLst>
                </p:cNvPr>
                <p:cNvSpPr/>
                <p:nvPr/>
              </p:nvSpPr>
              <p:spPr>
                <a:xfrm>
                  <a:off x="3134918" y="3525100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43" name="Rectángulo 1042">
                  <a:extLst>
                    <a:ext uri="{FF2B5EF4-FFF2-40B4-BE49-F238E27FC236}">
                      <a16:creationId xmlns:a16="http://schemas.microsoft.com/office/drawing/2014/main" id="{715A840A-34FA-1136-5AC4-E57B17683BF1}"/>
                    </a:ext>
                  </a:extLst>
                </p:cNvPr>
                <p:cNvSpPr/>
                <p:nvPr/>
              </p:nvSpPr>
              <p:spPr>
                <a:xfrm>
                  <a:off x="3282953" y="3525100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grpSp>
            <p:nvGrpSpPr>
              <p:cNvPr id="1076" name="Grupo 1075">
                <a:extLst>
                  <a:ext uri="{FF2B5EF4-FFF2-40B4-BE49-F238E27FC236}">
                    <a16:creationId xmlns:a16="http://schemas.microsoft.com/office/drawing/2014/main" id="{F1644F4A-5D4B-FA8B-B50A-E0FE2AD13648}"/>
                  </a:ext>
                </a:extLst>
              </p:cNvPr>
              <p:cNvGrpSpPr/>
              <p:nvPr/>
            </p:nvGrpSpPr>
            <p:grpSpPr>
              <a:xfrm>
                <a:off x="3362062" y="3085725"/>
                <a:ext cx="462207" cy="416753"/>
                <a:chOff x="2968385" y="3207509"/>
                <a:chExt cx="462207" cy="416753"/>
              </a:xfrm>
            </p:grpSpPr>
            <p:sp>
              <p:nvSpPr>
                <p:cNvPr id="1077" name="Rectángulo 1076">
                  <a:extLst>
                    <a:ext uri="{FF2B5EF4-FFF2-40B4-BE49-F238E27FC236}">
                      <a16:creationId xmlns:a16="http://schemas.microsoft.com/office/drawing/2014/main" id="{F19B34AD-4643-AEAC-0BD7-D5BE0781589D}"/>
                    </a:ext>
                  </a:extLst>
                </p:cNvPr>
                <p:cNvSpPr/>
                <p:nvPr/>
              </p:nvSpPr>
              <p:spPr>
                <a:xfrm>
                  <a:off x="2968385" y="3207509"/>
                  <a:ext cx="462207" cy="416753"/>
                </a:xfrm>
                <a:prstGeom prst="rect">
                  <a:avLst/>
                </a:prstGeom>
                <a:solidFill>
                  <a:srgbClr val="FFD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82" name="Rectángulo 1081">
                  <a:extLst>
                    <a:ext uri="{FF2B5EF4-FFF2-40B4-BE49-F238E27FC236}">
                      <a16:creationId xmlns:a16="http://schemas.microsoft.com/office/drawing/2014/main" id="{350776D7-4580-2003-3F49-222D59D423C5}"/>
                    </a:ext>
                  </a:extLst>
                </p:cNvPr>
                <p:cNvSpPr/>
                <p:nvPr/>
              </p:nvSpPr>
              <p:spPr>
                <a:xfrm>
                  <a:off x="2986882" y="3325885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84" name="Rectángulo 1083">
                  <a:extLst>
                    <a:ext uri="{FF2B5EF4-FFF2-40B4-BE49-F238E27FC236}">
                      <a16:creationId xmlns:a16="http://schemas.microsoft.com/office/drawing/2014/main" id="{55CECC0C-61B4-439D-F8BA-5F77A18BFFD2}"/>
                    </a:ext>
                  </a:extLst>
                </p:cNvPr>
                <p:cNvSpPr/>
                <p:nvPr/>
              </p:nvSpPr>
              <p:spPr>
                <a:xfrm>
                  <a:off x="2986882" y="3425801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85" name="Rectángulo 1084">
                  <a:extLst>
                    <a:ext uri="{FF2B5EF4-FFF2-40B4-BE49-F238E27FC236}">
                      <a16:creationId xmlns:a16="http://schemas.microsoft.com/office/drawing/2014/main" id="{A48E6B47-09AA-0CEA-0F20-F330E771C1E0}"/>
                    </a:ext>
                  </a:extLst>
                </p:cNvPr>
                <p:cNvSpPr/>
                <p:nvPr/>
              </p:nvSpPr>
              <p:spPr>
                <a:xfrm>
                  <a:off x="3134918" y="3325885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108" name="Rectángulo 1107">
                  <a:extLst>
                    <a:ext uri="{FF2B5EF4-FFF2-40B4-BE49-F238E27FC236}">
                      <a16:creationId xmlns:a16="http://schemas.microsoft.com/office/drawing/2014/main" id="{FBCB6127-67C5-B2F5-F60E-2EAB15085288}"/>
                    </a:ext>
                  </a:extLst>
                </p:cNvPr>
                <p:cNvSpPr/>
                <p:nvPr/>
              </p:nvSpPr>
              <p:spPr>
                <a:xfrm>
                  <a:off x="3134918" y="3425801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109" name="Rectángulo 1108">
                  <a:extLst>
                    <a:ext uri="{FF2B5EF4-FFF2-40B4-BE49-F238E27FC236}">
                      <a16:creationId xmlns:a16="http://schemas.microsoft.com/office/drawing/2014/main" id="{15DF868F-0B03-DA03-181A-025A488C35AD}"/>
                    </a:ext>
                  </a:extLst>
                </p:cNvPr>
                <p:cNvSpPr/>
                <p:nvPr/>
              </p:nvSpPr>
              <p:spPr>
                <a:xfrm>
                  <a:off x="3282953" y="3325885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113" name="Rectángulo 1112">
                  <a:extLst>
                    <a:ext uri="{FF2B5EF4-FFF2-40B4-BE49-F238E27FC236}">
                      <a16:creationId xmlns:a16="http://schemas.microsoft.com/office/drawing/2014/main" id="{CBAEF046-9B44-E23C-6DDF-E35866BAC730}"/>
                    </a:ext>
                  </a:extLst>
                </p:cNvPr>
                <p:cNvSpPr/>
                <p:nvPr/>
              </p:nvSpPr>
              <p:spPr>
                <a:xfrm>
                  <a:off x="3282953" y="3425801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115" name="Rectángulo 1114">
                  <a:extLst>
                    <a:ext uri="{FF2B5EF4-FFF2-40B4-BE49-F238E27FC236}">
                      <a16:creationId xmlns:a16="http://schemas.microsoft.com/office/drawing/2014/main" id="{2F5629B2-B524-46D9-AEAE-DCB122F09ACE}"/>
                    </a:ext>
                  </a:extLst>
                </p:cNvPr>
                <p:cNvSpPr/>
                <p:nvPr/>
              </p:nvSpPr>
              <p:spPr>
                <a:xfrm>
                  <a:off x="2986882" y="3525100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117" name="Rectángulo 1116">
                  <a:extLst>
                    <a:ext uri="{FF2B5EF4-FFF2-40B4-BE49-F238E27FC236}">
                      <a16:creationId xmlns:a16="http://schemas.microsoft.com/office/drawing/2014/main" id="{BAE197D3-F10F-F677-0BA6-85587A898263}"/>
                    </a:ext>
                  </a:extLst>
                </p:cNvPr>
                <p:cNvSpPr/>
                <p:nvPr/>
              </p:nvSpPr>
              <p:spPr>
                <a:xfrm>
                  <a:off x="3134918" y="3525100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122" name="Rectángulo 1121">
                  <a:extLst>
                    <a:ext uri="{FF2B5EF4-FFF2-40B4-BE49-F238E27FC236}">
                      <a16:creationId xmlns:a16="http://schemas.microsoft.com/office/drawing/2014/main" id="{EFABF683-186B-68B3-D5F6-46F54A519D24}"/>
                    </a:ext>
                  </a:extLst>
                </p:cNvPr>
                <p:cNvSpPr/>
                <p:nvPr/>
              </p:nvSpPr>
              <p:spPr>
                <a:xfrm>
                  <a:off x="3282953" y="3525100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grpSp>
            <p:nvGrpSpPr>
              <p:cNvPr id="1123" name="Grupo 1122">
                <a:extLst>
                  <a:ext uri="{FF2B5EF4-FFF2-40B4-BE49-F238E27FC236}">
                    <a16:creationId xmlns:a16="http://schemas.microsoft.com/office/drawing/2014/main" id="{9713DCDD-AA8B-877B-F2C4-F38B3F74AD89}"/>
                  </a:ext>
                </a:extLst>
              </p:cNvPr>
              <p:cNvGrpSpPr/>
              <p:nvPr/>
            </p:nvGrpSpPr>
            <p:grpSpPr>
              <a:xfrm>
                <a:off x="3105522" y="3004325"/>
                <a:ext cx="462207" cy="416753"/>
                <a:chOff x="2968385" y="3207509"/>
                <a:chExt cx="462207" cy="416753"/>
              </a:xfrm>
            </p:grpSpPr>
            <p:sp>
              <p:nvSpPr>
                <p:cNvPr id="1124" name="Rectángulo 1123">
                  <a:extLst>
                    <a:ext uri="{FF2B5EF4-FFF2-40B4-BE49-F238E27FC236}">
                      <a16:creationId xmlns:a16="http://schemas.microsoft.com/office/drawing/2014/main" id="{0971BED8-BA01-DC90-576D-D93C1647B7C5}"/>
                    </a:ext>
                  </a:extLst>
                </p:cNvPr>
                <p:cNvSpPr/>
                <p:nvPr/>
              </p:nvSpPr>
              <p:spPr>
                <a:xfrm>
                  <a:off x="2968385" y="3207509"/>
                  <a:ext cx="462207" cy="416753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125" name="Rectángulo 1124">
                  <a:extLst>
                    <a:ext uri="{FF2B5EF4-FFF2-40B4-BE49-F238E27FC236}">
                      <a16:creationId xmlns:a16="http://schemas.microsoft.com/office/drawing/2014/main" id="{C734F1BD-67E4-71E9-59E1-F9D12A246754}"/>
                    </a:ext>
                  </a:extLst>
                </p:cNvPr>
                <p:cNvSpPr/>
                <p:nvPr/>
              </p:nvSpPr>
              <p:spPr>
                <a:xfrm>
                  <a:off x="2986882" y="3325885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126" name="Rectángulo 1125">
                  <a:extLst>
                    <a:ext uri="{FF2B5EF4-FFF2-40B4-BE49-F238E27FC236}">
                      <a16:creationId xmlns:a16="http://schemas.microsoft.com/office/drawing/2014/main" id="{FE2B0D5F-9F65-C37E-E3D1-42F3690FF743}"/>
                    </a:ext>
                  </a:extLst>
                </p:cNvPr>
                <p:cNvSpPr/>
                <p:nvPr/>
              </p:nvSpPr>
              <p:spPr>
                <a:xfrm>
                  <a:off x="2986882" y="3425801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127" name="Rectángulo 1126">
                  <a:extLst>
                    <a:ext uri="{FF2B5EF4-FFF2-40B4-BE49-F238E27FC236}">
                      <a16:creationId xmlns:a16="http://schemas.microsoft.com/office/drawing/2014/main" id="{BD6724A9-D626-8059-772C-B97E6F8C1691}"/>
                    </a:ext>
                  </a:extLst>
                </p:cNvPr>
                <p:cNvSpPr/>
                <p:nvPr/>
              </p:nvSpPr>
              <p:spPr>
                <a:xfrm>
                  <a:off x="3134918" y="3325885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128" name="Rectángulo 1127">
                  <a:extLst>
                    <a:ext uri="{FF2B5EF4-FFF2-40B4-BE49-F238E27FC236}">
                      <a16:creationId xmlns:a16="http://schemas.microsoft.com/office/drawing/2014/main" id="{39DB424B-0569-2705-D50E-A8C6F360BC8E}"/>
                    </a:ext>
                  </a:extLst>
                </p:cNvPr>
                <p:cNvSpPr/>
                <p:nvPr/>
              </p:nvSpPr>
              <p:spPr>
                <a:xfrm>
                  <a:off x="3134918" y="3425801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129" name="Rectángulo 1128">
                  <a:extLst>
                    <a:ext uri="{FF2B5EF4-FFF2-40B4-BE49-F238E27FC236}">
                      <a16:creationId xmlns:a16="http://schemas.microsoft.com/office/drawing/2014/main" id="{8378AB81-2149-542B-B0E1-116604FFCD0E}"/>
                    </a:ext>
                  </a:extLst>
                </p:cNvPr>
                <p:cNvSpPr/>
                <p:nvPr/>
              </p:nvSpPr>
              <p:spPr>
                <a:xfrm>
                  <a:off x="3282953" y="3325885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130" name="Rectángulo 1129">
                  <a:extLst>
                    <a:ext uri="{FF2B5EF4-FFF2-40B4-BE49-F238E27FC236}">
                      <a16:creationId xmlns:a16="http://schemas.microsoft.com/office/drawing/2014/main" id="{F82700BA-7C24-F057-CF38-BA8692DC1B71}"/>
                    </a:ext>
                  </a:extLst>
                </p:cNvPr>
                <p:cNvSpPr/>
                <p:nvPr/>
              </p:nvSpPr>
              <p:spPr>
                <a:xfrm>
                  <a:off x="3282953" y="3425801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131" name="Rectángulo 1130">
                  <a:extLst>
                    <a:ext uri="{FF2B5EF4-FFF2-40B4-BE49-F238E27FC236}">
                      <a16:creationId xmlns:a16="http://schemas.microsoft.com/office/drawing/2014/main" id="{AD230283-D1B0-968E-A7C0-9E5CA1CDFA27}"/>
                    </a:ext>
                  </a:extLst>
                </p:cNvPr>
                <p:cNvSpPr/>
                <p:nvPr/>
              </p:nvSpPr>
              <p:spPr>
                <a:xfrm>
                  <a:off x="2986882" y="3525100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132" name="Rectángulo 1131">
                  <a:extLst>
                    <a:ext uri="{FF2B5EF4-FFF2-40B4-BE49-F238E27FC236}">
                      <a16:creationId xmlns:a16="http://schemas.microsoft.com/office/drawing/2014/main" id="{3D4722E6-57D3-5D3A-7720-F053B082CD93}"/>
                    </a:ext>
                  </a:extLst>
                </p:cNvPr>
                <p:cNvSpPr/>
                <p:nvPr/>
              </p:nvSpPr>
              <p:spPr>
                <a:xfrm>
                  <a:off x="3134918" y="3525100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133" name="Rectángulo 1132">
                  <a:extLst>
                    <a:ext uri="{FF2B5EF4-FFF2-40B4-BE49-F238E27FC236}">
                      <a16:creationId xmlns:a16="http://schemas.microsoft.com/office/drawing/2014/main" id="{2A447496-CAF4-0E7E-5300-6BF75E377624}"/>
                    </a:ext>
                  </a:extLst>
                </p:cNvPr>
                <p:cNvSpPr/>
                <p:nvPr/>
              </p:nvSpPr>
              <p:spPr>
                <a:xfrm>
                  <a:off x="3282953" y="3525100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</p:grpSp>
        <p:sp>
          <p:nvSpPr>
            <p:cNvPr id="1134" name="Cilindro 1133">
              <a:extLst>
                <a:ext uri="{FF2B5EF4-FFF2-40B4-BE49-F238E27FC236}">
                  <a16:creationId xmlns:a16="http://schemas.microsoft.com/office/drawing/2014/main" id="{05EBD23E-8C5C-CFE2-538B-3E2EF4CA5724}"/>
                </a:ext>
              </a:extLst>
            </p:cNvPr>
            <p:cNvSpPr/>
            <p:nvPr/>
          </p:nvSpPr>
          <p:spPr>
            <a:xfrm>
              <a:off x="4417557" y="2853803"/>
              <a:ext cx="1278686" cy="1348496"/>
            </a:xfrm>
            <a:prstGeom prst="can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 dirty="0">
                <a:solidFill>
                  <a:schemeClr val="tx2"/>
                </a:solidFill>
              </a:endParaRPr>
            </a:p>
          </p:txBody>
        </p:sp>
        <p:sp>
          <p:nvSpPr>
            <p:cNvPr id="1136" name="CuadroTexto 1135">
              <a:extLst>
                <a:ext uri="{FF2B5EF4-FFF2-40B4-BE49-F238E27FC236}">
                  <a16:creationId xmlns:a16="http://schemas.microsoft.com/office/drawing/2014/main" id="{5B52911C-3C1C-A3F2-2CBE-C1A54D646127}"/>
                </a:ext>
              </a:extLst>
            </p:cNvPr>
            <p:cNvSpPr txBox="1"/>
            <p:nvPr/>
          </p:nvSpPr>
          <p:spPr>
            <a:xfrm>
              <a:off x="4417557" y="2867155"/>
              <a:ext cx="1278686" cy="26161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>
                  <a:solidFill>
                    <a:schemeClr val="tx2"/>
                  </a:solidFill>
                </a:rPr>
                <a:t>Base de Datos</a:t>
              </a:r>
            </a:p>
          </p:txBody>
        </p:sp>
      </p:grpSp>
      <p:grpSp>
        <p:nvGrpSpPr>
          <p:cNvPr id="1197" name="Grupo 1196">
            <a:extLst>
              <a:ext uri="{FF2B5EF4-FFF2-40B4-BE49-F238E27FC236}">
                <a16:creationId xmlns:a16="http://schemas.microsoft.com/office/drawing/2014/main" id="{4510FC5C-BBE3-DB17-10C6-9459C2B96183}"/>
              </a:ext>
            </a:extLst>
          </p:cNvPr>
          <p:cNvGrpSpPr/>
          <p:nvPr/>
        </p:nvGrpSpPr>
        <p:grpSpPr>
          <a:xfrm>
            <a:off x="1547932" y="4634366"/>
            <a:ext cx="840495" cy="1121174"/>
            <a:chOff x="1134058" y="5620643"/>
            <a:chExt cx="840495" cy="1121174"/>
          </a:xfrm>
        </p:grpSpPr>
        <p:grpSp>
          <p:nvGrpSpPr>
            <p:cNvPr id="1194" name="Grupo 1193">
              <a:extLst>
                <a:ext uri="{FF2B5EF4-FFF2-40B4-BE49-F238E27FC236}">
                  <a16:creationId xmlns:a16="http://schemas.microsoft.com/office/drawing/2014/main" id="{F286A00C-26D6-9B23-1D2B-2A1C77C6E1D9}"/>
                </a:ext>
              </a:extLst>
            </p:cNvPr>
            <p:cNvGrpSpPr/>
            <p:nvPr/>
          </p:nvGrpSpPr>
          <p:grpSpPr>
            <a:xfrm>
              <a:off x="1290753" y="5855013"/>
              <a:ext cx="535666" cy="776768"/>
              <a:chOff x="1290753" y="5855013"/>
              <a:chExt cx="535666" cy="776768"/>
            </a:xfrm>
          </p:grpSpPr>
          <p:sp>
            <p:nvSpPr>
              <p:cNvPr id="1173" name="Rectángulo: esquinas redondeadas 1172">
                <a:extLst>
                  <a:ext uri="{FF2B5EF4-FFF2-40B4-BE49-F238E27FC236}">
                    <a16:creationId xmlns:a16="http://schemas.microsoft.com/office/drawing/2014/main" id="{6D5C9320-F767-8A79-4C33-3C5C9BE3518F}"/>
                  </a:ext>
                </a:extLst>
              </p:cNvPr>
              <p:cNvSpPr/>
              <p:nvPr/>
            </p:nvSpPr>
            <p:spPr>
              <a:xfrm>
                <a:off x="1585112" y="6223519"/>
                <a:ext cx="203739" cy="28388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74" name="Rectángulo: esquinas redondeadas 1173">
                <a:extLst>
                  <a:ext uri="{FF2B5EF4-FFF2-40B4-BE49-F238E27FC236}">
                    <a16:creationId xmlns:a16="http://schemas.microsoft.com/office/drawing/2014/main" id="{7E7B06F4-6129-9FA8-7C4F-C350607F820B}"/>
                  </a:ext>
                </a:extLst>
              </p:cNvPr>
              <p:cNvSpPr/>
              <p:nvPr/>
            </p:nvSpPr>
            <p:spPr>
              <a:xfrm>
                <a:off x="1585112" y="6261619"/>
                <a:ext cx="203739" cy="28388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75" name="Rectángulo: esquinas redondeadas 1174">
                <a:extLst>
                  <a:ext uri="{FF2B5EF4-FFF2-40B4-BE49-F238E27FC236}">
                    <a16:creationId xmlns:a16="http://schemas.microsoft.com/office/drawing/2014/main" id="{7FE99D6E-1FF6-5390-197A-072FCF4EA074}"/>
                  </a:ext>
                </a:extLst>
              </p:cNvPr>
              <p:cNvSpPr/>
              <p:nvPr/>
            </p:nvSpPr>
            <p:spPr>
              <a:xfrm>
                <a:off x="1585112" y="6299719"/>
                <a:ext cx="203739" cy="28388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76" name="Rectángulo: esquinas redondeadas 1175">
                <a:extLst>
                  <a:ext uri="{FF2B5EF4-FFF2-40B4-BE49-F238E27FC236}">
                    <a16:creationId xmlns:a16="http://schemas.microsoft.com/office/drawing/2014/main" id="{DC804FAC-848B-3277-C683-4C06982367DE}"/>
                  </a:ext>
                </a:extLst>
              </p:cNvPr>
              <p:cNvSpPr/>
              <p:nvPr/>
            </p:nvSpPr>
            <p:spPr>
              <a:xfrm>
                <a:off x="1329839" y="6452119"/>
                <a:ext cx="246524" cy="28388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77" name="Rectángulo: esquinas redondeadas 1176">
                <a:extLst>
                  <a:ext uri="{FF2B5EF4-FFF2-40B4-BE49-F238E27FC236}">
                    <a16:creationId xmlns:a16="http://schemas.microsoft.com/office/drawing/2014/main" id="{870497B9-69CF-C3F4-0A98-CF0C661F3AAE}"/>
                  </a:ext>
                </a:extLst>
              </p:cNvPr>
              <p:cNvSpPr/>
              <p:nvPr/>
            </p:nvSpPr>
            <p:spPr>
              <a:xfrm>
                <a:off x="1329839" y="6490219"/>
                <a:ext cx="246524" cy="28388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78" name="Rectángulo: esquinas redondeadas 1177">
                <a:extLst>
                  <a:ext uri="{FF2B5EF4-FFF2-40B4-BE49-F238E27FC236}">
                    <a16:creationId xmlns:a16="http://schemas.microsoft.com/office/drawing/2014/main" id="{0D69C648-A0E9-0C20-FE73-EA69E6F1EF7D}"/>
                  </a:ext>
                </a:extLst>
              </p:cNvPr>
              <p:cNvSpPr/>
              <p:nvPr/>
            </p:nvSpPr>
            <p:spPr>
              <a:xfrm>
                <a:off x="1329839" y="6528319"/>
                <a:ext cx="246524" cy="28388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79" name="Elipse 1178">
                <a:extLst>
                  <a:ext uri="{FF2B5EF4-FFF2-40B4-BE49-F238E27FC236}">
                    <a16:creationId xmlns:a16="http://schemas.microsoft.com/office/drawing/2014/main" id="{95A33951-C534-10EE-314B-2C3FB9B601D9}"/>
                  </a:ext>
                </a:extLst>
              </p:cNvPr>
              <p:cNvSpPr/>
              <p:nvPr/>
            </p:nvSpPr>
            <p:spPr>
              <a:xfrm>
                <a:off x="1373734" y="6197885"/>
                <a:ext cx="164269" cy="1642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80" name="Círculo parcial 1179">
                <a:extLst>
                  <a:ext uri="{FF2B5EF4-FFF2-40B4-BE49-F238E27FC236}">
                    <a16:creationId xmlns:a16="http://schemas.microsoft.com/office/drawing/2014/main" id="{99AB11FE-8966-D318-E1E7-B7C5374694DC}"/>
                  </a:ext>
                </a:extLst>
              </p:cNvPr>
              <p:cNvSpPr/>
              <p:nvPr/>
            </p:nvSpPr>
            <p:spPr>
              <a:xfrm>
                <a:off x="1329839" y="6178678"/>
                <a:ext cx="228199" cy="228199"/>
              </a:xfrm>
              <a:prstGeom prst="pi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>
                  <a:solidFill>
                    <a:schemeClr val="tx1"/>
                  </a:solidFill>
                </a:endParaRPr>
              </a:p>
            </p:txBody>
          </p:sp>
          <p:sp>
            <p:nvSpPr>
              <p:cNvPr id="1181" name="Rectángulo: esquinas redondeadas 1180">
                <a:extLst>
                  <a:ext uri="{FF2B5EF4-FFF2-40B4-BE49-F238E27FC236}">
                    <a16:creationId xmlns:a16="http://schemas.microsoft.com/office/drawing/2014/main" id="{E6387666-068E-0C18-1434-2299FB8ABFDC}"/>
                  </a:ext>
                </a:extLst>
              </p:cNvPr>
              <p:cNvSpPr/>
              <p:nvPr/>
            </p:nvSpPr>
            <p:spPr>
              <a:xfrm>
                <a:off x="1585112" y="6337819"/>
                <a:ext cx="203739" cy="28388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83" name="Rectángulo: esquinas redondeadas 1182">
                <a:extLst>
                  <a:ext uri="{FF2B5EF4-FFF2-40B4-BE49-F238E27FC236}">
                    <a16:creationId xmlns:a16="http://schemas.microsoft.com/office/drawing/2014/main" id="{0E818C7C-1308-2C1C-269A-6A176BE501E0}"/>
                  </a:ext>
                </a:extLst>
              </p:cNvPr>
              <p:cNvSpPr/>
              <p:nvPr/>
            </p:nvSpPr>
            <p:spPr>
              <a:xfrm>
                <a:off x="1672092" y="6437414"/>
                <a:ext cx="39515" cy="171546"/>
              </a:xfrm>
              <a:prstGeom prst="round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84" name="Rectángulo: esquinas redondeadas 1183">
                <a:extLst>
                  <a:ext uri="{FF2B5EF4-FFF2-40B4-BE49-F238E27FC236}">
                    <a16:creationId xmlns:a16="http://schemas.microsoft.com/office/drawing/2014/main" id="{E5998CA0-3FED-C9A6-71DF-CACD0B929CB0}"/>
                  </a:ext>
                </a:extLst>
              </p:cNvPr>
              <p:cNvSpPr/>
              <p:nvPr/>
            </p:nvSpPr>
            <p:spPr>
              <a:xfrm>
                <a:off x="1730352" y="6380632"/>
                <a:ext cx="39515" cy="228328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86" name="Rectángulo: esquinas redondeadas 1185">
                <a:extLst>
                  <a:ext uri="{FF2B5EF4-FFF2-40B4-BE49-F238E27FC236}">
                    <a16:creationId xmlns:a16="http://schemas.microsoft.com/office/drawing/2014/main" id="{2A193B1E-F564-4165-BCB9-A711891EADFF}"/>
                  </a:ext>
                </a:extLst>
              </p:cNvPr>
              <p:cNvSpPr/>
              <p:nvPr/>
            </p:nvSpPr>
            <p:spPr>
              <a:xfrm>
                <a:off x="1610626" y="6491792"/>
                <a:ext cx="39515" cy="117168"/>
              </a:xfrm>
              <a:prstGeom prst="round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87" name="Rectángulo: esquinas redondeadas 1186">
                <a:extLst>
                  <a:ext uri="{FF2B5EF4-FFF2-40B4-BE49-F238E27FC236}">
                    <a16:creationId xmlns:a16="http://schemas.microsoft.com/office/drawing/2014/main" id="{3DA19A3D-A68E-9E2E-41DD-2BB8ED34D344}"/>
                  </a:ext>
                </a:extLst>
              </p:cNvPr>
              <p:cNvSpPr/>
              <p:nvPr/>
            </p:nvSpPr>
            <p:spPr>
              <a:xfrm>
                <a:off x="1329839" y="6566419"/>
                <a:ext cx="246524" cy="28388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89" name="Rectángulo: esquinas redondeadas 1188">
                <a:extLst>
                  <a:ext uri="{FF2B5EF4-FFF2-40B4-BE49-F238E27FC236}">
                    <a16:creationId xmlns:a16="http://schemas.microsoft.com/office/drawing/2014/main" id="{64CDBB1E-B2B3-EF88-2022-C3716A5AFC95}"/>
                  </a:ext>
                </a:extLst>
              </p:cNvPr>
              <p:cNvSpPr/>
              <p:nvPr/>
            </p:nvSpPr>
            <p:spPr>
              <a:xfrm>
                <a:off x="1329838" y="6123435"/>
                <a:ext cx="455145" cy="29038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90" name="Rectángulo: esquinas redondeadas 1189">
                <a:extLst>
                  <a:ext uri="{FF2B5EF4-FFF2-40B4-BE49-F238E27FC236}">
                    <a16:creationId xmlns:a16="http://schemas.microsoft.com/office/drawing/2014/main" id="{D36E56AD-6158-76DB-3BDC-045BBF81EDBF}"/>
                  </a:ext>
                </a:extLst>
              </p:cNvPr>
              <p:cNvSpPr/>
              <p:nvPr/>
            </p:nvSpPr>
            <p:spPr>
              <a:xfrm>
                <a:off x="1329837" y="6079055"/>
                <a:ext cx="455145" cy="29038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91" name="Rectángulo: esquinas redondeadas 1190">
                <a:extLst>
                  <a:ext uri="{FF2B5EF4-FFF2-40B4-BE49-F238E27FC236}">
                    <a16:creationId xmlns:a16="http://schemas.microsoft.com/office/drawing/2014/main" id="{27341B8F-8D86-09B0-1285-18530E803E41}"/>
                  </a:ext>
                </a:extLst>
              </p:cNvPr>
              <p:cNvSpPr/>
              <p:nvPr/>
            </p:nvSpPr>
            <p:spPr>
              <a:xfrm>
                <a:off x="1329837" y="6034675"/>
                <a:ext cx="455145" cy="29038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92" name="Rectángulo 1191">
                <a:extLst>
                  <a:ext uri="{FF2B5EF4-FFF2-40B4-BE49-F238E27FC236}">
                    <a16:creationId xmlns:a16="http://schemas.microsoft.com/office/drawing/2014/main" id="{18233BF7-D7B6-B3A8-191E-CF40F272B2C6}"/>
                  </a:ext>
                </a:extLst>
              </p:cNvPr>
              <p:cNvSpPr/>
              <p:nvPr/>
            </p:nvSpPr>
            <p:spPr>
              <a:xfrm>
                <a:off x="1336502" y="5896678"/>
                <a:ext cx="448480" cy="102394"/>
              </a:xfrm>
              <a:prstGeom prst="rect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93" name="Rectángulo 1192">
                <a:extLst>
                  <a:ext uri="{FF2B5EF4-FFF2-40B4-BE49-F238E27FC236}">
                    <a16:creationId xmlns:a16="http://schemas.microsoft.com/office/drawing/2014/main" id="{9DE3A7E7-8949-888A-E7CC-4620F059CBDD}"/>
                  </a:ext>
                </a:extLst>
              </p:cNvPr>
              <p:cNvSpPr/>
              <p:nvPr/>
            </p:nvSpPr>
            <p:spPr>
              <a:xfrm>
                <a:off x="1290753" y="5855013"/>
                <a:ext cx="535666" cy="77676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1195" name="Rectángulo: esquinas redondeadas 1194">
              <a:extLst>
                <a:ext uri="{FF2B5EF4-FFF2-40B4-BE49-F238E27FC236}">
                  <a16:creationId xmlns:a16="http://schemas.microsoft.com/office/drawing/2014/main" id="{6CB42B3D-77C6-B420-E414-7067DA9FB5DA}"/>
                </a:ext>
              </a:extLst>
            </p:cNvPr>
            <p:cNvSpPr/>
            <p:nvPr/>
          </p:nvSpPr>
          <p:spPr>
            <a:xfrm>
              <a:off x="1134058" y="5653953"/>
              <a:ext cx="840495" cy="1087864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 dirty="0">
                <a:solidFill>
                  <a:schemeClr val="tx2"/>
                </a:solidFill>
              </a:endParaRPr>
            </a:p>
          </p:txBody>
        </p:sp>
        <p:sp>
          <p:nvSpPr>
            <p:cNvPr id="1196" name="CuadroTexto 1195">
              <a:extLst>
                <a:ext uri="{FF2B5EF4-FFF2-40B4-BE49-F238E27FC236}">
                  <a16:creationId xmlns:a16="http://schemas.microsoft.com/office/drawing/2014/main" id="{2991E1E8-8006-B95A-CE75-CC8760398D8E}"/>
                </a:ext>
              </a:extLst>
            </p:cNvPr>
            <p:cNvSpPr txBox="1"/>
            <p:nvPr/>
          </p:nvSpPr>
          <p:spPr>
            <a:xfrm>
              <a:off x="1212234" y="5620643"/>
              <a:ext cx="697016" cy="26161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>
                  <a:solidFill>
                    <a:schemeClr val="tx2"/>
                  </a:solidFill>
                </a:rPr>
                <a:t>Informe</a:t>
              </a:r>
              <a:endParaRPr lang="es-ES" sz="1200" dirty="0"/>
            </a:p>
          </p:txBody>
        </p:sp>
      </p:grpSp>
      <p:sp>
        <p:nvSpPr>
          <p:cNvPr id="1203" name="CuadroTexto 1202">
            <a:extLst>
              <a:ext uri="{FF2B5EF4-FFF2-40B4-BE49-F238E27FC236}">
                <a16:creationId xmlns:a16="http://schemas.microsoft.com/office/drawing/2014/main" id="{09199DEA-2CFF-14DF-5123-9073C37DD472}"/>
              </a:ext>
            </a:extLst>
          </p:cNvPr>
          <p:cNvSpPr txBox="1"/>
          <p:nvPr/>
        </p:nvSpPr>
        <p:spPr>
          <a:xfrm>
            <a:off x="1264031" y="1704308"/>
            <a:ext cx="1724237" cy="26161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s-ES" sz="1100" dirty="0">
                <a:solidFill>
                  <a:schemeClr val="tx2"/>
                </a:solidFill>
              </a:rPr>
              <a:t>Código Fuente</a:t>
            </a:r>
            <a:endParaRPr lang="es-ES" sz="1200" dirty="0"/>
          </a:p>
        </p:txBody>
      </p:sp>
      <p:grpSp>
        <p:nvGrpSpPr>
          <p:cNvPr id="1212" name="Grupo 1211">
            <a:extLst>
              <a:ext uri="{FF2B5EF4-FFF2-40B4-BE49-F238E27FC236}">
                <a16:creationId xmlns:a16="http://schemas.microsoft.com/office/drawing/2014/main" id="{05DBF8EF-2AC4-21DD-D75D-4EC3E933D7E1}"/>
              </a:ext>
            </a:extLst>
          </p:cNvPr>
          <p:cNvGrpSpPr/>
          <p:nvPr/>
        </p:nvGrpSpPr>
        <p:grpSpPr>
          <a:xfrm>
            <a:off x="1684993" y="1016272"/>
            <a:ext cx="783604" cy="714213"/>
            <a:chOff x="1373206" y="1106820"/>
            <a:chExt cx="1147274" cy="1045679"/>
          </a:xfrm>
        </p:grpSpPr>
        <p:pic>
          <p:nvPicPr>
            <p:cNvPr id="1210" name="Picture 8">
              <a:extLst>
                <a:ext uri="{FF2B5EF4-FFF2-40B4-BE49-F238E27FC236}">
                  <a16:creationId xmlns:a16="http://schemas.microsoft.com/office/drawing/2014/main" id="{F4A8501D-CFD5-0D81-0564-17008E5A06D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3206" y="1106820"/>
              <a:ext cx="914416" cy="9144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09" name="Picture 8">
              <a:extLst>
                <a:ext uri="{FF2B5EF4-FFF2-40B4-BE49-F238E27FC236}">
                  <a16:creationId xmlns:a16="http://schemas.microsoft.com/office/drawing/2014/main" id="{2ECFF195-EE2F-DCC5-F6FF-C7D87AA4D3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95760" y="1178218"/>
              <a:ext cx="914416" cy="9144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08" name="Picture 8">
              <a:extLst>
                <a:ext uri="{FF2B5EF4-FFF2-40B4-BE49-F238E27FC236}">
                  <a16:creationId xmlns:a16="http://schemas.microsoft.com/office/drawing/2014/main" id="{5C717B50-53A5-E9B9-AF9B-85C1872C19D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6064" y="1238083"/>
              <a:ext cx="914416" cy="9144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DB485F87-C5AF-5322-2CD0-783DCD46771E}"/>
              </a:ext>
            </a:extLst>
          </p:cNvPr>
          <p:cNvSpPr/>
          <p:nvPr/>
        </p:nvSpPr>
        <p:spPr>
          <a:xfrm>
            <a:off x="3580423" y="905227"/>
            <a:ext cx="2573264" cy="1295201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s-ES" sz="1600" dirty="0">
              <a:solidFill>
                <a:schemeClr val="tx2"/>
              </a:solidFill>
            </a:endParaRPr>
          </a:p>
        </p:txBody>
      </p:sp>
      <p:sp>
        <p:nvSpPr>
          <p:cNvPr id="1033" name="Rectángulo: esquinas redondeadas 1032">
            <a:extLst>
              <a:ext uri="{FF2B5EF4-FFF2-40B4-BE49-F238E27FC236}">
                <a16:creationId xmlns:a16="http://schemas.microsoft.com/office/drawing/2014/main" id="{2A497DF9-6C20-4F11-78F8-69E157DD9DA8}"/>
              </a:ext>
            </a:extLst>
          </p:cNvPr>
          <p:cNvSpPr/>
          <p:nvPr/>
        </p:nvSpPr>
        <p:spPr>
          <a:xfrm>
            <a:off x="8425242" y="3604546"/>
            <a:ext cx="3341307" cy="2896686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 dirty="0">
              <a:solidFill>
                <a:schemeClr val="tx2"/>
              </a:solidFill>
            </a:endParaRPr>
          </a:p>
        </p:txBody>
      </p:sp>
      <p:cxnSp>
        <p:nvCxnSpPr>
          <p:cNvPr id="1061" name="Conector recto 1060">
            <a:extLst>
              <a:ext uri="{FF2B5EF4-FFF2-40B4-BE49-F238E27FC236}">
                <a16:creationId xmlns:a16="http://schemas.microsoft.com/office/drawing/2014/main" id="{AE541972-9D86-CF5E-25FD-4EFD1DA51102}"/>
              </a:ext>
            </a:extLst>
          </p:cNvPr>
          <p:cNvCxnSpPr>
            <a:cxnSpLocks/>
          </p:cNvCxnSpPr>
          <p:nvPr/>
        </p:nvCxnSpPr>
        <p:spPr>
          <a:xfrm flipH="1">
            <a:off x="10009234" y="4058845"/>
            <a:ext cx="150173" cy="0"/>
          </a:xfrm>
          <a:prstGeom prst="line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1064" name="CuadroTexto 1063">
            <a:extLst>
              <a:ext uri="{FF2B5EF4-FFF2-40B4-BE49-F238E27FC236}">
                <a16:creationId xmlns:a16="http://schemas.microsoft.com/office/drawing/2014/main" id="{8E24B186-E65F-D6BA-3C4D-05DD21723570}"/>
              </a:ext>
            </a:extLst>
          </p:cNvPr>
          <p:cNvSpPr txBox="1"/>
          <p:nvPr/>
        </p:nvSpPr>
        <p:spPr>
          <a:xfrm>
            <a:off x="10159407" y="3943429"/>
            <a:ext cx="13335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/>
              <a:t>Visita de </a:t>
            </a:r>
            <a:r>
              <a:rPr lang="es-ES" sz="900" dirty="0" err="1"/>
              <a:t>Program</a:t>
            </a:r>
            <a:endParaRPr lang="es-ES" sz="900" dirty="0"/>
          </a:p>
        </p:txBody>
      </p:sp>
      <p:cxnSp>
        <p:nvCxnSpPr>
          <p:cNvPr id="1067" name="Conector recto 1066">
            <a:extLst>
              <a:ext uri="{FF2B5EF4-FFF2-40B4-BE49-F238E27FC236}">
                <a16:creationId xmlns:a16="http://schemas.microsoft.com/office/drawing/2014/main" id="{36C68C56-1103-1415-4D78-47FB64A32323}"/>
              </a:ext>
            </a:extLst>
          </p:cNvPr>
          <p:cNvCxnSpPr>
            <a:cxnSpLocks/>
          </p:cNvCxnSpPr>
          <p:nvPr/>
        </p:nvCxnSpPr>
        <p:spPr>
          <a:xfrm flipH="1">
            <a:off x="10009234" y="4218886"/>
            <a:ext cx="150173" cy="0"/>
          </a:xfrm>
          <a:prstGeom prst="lin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1071" name="CuadroTexto 1070">
            <a:extLst>
              <a:ext uri="{FF2B5EF4-FFF2-40B4-BE49-F238E27FC236}">
                <a16:creationId xmlns:a16="http://schemas.microsoft.com/office/drawing/2014/main" id="{CE3E236B-E25F-3C7A-411F-6BD0AFE4B8E6}"/>
              </a:ext>
            </a:extLst>
          </p:cNvPr>
          <p:cNvSpPr txBox="1"/>
          <p:nvPr/>
        </p:nvSpPr>
        <p:spPr>
          <a:xfrm>
            <a:off x="10159407" y="4103470"/>
            <a:ext cx="13335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/>
              <a:t>Visita de Module</a:t>
            </a:r>
          </a:p>
        </p:txBody>
      </p:sp>
      <p:cxnSp>
        <p:nvCxnSpPr>
          <p:cNvPr id="1086" name="Conector recto 1085">
            <a:extLst>
              <a:ext uri="{FF2B5EF4-FFF2-40B4-BE49-F238E27FC236}">
                <a16:creationId xmlns:a16="http://schemas.microsoft.com/office/drawing/2014/main" id="{DD1A8A6E-D5AE-C586-D66E-93FD388133A1}"/>
              </a:ext>
            </a:extLst>
          </p:cNvPr>
          <p:cNvCxnSpPr>
            <a:cxnSpLocks/>
          </p:cNvCxnSpPr>
          <p:nvPr/>
        </p:nvCxnSpPr>
        <p:spPr>
          <a:xfrm flipH="1">
            <a:off x="10009234" y="4486877"/>
            <a:ext cx="150173" cy="0"/>
          </a:xfrm>
          <a:prstGeom prst="lin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1087" name="CuadroTexto 1086">
            <a:extLst>
              <a:ext uri="{FF2B5EF4-FFF2-40B4-BE49-F238E27FC236}">
                <a16:creationId xmlns:a16="http://schemas.microsoft.com/office/drawing/2014/main" id="{28305744-CCCC-30F9-794C-7BF6CEB8251C}"/>
              </a:ext>
            </a:extLst>
          </p:cNvPr>
          <p:cNvSpPr txBox="1"/>
          <p:nvPr/>
        </p:nvSpPr>
        <p:spPr>
          <a:xfrm>
            <a:off x="10159407" y="4371461"/>
            <a:ext cx="12001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/>
              <a:t>Visita de </a:t>
            </a:r>
            <a:r>
              <a:rPr lang="es-ES" sz="900" dirty="0" err="1"/>
              <a:t>ClasDef</a:t>
            </a:r>
            <a:endParaRPr lang="es-ES" sz="900" dirty="0"/>
          </a:p>
        </p:txBody>
      </p:sp>
      <p:cxnSp>
        <p:nvCxnSpPr>
          <p:cNvPr id="1088" name="Conector recto 1087">
            <a:extLst>
              <a:ext uri="{FF2B5EF4-FFF2-40B4-BE49-F238E27FC236}">
                <a16:creationId xmlns:a16="http://schemas.microsoft.com/office/drawing/2014/main" id="{7ED274B3-FB79-6F3D-E87E-FBA003904306}"/>
              </a:ext>
            </a:extLst>
          </p:cNvPr>
          <p:cNvCxnSpPr>
            <a:cxnSpLocks/>
          </p:cNvCxnSpPr>
          <p:nvPr/>
        </p:nvCxnSpPr>
        <p:spPr>
          <a:xfrm flipH="1">
            <a:off x="10009234" y="4646918"/>
            <a:ext cx="150173" cy="0"/>
          </a:xfrm>
          <a:prstGeom prst="lin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1089" name="CuadroTexto 1088">
            <a:extLst>
              <a:ext uri="{FF2B5EF4-FFF2-40B4-BE49-F238E27FC236}">
                <a16:creationId xmlns:a16="http://schemas.microsoft.com/office/drawing/2014/main" id="{5EBF4466-ED10-3528-CD10-C53366E5F497}"/>
              </a:ext>
            </a:extLst>
          </p:cNvPr>
          <p:cNvSpPr txBox="1"/>
          <p:nvPr/>
        </p:nvSpPr>
        <p:spPr>
          <a:xfrm>
            <a:off x="10159407" y="4531502"/>
            <a:ext cx="13335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/>
              <a:t>Visita de </a:t>
            </a:r>
            <a:r>
              <a:rPr lang="es-ES" sz="900" dirty="0" err="1"/>
              <a:t>FunctionDef</a:t>
            </a:r>
            <a:endParaRPr lang="es-ES" sz="900" dirty="0"/>
          </a:p>
        </p:txBody>
      </p:sp>
      <p:cxnSp>
        <p:nvCxnSpPr>
          <p:cNvPr id="1093" name="Conector recto 1092">
            <a:extLst>
              <a:ext uri="{FF2B5EF4-FFF2-40B4-BE49-F238E27FC236}">
                <a16:creationId xmlns:a16="http://schemas.microsoft.com/office/drawing/2014/main" id="{5EAE7443-4F4C-4DCC-47E8-C2A3C68266F6}"/>
              </a:ext>
            </a:extLst>
          </p:cNvPr>
          <p:cNvCxnSpPr>
            <a:cxnSpLocks/>
          </p:cNvCxnSpPr>
          <p:nvPr/>
        </p:nvCxnSpPr>
        <p:spPr>
          <a:xfrm flipH="1">
            <a:off x="10009234" y="4921259"/>
            <a:ext cx="150173" cy="0"/>
          </a:xfrm>
          <a:prstGeom prst="line">
            <a:avLst/>
          </a:prstGeom>
          <a:noFill/>
          <a:ln>
            <a:solidFill>
              <a:srgbClr val="FFD144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1094" name="CuadroTexto 1093">
            <a:extLst>
              <a:ext uri="{FF2B5EF4-FFF2-40B4-BE49-F238E27FC236}">
                <a16:creationId xmlns:a16="http://schemas.microsoft.com/office/drawing/2014/main" id="{DD9ACFE4-B1D2-D7CE-232B-7E2713F15F2F}"/>
              </a:ext>
            </a:extLst>
          </p:cNvPr>
          <p:cNvSpPr txBox="1"/>
          <p:nvPr/>
        </p:nvSpPr>
        <p:spPr>
          <a:xfrm>
            <a:off x="10159407" y="4805843"/>
            <a:ext cx="13334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/>
              <a:t>Visita de </a:t>
            </a:r>
            <a:r>
              <a:rPr lang="es-ES" sz="900" dirty="0" err="1"/>
              <a:t>MethodDef</a:t>
            </a:r>
            <a:endParaRPr lang="es-ES" sz="900" dirty="0"/>
          </a:p>
        </p:txBody>
      </p:sp>
      <p:cxnSp>
        <p:nvCxnSpPr>
          <p:cNvPr id="1095" name="Conector recto 1094">
            <a:extLst>
              <a:ext uri="{FF2B5EF4-FFF2-40B4-BE49-F238E27FC236}">
                <a16:creationId xmlns:a16="http://schemas.microsoft.com/office/drawing/2014/main" id="{436621F8-5ACD-EA60-F886-DE27F0227A6F}"/>
              </a:ext>
            </a:extLst>
          </p:cNvPr>
          <p:cNvCxnSpPr>
            <a:cxnSpLocks/>
          </p:cNvCxnSpPr>
          <p:nvPr/>
        </p:nvCxnSpPr>
        <p:spPr>
          <a:xfrm flipH="1">
            <a:off x="10009234" y="5081300"/>
            <a:ext cx="150173" cy="0"/>
          </a:xfrm>
          <a:prstGeom prst="lin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1096" name="CuadroTexto 1095">
            <a:extLst>
              <a:ext uri="{FF2B5EF4-FFF2-40B4-BE49-F238E27FC236}">
                <a16:creationId xmlns:a16="http://schemas.microsoft.com/office/drawing/2014/main" id="{E97AB40F-51D5-3BF9-C360-5ED84FFD9008}"/>
              </a:ext>
            </a:extLst>
          </p:cNvPr>
          <p:cNvSpPr txBox="1"/>
          <p:nvPr/>
        </p:nvSpPr>
        <p:spPr>
          <a:xfrm>
            <a:off x="10159407" y="4965884"/>
            <a:ext cx="1549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/>
              <a:t>Visita de </a:t>
            </a:r>
            <a:r>
              <a:rPr lang="es-ES" sz="900" dirty="0" err="1"/>
              <a:t>Statement</a:t>
            </a:r>
            <a:endParaRPr lang="es-ES" sz="900" dirty="0"/>
          </a:p>
        </p:txBody>
      </p:sp>
      <p:cxnSp>
        <p:nvCxnSpPr>
          <p:cNvPr id="1101" name="Conector recto 1100">
            <a:extLst>
              <a:ext uri="{FF2B5EF4-FFF2-40B4-BE49-F238E27FC236}">
                <a16:creationId xmlns:a16="http://schemas.microsoft.com/office/drawing/2014/main" id="{1262D737-02C0-585D-BE75-397AD4D5656B}"/>
              </a:ext>
            </a:extLst>
          </p:cNvPr>
          <p:cNvCxnSpPr>
            <a:cxnSpLocks/>
          </p:cNvCxnSpPr>
          <p:nvPr/>
        </p:nvCxnSpPr>
        <p:spPr>
          <a:xfrm flipH="1">
            <a:off x="10009234" y="5480611"/>
            <a:ext cx="150173" cy="0"/>
          </a:xfrm>
          <a:prstGeom prst="line">
            <a:avLst/>
          </a:prstGeom>
          <a:noFill/>
          <a:ln>
            <a:solidFill>
              <a:srgbClr val="326499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1102" name="CuadroTexto 1101">
            <a:extLst>
              <a:ext uri="{FF2B5EF4-FFF2-40B4-BE49-F238E27FC236}">
                <a16:creationId xmlns:a16="http://schemas.microsoft.com/office/drawing/2014/main" id="{1EC58D41-47DC-F05A-FE04-9BE1FD19EE13}"/>
              </a:ext>
            </a:extLst>
          </p:cNvPr>
          <p:cNvSpPr txBox="1"/>
          <p:nvPr/>
        </p:nvSpPr>
        <p:spPr>
          <a:xfrm>
            <a:off x="10159407" y="5365195"/>
            <a:ext cx="12001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/>
              <a:t>Visita de </a:t>
            </a:r>
            <a:r>
              <a:rPr lang="es-ES" sz="900" dirty="0" err="1"/>
              <a:t>Expression</a:t>
            </a:r>
            <a:endParaRPr lang="es-ES" sz="900" dirty="0"/>
          </a:p>
        </p:txBody>
      </p:sp>
      <p:cxnSp>
        <p:nvCxnSpPr>
          <p:cNvPr id="1038" name="Conector recto 1037">
            <a:extLst>
              <a:ext uri="{FF2B5EF4-FFF2-40B4-BE49-F238E27FC236}">
                <a16:creationId xmlns:a16="http://schemas.microsoft.com/office/drawing/2014/main" id="{DD5AD840-2397-F694-134D-169253241DAC}"/>
              </a:ext>
            </a:extLst>
          </p:cNvPr>
          <p:cNvCxnSpPr>
            <a:cxnSpLocks/>
            <a:stCxn id="1039" idx="4"/>
            <a:endCxn id="1048" idx="0"/>
          </p:cNvCxnSpPr>
          <p:nvPr/>
        </p:nvCxnSpPr>
        <p:spPr>
          <a:xfrm flipH="1">
            <a:off x="9210637" y="4427110"/>
            <a:ext cx="1" cy="154536"/>
          </a:xfrm>
          <a:prstGeom prst="line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1039" name="Elipse 1038">
            <a:extLst>
              <a:ext uri="{FF2B5EF4-FFF2-40B4-BE49-F238E27FC236}">
                <a16:creationId xmlns:a16="http://schemas.microsoft.com/office/drawing/2014/main" id="{319F9CE4-CF6A-5FEC-32FE-DBA017D0D88A}"/>
              </a:ext>
            </a:extLst>
          </p:cNvPr>
          <p:cNvSpPr/>
          <p:nvPr/>
        </p:nvSpPr>
        <p:spPr>
          <a:xfrm>
            <a:off x="9097807" y="4201449"/>
            <a:ext cx="225661" cy="225661"/>
          </a:xfrm>
          <a:prstGeom prst="ellipse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48" name="Elipse 1047">
            <a:extLst>
              <a:ext uri="{FF2B5EF4-FFF2-40B4-BE49-F238E27FC236}">
                <a16:creationId xmlns:a16="http://schemas.microsoft.com/office/drawing/2014/main" id="{BAD76D1A-074E-10F3-E97F-BA01C17F395F}"/>
              </a:ext>
            </a:extLst>
          </p:cNvPr>
          <p:cNvSpPr/>
          <p:nvPr/>
        </p:nvSpPr>
        <p:spPr>
          <a:xfrm>
            <a:off x="9097806" y="4581646"/>
            <a:ext cx="225662" cy="225662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066" name="Conector recto 1065">
            <a:extLst>
              <a:ext uri="{FF2B5EF4-FFF2-40B4-BE49-F238E27FC236}">
                <a16:creationId xmlns:a16="http://schemas.microsoft.com/office/drawing/2014/main" id="{24B4E3A5-4EF1-B258-AFC5-0CD14496DA37}"/>
              </a:ext>
            </a:extLst>
          </p:cNvPr>
          <p:cNvCxnSpPr>
            <a:cxnSpLocks/>
          </p:cNvCxnSpPr>
          <p:nvPr/>
        </p:nvCxnSpPr>
        <p:spPr>
          <a:xfrm flipH="1">
            <a:off x="9210637" y="4803488"/>
            <a:ext cx="1" cy="154536"/>
          </a:xfrm>
          <a:prstGeom prst="lin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1072" name="Elipse 1071">
            <a:extLst>
              <a:ext uri="{FF2B5EF4-FFF2-40B4-BE49-F238E27FC236}">
                <a16:creationId xmlns:a16="http://schemas.microsoft.com/office/drawing/2014/main" id="{8566F3F2-736B-42E2-166B-E5DC809804E8}"/>
              </a:ext>
            </a:extLst>
          </p:cNvPr>
          <p:cNvSpPr/>
          <p:nvPr/>
        </p:nvSpPr>
        <p:spPr>
          <a:xfrm>
            <a:off x="8679805" y="4955549"/>
            <a:ext cx="225662" cy="225662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73" name="Elipse 1072">
            <a:extLst>
              <a:ext uri="{FF2B5EF4-FFF2-40B4-BE49-F238E27FC236}">
                <a16:creationId xmlns:a16="http://schemas.microsoft.com/office/drawing/2014/main" id="{19492F2A-543D-1B0C-85E4-2428693C1178}"/>
              </a:ext>
            </a:extLst>
          </p:cNvPr>
          <p:cNvSpPr/>
          <p:nvPr/>
        </p:nvSpPr>
        <p:spPr>
          <a:xfrm>
            <a:off x="9097806" y="4955126"/>
            <a:ext cx="225662" cy="225662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74" name="Elipse 1073">
            <a:extLst>
              <a:ext uri="{FF2B5EF4-FFF2-40B4-BE49-F238E27FC236}">
                <a16:creationId xmlns:a16="http://schemas.microsoft.com/office/drawing/2014/main" id="{12C994E1-75C3-074F-2573-D39A930E26F2}"/>
              </a:ext>
            </a:extLst>
          </p:cNvPr>
          <p:cNvSpPr/>
          <p:nvPr/>
        </p:nvSpPr>
        <p:spPr>
          <a:xfrm>
            <a:off x="9462066" y="4955126"/>
            <a:ext cx="225662" cy="225662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075" name="Conector recto 1074">
            <a:extLst>
              <a:ext uri="{FF2B5EF4-FFF2-40B4-BE49-F238E27FC236}">
                <a16:creationId xmlns:a16="http://schemas.microsoft.com/office/drawing/2014/main" id="{D1D02C34-0200-7B74-30FA-53C3A4D3E450}"/>
              </a:ext>
            </a:extLst>
          </p:cNvPr>
          <p:cNvCxnSpPr>
            <a:cxnSpLocks/>
            <a:stCxn id="1048" idx="3"/>
            <a:endCxn id="1072" idx="7"/>
          </p:cNvCxnSpPr>
          <p:nvPr/>
        </p:nvCxnSpPr>
        <p:spPr>
          <a:xfrm flipH="1">
            <a:off x="8872420" y="4774261"/>
            <a:ext cx="258433" cy="214335"/>
          </a:xfrm>
          <a:prstGeom prst="lin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1083" name="Conector recto 1082">
            <a:extLst>
              <a:ext uri="{FF2B5EF4-FFF2-40B4-BE49-F238E27FC236}">
                <a16:creationId xmlns:a16="http://schemas.microsoft.com/office/drawing/2014/main" id="{582C7375-0079-1B1C-655F-6CF14C728D69}"/>
              </a:ext>
            </a:extLst>
          </p:cNvPr>
          <p:cNvCxnSpPr>
            <a:cxnSpLocks/>
            <a:stCxn id="1048" idx="5"/>
            <a:endCxn id="1074" idx="0"/>
          </p:cNvCxnSpPr>
          <p:nvPr/>
        </p:nvCxnSpPr>
        <p:spPr>
          <a:xfrm>
            <a:off x="9290421" y="4774261"/>
            <a:ext cx="284476" cy="180865"/>
          </a:xfrm>
          <a:prstGeom prst="lin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1090" name="Elipse 1089">
            <a:extLst>
              <a:ext uri="{FF2B5EF4-FFF2-40B4-BE49-F238E27FC236}">
                <a16:creationId xmlns:a16="http://schemas.microsoft.com/office/drawing/2014/main" id="{EC2039CE-691B-3B7D-372D-1F10320A1AA2}"/>
              </a:ext>
            </a:extLst>
          </p:cNvPr>
          <p:cNvSpPr/>
          <p:nvPr/>
        </p:nvSpPr>
        <p:spPr>
          <a:xfrm>
            <a:off x="9097806" y="5328606"/>
            <a:ext cx="225662" cy="225662"/>
          </a:xfrm>
          <a:prstGeom prst="ellipse">
            <a:avLst/>
          </a:prstGeom>
          <a:noFill/>
          <a:ln>
            <a:solidFill>
              <a:srgbClr val="FFD144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91" name="Elipse 1090">
            <a:extLst>
              <a:ext uri="{FF2B5EF4-FFF2-40B4-BE49-F238E27FC236}">
                <a16:creationId xmlns:a16="http://schemas.microsoft.com/office/drawing/2014/main" id="{146AD6AF-00F3-450E-EADB-38E3B1EFF65C}"/>
              </a:ext>
            </a:extLst>
          </p:cNvPr>
          <p:cNvSpPr/>
          <p:nvPr/>
        </p:nvSpPr>
        <p:spPr>
          <a:xfrm>
            <a:off x="9462066" y="5331631"/>
            <a:ext cx="225662" cy="225662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092" name="Conector recto 1091">
            <a:extLst>
              <a:ext uri="{FF2B5EF4-FFF2-40B4-BE49-F238E27FC236}">
                <a16:creationId xmlns:a16="http://schemas.microsoft.com/office/drawing/2014/main" id="{CC7BBA52-699F-5589-CEF6-271432E1E3EE}"/>
              </a:ext>
            </a:extLst>
          </p:cNvPr>
          <p:cNvCxnSpPr>
            <a:cxnSpLocks/>
          </p:cNvCxnSpPr>
          <p:nvPr/>
        </p:nvCxnSpPr>
        <p:spPr>
          <a:xfrm flipH="1">
            <a:off x="9210636" y="5177429"/>
            <a:ext cx="1" cy="154536"/>
          </a:xfrm>
          <a:prstGeom prst="lin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1097" name="Conector recto 1096">
            <a:extLst>
              <a:ext uri="{FF2B5EF4-FFF2-40B4-BE49-F238E27FC236}">
                <a16:creationId xmlns:a16="http://schemas.microsoft.com/office/drawing/2014/main" id="{553555EA-9801-1983-2716-1B8CFD534856}"/>
              </a:ext>
            </a:extLst>
          </p:cNvPr>
          <p:cNvCxnSpPr>
            <a:cxnSpLocks/>
          </p:cNvCxnSpPr>
          <p:nvPr/>
        </p:nvCxnSpPr>
        <p:spPr>
          <a:xfrm flipH="1">
            <a:off x="9570526" y="5177429"/>
            <a:ext cx="1" cy="154536"/>
          </a:xfrm>
          <a:prstGeom prst="lin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1099" name="Conector recto 1098">
            <a:extLst>
              <a:ext uri="{FF2B5EF4-FFF2-40B4-BE49-F238E27FC236}">
                <a16:creationId xmlns:a16="http://schemas.microsoft.com/office/drawing/2014/main" id="{3E03D597-D300-BB97-9AE1-1B91689559E9}"/>
              </a:ext>
            </a:extLst>
          </p:cNvPr>
          <p:cNvCxnSpPr>
            <a:cxnSpLocks/>
          </p:cNvCxnSpPr>
          <p:nvPr/>
        </p:nvCxnSpPr>
        <p:spPr>
          <a:xfrm flipH="1">
            <a:off x="9210636" y="5557293"/>
            <a:ext cx="1" cy="154536"/>
          </a:xfrm>
          <a:prstGeom prst="line">
            <a:avLst/>
          </a:prstGeom>
          <a:noFill/>
          <a:ln>
            <a:solidFill>
              <a:srgbClr val="FFD144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1098" name="Elipse 1097">
            <a:extLst>
              <a:ext uri="{FF2B5EF4-FFF2-40B4-BE49-F238E27FC236}">
                <a16:creationId xmlns:a16="http://schemas.microsoft.com/office/drawing/2014/main" id="{A9F4A144-DC74-FAAE-3311-675538E1D372}"/>
              </a:ext>
            </a:extLst>
          </p:cNvPr>
          <p:cNvSpPr/>
          <p:nvPr/>
        </p:nvSpPr>
        <p:spPr>
          <a:xfrm>
            <a:off x="9099576" y="5702086"/>
            <a:ext cx="225662" cy="225662"/>
          </a:xfrm>
          <a:prstGeom prst="ellipse">
            <a:avLst/>
          </a:prstGeom>
          <a:noFill/>
          <a:ln>
            <a:solidFill>
              <a:srgbClr val="326499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00" name="Elipse 1099">
            <a:extLst>
              <a:ext uri="{FF2B5EF4-FFF2-40B4-BE49-F238E27FC236}">
                <a16:creationId xmlns:a16="http://schemas.microsoft.com/office/drawing/2014/main" id="{F8D580A7-D355-7B38-58C2-6A0234118B8B}"/>
              </a:ext>
            </a:extLst>
          </p:cNvPr>
          <p:cNvSpPr/>
          <p:nvPr/>
        </p:nvSpPr>
        <p:spPr>
          <a:xfrm>
            <a:off x="8679805" y="5328606"/>
            <a:ext cx="225662" cy="225662"/>
          </a:xfrm>
          <a:prstGeom prst="ellipse">
            <a:avLst/>
          </a:prstGeom>
          <a:noFill/>
          <a:ln>
            <a:solidFill>
              <a:srgbClr val="326499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103" name="Conector recto 1102">
            <a:extLst>
              <a:ext uri="{FF2B5EF4-FFF2-40B4-BE49-F238E27FC236}">
                <a16:creationId xmlns:a16="http://schemas.microsoft.com/office/drawing/2014/main" id="{797CB05D-F17C-07D3-5B71-74A1551F6A47}"/>
              </a:ext>
            </a:extLst>
          </p:cNvPr>
          <p:cNvCxnSpPr>
            <a:cxnSpLocks/>
          </p:cNvCxnSpPr>
          <p:nvPr/>
        </p:nvCxnSpPr>
        <p:spPr>
          <a:xfrm flipH="1">
            <a:off x="8789131" y="5181857"/>
            <a:ext cx="1" cy="140487"/>
          </a:xfrm>
          <a:prstGeom prst="lin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1104" name="Elipse 1103">
            <a:extLst>
              <a:ext uri="{FF2B5EF4-FFF2-40B4-BE49-F238E27FC236}">
                <a16:creationId xmlns:a16="http://schemas.microsoft.com/office/drawing/2014/main" id="{12E38CB7-64CC-2D18-1BD5-76C861B85EEC}"/>
              </a:ext>
            </a:extLst>
          </p:cNvPr>
          <p:cNvSpPr/>
          <p:nvPr/>
        </p:nvSpPr>
        <p:spPr>
          <a:xfrm>
            <a:off x="9457695" y="5711829"/>
            <a:ext cx="225662" cy="225662"/>
          </a:xfrm>
          <a:prstGeom prst="ellipse">
            <a:avLst/>
          </a:prstGeom>
          <a:noFill/>
          <a:ln>
            <a:solidFill>
              <a:srgbClr val="326499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05" name="Elipse 1104">
            <a:extLst>
              <a:ext uri="{FF2B5EF4-FFF2-40B4-BE49-F238E27FC236}">
                <a16:creationId xmlns:a16="http://schemas.microsoft.com/office/drawing/2014/main" id="{17B18DEC-E374-61B5-7468-918FEE4AB4FF}"/>
              </a:ext>
            </a:extLst>
          </p:cNvPr>
          <p:cNvSpPr/>
          <p:nvPr/>
        </p:nvSpPr>
        <p:spPr>
          <a:xfrm>
            <a:off x="8688230" y="5701663"/>
            <a:ext cx="225662" cy="225662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106" name="Conector recto 1105">
            <a:extLst>
              <a:ext uri="{FF2B5EF4-FFF2-40B4-BE49-F238E27FC236}">
                <a16:creationId xmlns:a16="http://schemas.microsoft.com/office/drawing/2014/main" id="{E973D0FB-DB89-05FC-A81E-57EF55E86E7F}"/>
              </a:ext>
            </a:extLst>
          </p:cNvPr>
          <p:cNvCxnSpPr>
            <a:cxnSpLocks/>
          </p:cNvCxnSpPr>
          <p:nvPr/>
        </p:nvCxnSpPr>
        <p:spPr>
          <a:xfrm flipH="1">
            <a:off x="9568112" y="5553593"/>
            <a:ext cx="1" cy="154536"/>
          </a:xfrm>
          <a:prstGeom prst="lin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1107" name="Conector recto 1106">
            <a:extLst>
              <a:ext uri="{FF2B5EF4-FFF2-40B4-BE49-F238E27FC236}">
                <a16:creationId xmlns:a16="http://schemas.microsoft.com/office/drawing/2014/main" id="{BC7D255C-CC20-8805-A35A-8B34C5F1C86D}"/>
              </a:ext>
            </a:extLst>
          </p:cNvPr>
          <p:cNvCxnSpPr>
            <a:cxnSpLocks/>
            <a:stCxn id="1090" idx="3"/>
            <a:endCxn id="1105" idx="7"/>
          </p:cNvCxnSpPr>
          <p:nvPr/>
        </p:nvCxnSpPr>
        <p:spPr>
          <a:xfrm flipH="1">
            <a:off x="8880845" y="5521221"/>
            <a:ext cx="250008" cy="213489"/>
          </a:xfrm>
          <a:prstGeom prst="line">
            <a:avLst/>
          </a:prstGeom>
          <a:noFill/>
          <a:ln>
            <a:solidFill>
              <a:srgbClr val="FFD144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1110" name="Elipse 1109">
            <a:extLst>
              <a:ext uri="{FF2B5EF4-FFF2-40B4-BE49-F238E27FC236}">
                <a16:creationId xmlns:a16="http://schemas.microsoft.com/office/drawing/2014/main" id="{EB1C632C-037F-3486-0787-0385A703D4F8}"/>
              </a:ext>
            </a:extLst>
          </p:cNvPr>
          <p:cNvSpPr/>
          <p:nvPr/>
        </p:nvSpPr>
        <p:spPr>
          <a:xfrm>
            <a:off x="8688590" y="6077022"/>
            <a:ext cx="225662" cy="225662"/>
          </a:xfrm>
          <a:prstGeom prst="ellipse">
            <a:avLst/>
          </a:prstGeom>
          <a:noFill/>
          <a:ln>
            <a:solidFill>
              <a:srgbClr val="326499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111" name="Conector recto 1110">
            <a:extLst>
              <a:ext uri="{FF2B5EF4-FFF2-40B4-BE49-F238E27FC236}">
                <a16:creationId xmlns:a16="http://schemas.microsoft.com/office/drawing/2014/main" id="{36569CDC-2A03-8A28-A065-F62B91202686}"/>
              </a:ext>
            </a:extLst>
          </p:cNvPr>
          <p:cNvCxnSpPr>
            <a:cxnSpLocks/>
          </p:cNvCxnSpPr>
          <p:nvPr/>
        </p:nvCxnSpPr>
        <p:spPr>
          <a:xfrm flipH="1">
            <a:off x="8799007" y="5918786"/>
            <a:ext cx="1" cy="154536"/>
          </a:xfrm>
          <a:prstGeom prst="lin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A95E1AC0-795B-39AF-01A4-08076700175D}"/>
              </a:ext>
            </a:extLst>
          </p:cNvPr>
          <p:cNvSpPr txBox="1"/>
          <p:nvPr/>
        </p:nvSpPr>
        <p:spPr>
          <a:xfrm>
            <a:off x="8425242" y="3651265"/>
            <a:ext cx="3341307" cy="33855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s-ES" sz="1600" dirty="0">
                <a:solidFill>
                  <a:schemeClr val="tx2"/>
                </a:solidFill>
              </a:rPr>
              <a:t>Transformación de </a:t>
            </a:r>
            <a:r>
              <a:rPr lang="es-ES" sz="1600" dirty="0" err="1">
                <a:solidFill>
                  <a:schemeClr val="tx2"/>
                </a:solidFill>
              </a:rPr>
              <a:t>ASTs</a:t>
            </a:r>
            <a:endParaRPr lang="es-ES" dirty="0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CCF44157-3031-0597-C11B-E533B513FDE8}"/>
              </a:ext>
            </a:extLst>
          </p:cNvPr>
          <p:cNvSpPr txBox="1"/>
          <p:nvPr/>
        </p:nvSpPr>
        <p:spPr>
          <a:xfrm>
            <a:off x="3575468" y="941220"/>
            <a:ext cx="2578219" cy="33855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s-ES" sz="1600" dirty="0">
                <a:solidFill>
                  <a:schemeClr val="tx2"/>
                </a:solidFill>
              </a:rPr>
              <a:t>Extracción de </a:t>
            </a:r>
            <a:r>
              <a:rPr lang="es-ES" sz="1600" dirty="0" err="1">
                <a:solidFill>
                  <a:schemeClr val="tx2"/>
                </a:solidFill>
              </a:rPr>
              <a:t>ASTs</a:t>
            </a:r>
            <a:endParaRPr lang="es-ES" dirty="0"/>
          </a:p>
        </p:txBody>
      </p:sp>
      <p:grpSp>
        <p:nvGrpSpPr>
          <p:cNvPr id="1142" name="Grupo 1141">
            <a:extLst>
              <a:ext uri="{FF2B5EF4-FFF2-40B4-BE49-F238E27FC236}">
                <a16:creationId xmlns:a16="http://schemas.microsoft.com/office/drawing/2014/main" id="{5069C997-F87A-CCAB-03D6-2CE3E3E1CC03}"/>
              </a:ext>
            </a:extLst>
          </p:cNvPr>
          <p:cNvGrpSpPr/>
          <p:nvPr/>
        </p:nvGrpSpPr>
        <p:grpSpPr>
          <a:xfrm>
            <a:off x="3128586" y="4551867"/>
            <a:ext cx="2454434" cy="1295201"/>
            <a:chOff x="2046546" y="4315647"/>
            <a:chExt cx="2454434" cy="1295201"/>
          </a:xfrm>
        </p:grpSpPr>
        <p:cxnSp>
          <p:nvCxnSpPr>
            <p:cNvPr id="1140" name="Conector recto de flecha 1139">
              <a:extLst>
                <a:ext uri="{FF2B5EF4-FFF2-40B4-BE49-F238E27FC236}">
                  <a16:creationId xmlns:a16="http://schemas.microsoft.com/office/drawing/2014/main" id="{647BC005-6255-EA5F-5CDD-B5F69E055FC4}"/>
                </a:ext>
              </a:extLst>
            </p:cNvPr>
            <p:cNvCxnSpPr>
              <a:cxnSpLocks/>
            </p:cNvCxnSpPr>
            <p:nvPr/>
          </p:nvCxnSpPr>
          <p:spPr>
            <a:xfrm>
              <a:off x="2590864" y="4746059"/>
              <a:ext cx="3484" cy="740665"/>
            </a:xfrm>
            <a:prstGeom prst="straightConnector1">
              <a:avLst/>
            </a:prstGeom>
            <a:ln>
              <a:head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41" name="Conector recto de flecha 1140">
              <a:extLst>
                <a:ext uri="{FF2B5EF4-FFF2-40B4-BE49-F238E27FC236}">
                  <a16:creationId xmlns:a16="http://schemas.microsoft.com/office/drawing/2014/main" id="{C0496A59-39D8-255F-7EFF-E68F0E33B5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90864" y="5480193"/>
              <a:ext cx="1333731" cy="0"/>
            </a:xfrm>
            <a:prstGeom prst="straightConnector1">
              <a:avLst/>
            </a:prstGeom>
            <a:ln>
              <a:head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46" name="Rectángulo: esquinas redondeadas 1145">
              <a:extLst>
                <a:ext uri="{FF2B5EF4-FFF2-40B4-BE49-F238E27FC236}">
                  <a16:creationId xmlns:a16="http://schemas.microsoft.com/office/drawing/2014/main" id="{0363D619-43AC-7002-950D-2A7683B098B6}"/>
                </a:ext>
              </a:extLst>
            </p:cNvPr>
            <p:cNvSpPr/>
            <p:nvPr/>
          </p:nvSpPr>
          <p:spPr>
            <a:xfrm>
              <a:off x="2046546" y="4315647"/>
              <a:ext cx="2454434" cy="1295201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 dirty="0">
                <a:solidFill>
                  <a:schemeClr val="tx2"/>
                </a:solidFill>
              </a:endParaRPr>
            </a:p>
          </p:txBody>
        </p:sp>
        <p:sp>
          <p:nvSpPr>
            <p:cNvPr id="1147" name="CuadroTexto 1146">
              <a:extLst>
                <a:ext uri="{FF2B5EF4-FFF2-40B4-BE49-F238E27FC236}">
                  <a16:creationId xmlns:a16="http://schemas.microsoft.com/office/drawing/2014/main" id="{3B241663-D8EE-3ED2-CF2B-9D738D2989B3}"/>
                </a:ext>
              </a:extLst>
            </p:cNvPr>
            <p:cNvSpPr txBox="1"/>
            <p:nvPr/>
          </p:nvSpPr>
          <p:spPr>
            <a:xfrm>
              <a:off x="2097149" y="4359622"/>
              <a:ext cx="2370941" cy="338554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600" dirty="0">
                  <a:solidFill>
                    <a:schemeClr val="tx2"/>
                  </a:solidFill>
                </a:rPr>
                <a:t>Detección de Anomalías</a:t>
              </a:r>
              <a:endParaRPr lang="es-ES" dirty="0"/>
            </a:p>
          </p:txBody>
        </p:sp>
        <p:sp>
          <p:nvSpPr>
            <p:cNvPr id="1151" name="Elipse 1150">
              <a:extLst>
                <a:ext uri="{FF2B5EF4-FFF2-40B4-BE49-F238E27FC236}">
                  <a16:creationId xmlns:a16="http://schemas.microsoft.com/office/drawing/2014/main" id="{6634C7E7-F601-A7CE-C07B-8802008ED388}"/>
                </a:ext>
              </a:extLst>
            </p:cNvPr>
            <p:cNvSpPr/>
            <p:nvPr/>
          </p:nvSpPr>
          <p:spPr>
            <a:xfrm>
              <a:off x="2688063" y="5229422"/>
              <a:ext cx="81908" cy="81908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52" name="Elipse 1151">
              <a:extLst>
                <a:ext uri="{FF2B5EF4-FFF2-40B4-BE49-F238E27FC236}">
                  <a16:creationId xmlns:a16="http://schemas.microsoft.com/office/drawing/2014/main" id="{6CC8593A-E82A-85C8-EDF4-2D84183E413F}"/>
                </a:ext>
              </a:extLst>
            </p:cNvPr>
            <p:cNvSpPr/>
            <p:nvPr/>
          </p:nvSpPr>
          <p:spPr>
            <a:xfrm>
              <a:off x="2926626" y="5294001"/>
              <a:ext cx="81908" cy="81908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53" name="Elipse 1152">
              <a:extLst>
                <a:ext uri="{FF2B5EF4-FFF2-40B4-BE49-F238E27FC236}">
                  <a16:creationId xmlns:a16="http://schemas.microsoft.com/office/drawing/2014/main" id="{77927314-9631-336C-A876-D9A1FA5F2E9F}"/>
                </a:ext>
              </a:extLst>
            </p:cNvPr>
            <p:cNvSpPr/>
            <p:nvPr/>
          </p:nvSpPr>
          <p:spPr>
            <a:xfrm>
              <a:off x="2751925" y="5025981"/>
              <a:ext cx="81908" cy="81908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56" name="Elipse 1155">
              <a:extLst>
                <a:ext uri="{FF2B5EF4-FFF2-40B4-BE49-F238E27FC236}">
                  <a16:creationId xmlns:a16="http://schemas.microsoft.com/office/drawing/2014/main" id="{7B7716F9-2A20-9C36-D8C3-F3C9C6D5EFF5}"/>
                </a:ext>
              </a:extLst>
            </p:cNvPr>
            <p:cNvSpPr/>
            <p:nvPr/>
          </p:nvSpPr>
          <p:spPr>
            <a:xfrm>
              <a:off x="2773322" y="5147514"/>
              <a:ext cx="81908" cy="81908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57" name="Elipse 1156">
              <a:extLst>
                <a:ext uri="{FF2B5EF4-FFF2-40B4-BE49-F238E27FC236}">
                  <a16:creationId xmlns:a16="http://schemas.microsoft.com/office/drawing/2014/main" id="{B5B802EE-8B07-F545-A540-E357488B99AC}"/>
                </a:ext>
              </a:extLst>
            </p:cNvPr>
            <p:cNvSpPr/>
            <p:nvPr/>
          </p:nvSpPr>
          <p:spPr>
            <a:xfrm>
              <a:off x="2802809" y="5277794"/>
              <a:ext cx="81908" cy="81908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60" name="Elipse 1159">
              <a:extLst>
                <a:ext uri="{FF2B5EF4-FFF2-40B4-BE49-F238E27FC236}">
                  <a16:creationId xmlns:a16="http://schemas.microsoft.com/office/drawing/2014/main" id="{7DA1757A-61ED-F44F-9BE7-F2EA7846EBB2}"/>
                </a:ext>
              </a:extLst>
            </p:cNvPr>
            <p:cNvSpPr/>
            <p:nvPr/>
          </p:nvSpPr>
          <p:spPr>
            <a:xfrm>
              <a:off x="2896614" y="5189419"/>
              <a:ext cx="81908" cy="81908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62" name="Elipse 1161">
              <a:extLst>
                <a:ext uri="{FF2B5EF4-FFF2-40B4-BE49-F238E27FC236}">
                  <a16:creationId xmlns:a16="http://schemas.microsoft.com/office/drawing/2014/main" id="{23FF7498-4A80-282E-6ACF-394F9B814DEF}"/>
                </a:ext>
              </a:extLst>
            </p:cNvPr>
            <p:cNvSpPr/>
            <p:nvPr/>
          </p:nvSpPr>
          <p:spPr>
            <a:xfrm>
              <a:off x="3015562" y="5212093"/>
              <a:ext cx="81908" cy="81908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67" name="Elipse 1166">
              <a:extLst>
                <a:ext uri="{FF2B5EF4-FFF2-40B4-BE49-F238E27FC236}">
                  <a16:creationId xmlns:a16="http://schemas.microsoft.com/office/drawing/2014/main" id="{B2573811-BC3E-DD19-A6BE-B18DBD8EDB76}"/>
                </a:ext>
              </a:extLst>
            </p:cNvPr>
            <p:cNvSpPr/>
            <p:nvPr/>
          </p:nvSpPr>
          <p:spPr>
            <a:xfrm>
              <a:off x="3678266" y="4824787"/>
              <a:ext cx="81908" cy="8190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18" name="Elipse 1117">
              <a:extLst>
                <a:ext uri="{FF2B5EF4-FFF2-40B4-BE49-F238E27FC236}">
                  <a16:creationId xmlns:a16="http://schemas.microsoft.com/office/drawing/2014/main" id="{F0A8B072-2F51-B11D-DE09-71FE3635F3DA}"/>
                </a:ext>
              </a:extLst>
            </p:cNvPr>
            <p:cNvSpPr/>
            <p:nvPr/>
          </p:nvSpPr>
          <p:spPr>
            <a:xfrm>
              <a:off x="2858434" y="5033468"/>
              <a:ext cx="81908" cy="81908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38" name="Elipse 1137">
              <a:extLst>
                <a:ext uri="{FF2B5EF4-FFF2-40B4-BE49-F238E27FC236}">
                  <a16:creationId xmlns:a16="http://schemas.microsoft.com/office/drawing/2014/main" id="{D7417FE6-595B-5182-D277-84CA239AA371}"/>
                </a:ext>
              </a:extLst>
            </p:cNvPr>
            <p:cNvSpPr/>
            <p:nvPr/>
          </p:nvSpPr>
          <p:spPr>
            <a:xfrm>
              <a:off x="2993250" y="5086708"/>
              <a:ext cx="81908" cy="81908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144" name="Rectángulo 1143">
            <a:extLst>
              <a:ext uri="{FF2B5EF4-FFF2-40B4-BE49-F238E27FC236}">
                <a16:creationId xmlns:a16="http://schemas.microsoft.com/office/drawing/2014/main" id="{ABE75DB1-BE5D-0110-6487-D5DA67F9ECBE}"/>
              </a:ext>
            </a:extLst>
          </p:cNvPr>
          <p:cNvSpPr/>
          <p:nvPr/>
        </p:nvSpPr>
        <p:spPr>
          <a:xfrm>
            <a:off x="2855105" y="293676"/>
            <a:ext cx="9165445" cy="635096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Flecha: a la derecha 4">
            <a:extLst>
              <a:ext uri="{FF2B5EF4-FFF2-40B4-BE49-F238E27FC236}">
                <a16:creationId xmlns:a16="http://schemas.microsoft.com/office/drawing/2014/main" id="{A23139AA-5035-E8D1-3BF8-2BA8B8084885}"/>
              </a:ext>
            </a:extLst>
          </p:cNvPr>
          <p:cNvSpPr/>
          <p:nvPr/>
        </p:nvSpPr>
        <p:spPr>
          <a:xfrm>
            <a:off x="2594958" y="1348255"/>
            <a:ext cx="587395" cy="409148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21" name="Flecha: a la derecha 1120">
            <a:extLst>
              <a:ext uri="{FF2B5EF4-FFF2-40B4-BE49-F238E27FC236}">
                <a16:creationId xmlns:a16="http://schemas.microsoft.com/office/drawing/2014/main" id="{BCF9A931-B79B-CC37-A7FE-9217A8F7DF05}"/>
              </a:ext>
            </a:extLst>
          </p:cNvPr>
          <p:cNvSpPr/>
          <p:nvPr/>
        </p:nvSpPr>
        <p:spPr>
          <a:xfrm rot="10800000">
            <a:off x="2458800" y="4992860"/>
            <a:ext cx="587395" cy="409148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201C0D84-E3A4-C646-C740-D212D6A536F8}"/>
              </a:ext>
            </a:extLst>
          </p:cNvPr>
          <p:cNvSpPr txBox="1"/>
          <p:nvPr/>
        </p:nvSpPr>
        <p:spPr>
          <a:xfrm>
            <a:off x="10260178" y="5098238"/>
            <a:ext cx="1200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/>
              <a:t>Visita de Cases</a:t>
            </a:r>
          </a:p>
          <a:p>
            <a:r>
              <a:rPr lang="es-ES" sz="800" dirty="0"/>
              <a:t>Visita de </a:t>
            </a:r>
            <a:r>
              <a:rPr lang="es-ES" sz="800" dirty="0" err="1"/>
              <a:t>Handlers</a:t>
            </a:r>
            <a:endParaRPr lang="es-ES" sz="800" dirty="0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2F9ED6A4-A8C7-9CA2-3293-BCDBADBD1B87}"/>
              </a:ext>
            </a:extLst>
          </p:cNvPr>
          <p:cNvSpPr txBox="1"/>
          <p:nvPr/>
        </p:nvSpPr>
        <p:spPr>
          <a:xfrm>
            <a:off x="10260178" y="5490100"/>
            <a:ext cx="16650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/>
              <a:t>Visita de </a:t>
            </a:r>
            <a:r>
              <a:rPr lang="es-ES" sz="800" dirty="0" err="1"/>
              <a:t>Comprehnesion</a:t>
            </a:r>
            <a:endParaRPr lang="es-ES" sz="800" dirty="0"/>
          </a:p>
          <a:p>
            <a:r>
              <a:rPr lang="es-ES" sz="800" dirty="0"/>
              <a:t>Visita de </a:t>
            </a:r>
            <a:r>
              <a:rPr lang="es-ES" sz="800" dirty="0" err="1"/>
              <a:t>Invocation</a:t>
            </a:r>
            <a:endParaRPr lang="es-ES" sz="800" dirty="0"/>
          </a:p>
          <a:p>
            <a:r>
              <a:rPr lang="es-ES" sz="800" dirty="0"/>
              <a:t>Visita de </a:t>
            </a:r>
            <a:r>
              <a:rPr lang="es-ES" sz="800" dirty="0" err="1"/>
              <a:t>FString</a:t>
            </a:r>
            <a:endParaRPr lang="es-ES" sz="800" dirty="0"/>
          </a:p>
          <a:p>
            <a:r>
              <a:rPr lang="es-ES" sz="800" dirty="0"/>
              <a:t>Visita de Variable </a:t>
            </a:r>
          </a:p>
          <a:p>
            <a:r>
              <a:rPr lang="es-ES" sz="800" dirty="0"/>
              <a:t>Visita de Vector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B795FAA7-C9A8-4223-D3DF-C7BDACE85603}"/>
              </a:ext>
            </a:extLst>
          </p:cNvPr>
          <p:cNvSpPr txBox="1"/>
          <p:nvPr/>
        </p:nvSpPr>
        <p:spPr>
          <a:xfrm>
            <a:off x="10260177" y="4229374"/>
            <a:ext cx="12001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/>
              <a:t>Visita de </a:t>
            </a:r>
            <a:r>
              <a:rPr lang="es-ES" sz="800" dirty="0" err="1"/>
              <a:t>Imports</a:t>
            </a:r>
            <a:endParaRPr lang="es-ES" sz="800" dirty="0"/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BCEF9FC9-C439-CCF9-7710-FF95032E8700}"/>
              </a:ext>
            </a:extLst>
          </p:cNvPr>
          <p:cNvSpPr txBox="1"/>
          <p:nvPr/>
        </p:nvSpPr>
        <p:spPr>
          <a:xfrm>
            <a:off x="10260177" y="4661104"/>
            <a:ext cx="12001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/>
              <a:t>Visita de </a:t>
            </a:r>
            <a:r>
              <a:rPr lang="es-ES" sz="800" dirty="0" err="1"/>
              <a:t>Parameters</a:t>
            </a:r>
            <a:endParaRPr lang="es-ES" sz="800" dirty="0"/>
          </a:p>
        </p:txBody>
      </p:sp>
    </p:spTree>
    <p:extLst>
      <p:ext uri="{BB962C8B-B14F-4D97-AF65-F5344CB8AC3E}">
        <p14:creationId xmlns:p14="http://schemas.microsoft.com/office/powerpoint/2010/main" val="415462295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1799</TotalTime>
  <Words>734</Words>
  <Application>Microsoft Office PowerPoint</Application>
  <PresentationFormat>Panorámica</PresentationFormat>
  <Paragraphs>327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Symbol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Miguel</dc:creator>
  <cp:lastModifiedBy>Miguel</cp:lastModifiedBy>
  <cp:revision>14</cp:revision>
  <dcterms:created xsi:type="dcterms:W3CDTF">2024-05-17T07:45:21Z</dcterms:created>
  <dcterms:modified xsi:type="dcterms:W3CDTF">2024-07-01T09:33:26Z</dcterms:modified>
</cp:coreProperties>
</file>