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2fde47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2fde47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4eb97a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4eb97a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aa04be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aa04be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7ed215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7ed215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7ed215c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7ed215c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7ed215c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7ed215c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2fde47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2fde47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aa04b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aa04b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6390562" y="2402186"/>
            <a:ext cx="530655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552" y="-66750"/>
            <a:ext cx="6462301" cy="3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736551" cy="9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9350" y="-66750"/>
            <a:ext cx="1134650" cy="120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-2025162" y="2930138"/>
            <a:ext cx="4256599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-100125" y="4903825"/>
            <a:ext cx="93331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emonstrations.wolfram.com/" TargetMode="External"/><Relationship Id="rId4" Type="http://schemas.openxmlformats.org/officeDocument/2006/relationships/hyperlink" Target="http://demonstrations.wolfram.com/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gif"/><Relationship Id="rId10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66" name="Google Shape;66;p13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7" name="Google Shape;67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roxima Nova"/>
                <a:ea typeface="Proxima Nova"/>
                <a:cs typeface="Proxima Nova"/>
                <a:sym typeface="Proxima Nova"/>
              </a:rPr>
              <a:t>Compute To Learn Workshop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311700" y="2681725"/>
            <a:ext cx="8520600" cy="19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November 2, 2018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Lafayette College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220221" y="23447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12150" y="2341630"/>
            <a:ext cx="33153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occurs as a social process within authentic disciplinary practices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23313" y="1019331"/>
            <a:ext cx="2580975" cy="24777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5704302" y="848425"/>
            <a:ext cx="34071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 engage deeply with material to construct and integrate new knowledge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704302" y="2341630"/>
            <a:ext cx="36633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 learn from interacting with peers through shared experience and understanding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12150" y="848425"/>
            <a:ext cx="33153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 develop practical programming skills for use within and beyond the course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985225" y="3442525"/>
            <a:ext cx="35496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 use a design process approach to create functional demonstrations for broad use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87" name="Google Shape;87;p14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4"/>
          <p:cNvSpPr txBox="1"/>
          <p:nvPr/>
        </p:nvSpPr>
        <p:spPr>
          <a:xfrm>
            <a:off x="4883575" y="4557500"/>
            <a:ext cx="3315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J. Chem. Educ.</a:t>
            </a:r>
            <a:r>
              <a:rPr lang="en" sz="1200"/>
              <a:t> </a:t>
            </a:r>
            <a:r>
              <a:rPr b="1" lang="en" sz="1200"/>
              <a:t>2017</a:t>
            </a:r>
            <a:r>
              <a:rPr lang="en" sz="1200"/>
              <a:t>, </a:t>
            </a:r>
            <a:r>
              <a:rPr i="1" lang="en" sz="1200"/>
              <a:t>94</a:t>
            </a:r>
            <a:r>
              <a:rPr lang="en" sz="1200"/>
              <a:t>, 1896-1903.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 “Studio” Philosophy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654775"/>
            <a:ext cx="85206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The main goal in C2L is to master a topic or concept in physical chemistry more deeply by engaging in a creative activity relevant to the material.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Adopt an educational strategy more commonly found in the realms of theatre, music, and art: the concept of a studio, in which “performance” is more explicitly recognized as an outcome. 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Superimposing this strategy onto a chemistry course allows us to have our own studio, where new skills and understanding can be ‘rehearsed’ amongst peers and under the supervision of more experienced individuals.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5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02" name="Google Shape;102;p15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" name="Google Shape;103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08725" y="705425"/>
            <a:ext cx="85206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CHEM 260H first implemented in F08 and offered continuously ever since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>
                <a:solidFill>
                  <a:srgbClr val="DDAF28"/>
                </a:solidFill>
              </a:rPr>
              <a:t>Prior to F15: “Writing-to-Teach” </a:t>
            </a:r>
            <a:r>
              <a:rPr lang="en" sz="2000">
                <a:solidFill>
                  <a:schemeClr val="dk1"/>
                </a:solidFill>
              </a:rPr>
              <a:t>Students worked in small groups to develop supplemental explanatory texts for concepts covered in CHEM 260 (wiki-pages, a student-written textbook, etc.).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>
                <a:solidFill>
                  <a:srgbClr val="DDAF28"/>
                </a:solidFill>
              </a:rPr>
              <a:t>F15 – present: “Compute-to-Learn” </a:t>
            </a:r>
            <a:r>
              <a:rPr lang="en" sz="2000">
                <a:solidFill>
                  <a:schemeClr val="dk1"/>
                </a:solidFill>
              </a:rPr>
              <a:t>Students work in small groups to develop interactive computer demos of concepts covered in CHEM 260. Products are reviewed &amp; published on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Wolfram Demonstrations Project</a:t>
            </a:r>
            <a:r>
              <a:rPr lang="en" sz="2000">
                <a:solidFill>
                  <a:schemeClr val="dk1"/>
                </a:solidFill>
              </a:rPr>
              <a:t> website.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>
                <a:solidFill>
                  <a:srgbClr val="DDAF28"/>
                </a:solidFill>
              </a:rPr>
              <a:t>F16 – present: </a:t>
            </a:r>
            <a:r>
              <a:rPr lang="en" sz="2000">
                <a:solidFill>
                  <a:schemeClr val="dk1"/>
                </a:solidFill>
              </a:rPr>
              <a:t>Expanded to joint CHEM 230/260H studio.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rgbClr val="7B1234"/>
                </a:solidFill>
              </a:rPr>
              <a:t>S18 – present:</a:t>
            </a:r>
            <a:r>
              <a:rPr lang="en" sz="2000">
                <a:solidFill>
                  <a:schemeClr val="dk1"/>
                </a:solidFill>
              </a:rPr>
              <a:t> C2L offered at Lafayette in CHEM 324 Fourth Hour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</a:t>
            </a:r>
            <a:r>
              <a:rPr b="1" lang="en" sz="3600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 History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6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16" name="Google Shape;116;p16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75" y="996330"/>
            <a:ext cx="4763451" cy="34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7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30" name="Google Shape;130;p17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75" y="1202398"/>
            <a:ext cx="3377576" cy="24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4315663" y="2324150"/>
            <a:ext cx="434400" cy="4344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463" y="1006088"/>
            <a:ext cx="3417481" cy="307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8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46" name="Google Shape;146;p18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7" name="Google Shape;147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32E60"/>
                </a:solidFill>
              </a:rPr>
              <a:t>The Wolfram Demonstrations Project</a:t>
            </a:r>
            <a:endParaRPr sz="3600">
              <a:solidFill>
                <a:srgbClr val="032E60"/>
              </a:solidFill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08725" y="631650"/>
            <a:ext cx="85206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Addresses dissemination and transferability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Mimics an authentic research experience of expert-reviewed, publishable, and citable products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Open source: All codes and demonstrations are accessible to the general public, and can be used even without a Mathematica License!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Pedagogy is expandable to ANY discipline that can use visualization, from K12 to graduate school: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879450" y="3302250"/>
            <a:ext cx="3952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 Sciences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Mathematics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Engineering</a:t>
            </a:r>
            <a:endParaRPr sz="1800"/>
          </a:p>
        </p:txBody>
      </p:sp>
      <p:sp>
        <p:nvSpPr>
          <p:cNvPr id="155" name="Google Shape;155;p19"/>
          <p:cNvSpPr txBox="1"/>
          <p:nvPr/>
        </p:nvSpPr>
        <p:spPr>
          <a:xfrm>
            <a:off x="4569025" y="3302250"/>
            <a:ext cx="38214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Art and Architecture</a:t>
            </a:r>
            <a:endParaRPr sz="1800"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9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62" name="Google Shape;162;p19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3" name="Google Shape;163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32E60"/>
                </a:solidFill>
              </a:rPr>
              <a:t>Learning Mathematica Demonstrations</a:t>
            </a:r>
            <a:endParaRPr sz="3600">
              <a:solidFill>
                <a:srgbClr val="032E60"/>
              </a:solidFill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11700" y="1013075"/>
            <a:ext cx="85206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Compute-to-Learn takes place in weekly “studio” sessions  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Peers collaborate to create explanatory demonstrations 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Peers critique each others’ explanations/demos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Tutorial on creating demonstrations in Mathematica 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Provided at the beginning of the semester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Carried out over the first three sessions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Let’s check out a condensed version of the tutorial now!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0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76" name="Google Shape;176;p20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7" name="Google Shape;177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