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46" r:id="rId2"/>
    <p:sldMasterId id="2147483748" r:id="rId3"/>
  </p:sldMasterIdLst>
  <p:notesMasterIdLst>
    <p:notesMasterId r:id="rId37"/>
  </p:notesMasterIdLst>
  <p:handoutMasterIdLst>
    <p:handoutMasterId r:id="rId38"/>
  </p:handoutMasterIdLst>
  <p:sldIdLst>
    <p:sldId id="292" r:id="rId4"/>
    <p:sldId id="257" r:id="rId5"/>
    <p:sldId id="274" r:id="rId6"/>
    <p:sldId id="273" r:id="rId7"/>
    <p:sldId id="290" r:id="rId8"/>
    <p:sldId id="291" r:id="rId9"/>
    <p:sldId id="293" r:id="rId10"/>
    <p:sldId id="259" r:id="rId11"/>
    <p:sldId id="265" r:id="rId12"/>
    <p:sldId id="260" r:id="rId13"/>
    <p:sldId id="261" r:id="rId14"/>
    <p:sldId id="264" r:id="rId15"/>
    <p:sldId id="266" r:id="rId16"/>
    <p:sldId id="267" r:id="rId17"/>
    <p:sldId id="286" r:id="rId18"/>
    <p:sldId id="275" r:id="rId19"/>
    <p:sldId id="262" r:id="rId20"/>
    <p:sldId id="258" r:id="rId21"/>
    <p:sldId id="268" r:id="rId22"/>
    <p:sldId id="285" r:id="rId23"/>
    <p:sldId id="282" r:id="rId24"/>
    <p:sldId id="283" r:id="rId25"/>
    <p:sldId id="277" r:id="rId26"/>
    <p:sldId id="270" r:id="rId27"/>
    <p:sldId id="278" r:id="rId28"/>
    <p:sldId id="281" r:id="rId29"/>
    <p:sldId id="279" r:id="rId30"/>
    <p:sldId id="276" r:id="rId31"/>
    <p:sldId id="294" r:id="rId32"/>
    <p:sldId id="295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66BCB-937B-4DC5-A7A5-AC9E69D9CF6E}" v="1682" dt="2020-01-14T22:44:33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2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umphries" userId="138dae504d491b71" providerId="LiveId" clId="{86466BCB-937B-4DC5-A7A5-AC9E69D9CF6E}"/>
    <pc:docChg chg="undo redo custSel addSld delSld modSld sldOrd">
      <pc:chgData name="Steve Humphries" userId="138dae504d491b71" providerId="LiveId" clId="{86466BCB-937B-4DC5-A7A5-AC9E69D9CF6E}" dt="2020-01-14T22:30:24.362" v="11559" actId="20577"/>
      <pc:docMkLst>
        <pc:docMk/>
      </pc:docMkLst>
      <pc:sldChg chg="modSp">
        <pc:chgData name="Steve Humphries" userId="138dae504d491b71" providerId="LiveId" clId="{86466BCB-937B-4DC5-A7A5-AC9E69D9CF6E}" dt="2020-01-14T19:27:07.212" v="5471" actId="20577"/>
        <pc:sldMkLst>
          <pc:docMk/>
          <pc:sldMk cId="1241555417" sldId="256"/>
        </pc:sldMkLst>
        <pc:spChg chg="mod">
          <ac:chgData name="Steve Humphries" userId="138dae504d491b71" providerId="LiveId" clId="{86466BCB-937B-4DC5-A7A5-AC9E69D9CF6E}" dt="2020-01-14T19:27:07.212" v="5471" actId="20577"/>
          <ac:spMkLst>
            <pc:docMk/>
            <pc:sldMk cId="1241555417" sldId="256"/>
            <ac:spMk id="3" creationId="{E6446876-0990-407C-BE6F-0E26B0001C24}"/>
          </ac:spMkLst>
        </pc:spChg>
      </pc:sldChg>
      <pc:sldChg chg="addSp delSp modSp modAnim">
        <pc:chgData name="Steve Humphries" userId="138dae504d491b71" providerId="LiveId" clId="{86466BCB-937B-4DC5-A7A5-AC9E69D9CF6E}" dt="2020-01-14T22:07:00.006" v="10621"/>
        <pc:sldMkLst>
          <pc:docMk/>
          <pc:sldMk cId="1884632515" sldId="257"/>
        </pc:sldMkLst>
        <pc:spChg chg="mod">
          <ac:chgData name="Steve Humphries" userId="138dae504d491b71" providerId="LiveId" clId="{86466BCB-937B-4DC5-A7A5-AC9E69D9CF6E}" dt="2020-01-14T19:21:26.619" v="4990" actId="20577"/>
          <ac:spMkLst>
            <pc:docMk/>
            <pc:sldMk cId="1884632515" sldId="257"/>
            <ac:spMk id="2" creationId="{542A17CE-E5AA-4BC1-9279-437C447D8CE0}"/>
          </ac:spMkLst>
        </pc:spChg>
        <pc:spChg chg="mod">
          <ac:chgData name="Steve Humphries" userId="138dae504d491b71" providerId="LiveId" clId="{86466BCB-937B-4DC5-A7A5-AC9E69D9CF6E}" dt="2020-01-14T19:25:24.339" v="5380" actId="20577"/>
          <ac:spMkLst>
            <pc:docMk/>
            <pc:sldMk cId="1884632515" sldId="257"/>
            <ac:spMk id="3" creationId="{C19C427B-34B2-4FA6-9EFF-6191F6917434}"/>
          </ac:spMkLst>
        </pc:spChg>
        <pc:spChg chg="add del mod">
          <ac:chgData name="Steve Humphries" userId="138dae504d491b71" providerId="LiveId" clId="{86466BCB-937B-4DC5-A7A5-AC9E69D9CF6E}" dt="2020-01-14T19:26:40.676" v="5440" actId="20577"/>
          <ac:spMkLst>
            <pc:docMk/>
            <pc:sldMk cId="1884632515" sldId="257"/>
            <ac:spMk id="4" creationId="{79A186BD-89CB-45B4-A9E5-EE7ABC45B105}"/>
          </ac:spMkLst>
        </pc:spChg>
      </pc:sldChg>
      <pc:sldChg chg="addSp delSp modSp ord modAnim">
        <pc:chgData name="Steve Humphries" userId="138dae504d491b71" providerId="LiveId" clId="{86466BCB-937B-4DC5-A7A5-AC9E69D9CF6E}" dt="2020-01-14T22:15:09.230" v="10689"/>
        <pc:sldMkLst>
          <pc:docMk/>
          <pc:sldMk cId="633299360" sldId="258"/>
        </pc:sldMkLst>
        <pc:spChg chg="mod">
          <ac:chgData name="Steve Humphries" userId="138dae504d491b71" providerId="LiveId" clId="{86466BCB-937B-4DC5-A7A5-AC9E69D9CF6E}" dt="2020-01-14T19:50:13.851" v="5787" actId="20577"/>
          <ac:spMkLst>
            <pc:docMk/>
            <pc:sldMk cId="633299360" sldId="258"/>
            <ac:spMk id="2" creationId="{0AAEA7D7-84E3-4881-8065-F090935AEE17}"/>
          </ac:spMkLst>
        </pc:spChg>
        <pc:spChg chg="mod">
          <ac:chgData name="Steve Humphries" userId="138dae504d491b71" providerId="LiveId" clId="{86466BCB-937B-4DC5-A7A5-AC9E69D9CF6E}" dt="2020-01-14T21:19:28.167" v="9058" actId="20577"/>
          <ac:spMkLst>
            <pc:docMk/>
            <pc:sldMk cId="633299360" sldId="258"/>
            <ac:spMk id="3" creationId="{AE9A93CF-7B07-46EC-BCF0-9D5609F3D01F}"/>
          </ac:spMkLst>
        </pc:spChg>
        <pc:spChg chg="add del">
          <ac:chgData name="Steve Humphries" userId="138dae504d491b71" providerId="LiveId" clId="{86466BCB-937B-4DC5-A7A5-AC9E69D9CF6E}" dt="2020-01-14T21:18:24.649" v="8969"/>
          <ac:spMkLst>
            <pc:docMk/>
            <pc:sldMk cId="633299360" sldId="258"/>
            <ac:spMk id="4" creationId="{ECE6FF73-4B8B-48D6-9C42-34F4D3B6BA85}"/>
          </ac:spMkLst>
        </pc:spChg>
        <pc:spChg chg="add del mod">
          <ac:chgData name="Steve Humphries" userId="138dae504d491b71" providerId="LiveId" clId="{86466BCB-937B-4DC5-A7A5-AC9E69D9CF6E}" dt="2020-01-14T21:19:29.752" v="9059"/>
          <ac:spMkLst>
            <pc:docMk/>
            <pc:sldMk cId="633299360" sldId="258"/>
            <ac:spMk id="5" creationId="{7B490EE3-502F-4CD0-B99D-69E36BF6B44E}"/>
          </ac:spMkLst>
        </pc:spChg>
      </pc:sldChg>
      <pc:sldChg chg="modSp modAnim">
        <pc:chgData name="Steve Humphries" userId="138dae504d491b71" providerId="LiveId" clId="{86466BCB-937B-4DC5-A7A5-AC9E69D9CF6E}" dt="2020-01-14T22:07:20.301" v="10625"/>
        <pc:sldMkLst>
          <pc:docMk/>
          <pc:sldMk cId="1365033512" sldId="259"/>
        </pc:sldMkLst>
        <pc:spChg chg="mod">
          <ac:chgData name="Steve Humphries" userId="138dae504d491b71" providerId="LiveId" clId="{86466BCB-937B-4DC5-A7A5-AC9E69D9CF6E}" dt="2020-01-11T14:39:44.846" v="1265" actId="5793"/>
          <ac:spMkLst>
            <pc:docMk/>
            <pc:sldMk cId="1365033512" sldId="259"/>
            <ac:spMk id="2" creationId="{542A17CE-E5AA-4BC1-9279-437C447D8CE0}"/>
          </ac:spMkLst>
        </pc:spChg>
        <pc:spChg chg="mod">
          <ac:chgData name="Steve Humphries" userId="138dae504d491b71" providerId="LiveId" clId="{86466BCB-937B-4DC5-A7A5-AC9E69D9CF6E}" dt="2020-01-14T19:35:54.595" v="5496" actId="20577"/>
          <ac:spMkLst>
            <pc:docMk/>
            <pc:sldMk cId="1365033512" sldId="259"/>
            <ac:spMk id="3" creationId="{C19C427B-34B2-4FA6-9EFF-6191F6917434}"/>
          </ac:spMkLst>
        </pc:spChg>
      </pc:sldChg>
      <pc:sldChg chg="modSp modAnim">
        <pc:chgData name="Steve Humphries" userId="138dae504d491b71" providerId="LiveId" clId="{86466BCB-937B-4DC5-A7A5-AC9E69D9CF6E}" dt="2020-01-14T22:09:03.981" v="10648"/>
        <pc:sldMkLst>
          <pc:docMk/>
          <pc:sldMk cId="2938209417" sldId="260"/>
        </pc:sldMkLst>
        <pc:spChg chg="mod">
          <ac:chgData name="Steve Humphries" userId="138dae504d491b71" providerId="LiveId" clId="{86466BCB-937B-4DC5-A7A5-AC9E69D9CF6E}" dt="2020-01-11T14:39:54.103" v="1275" actId="5793"/>
          <ac:spMkLst>
            <pc:docMk/>
            <pc:sldMk cId="2938209417" sldId="260"/>
            <ac:spMk id="2" creationId="{542A17CE-E5AA-4BC1-9279-437C447D8CE0}"/>
          </ac:spMkLst>
        </pc:spChg>
        <pc:spChg chg="mod">
          <ac:chgData name="Steve Humphries" userId="138dae504d491b71" providerId="LiveId" clId="{86466BCB-937B-4DC5-A7A5-AC9E69D9CF6E}" dt="2020-01-14T19:37:21.209" v="5547" actId="27636"/>
          <ac:spMkLst>
            <pc:docMk/>
            <pc:sldMk cId="2938209417" sldId="260"/>
            <ac:spMk id="3" creationId="{C19C427B-34B2-4FA6-9EFF-6191F6917434}"/>
          </ac:spMkLst>
        </pc:spChg>
      </pc:sldChg>
      <pc:sldChg chg="addSp delSp modSp add ord modAnim">
        <pc:chgData name="Steve Humphries" userId="138dae504d491b71" providerId="LiveId" clId="{86466BCB-937B-4DC5-A7A5-AC9E69D9CF6E}" dt="2020-01-14T22:09:35.350" v="10658"/>
        <pc:sldMkLst>
          <pc:docMk/>
          <pc:sldMk cId="3927066708" sldId="261"/>
        </pc:sldMkLst>
        <pc:spChg chg="mod">
          <ac:chgData name="Steve Humphries" userId="138dae504d491b71" providerId="LiveId" clId="{86466BCB-937B-4DC5-A7A5-AC9E69D9CF6E}" dt="2020-01-11T14:40:39.699" v="1285"/>
          <ac:spMkLst>
            <pc:docMk/>
            <pc:sldMk cId="3927066708" sldId="261"/>
            <ac:spMk id="2" creationId="{73DA0BEC-2F38-428C-9D0B-8725FA115D72}"/>
          </ac:spMkLst>
        </pc:spChg>
        <pc:spChg chg="del">
          <ac:chgData name="Steve Humphries" userId="138dae504d491b71" providerId="LiveId" clId="{86466BCB-937B-4DC5-A7A5-AC9E69D9CF6E}" dt="2020-01-11T14:40:56.046" v="1286" actId="1032"/>
          <ac:spMkLst>
            <pc:docMk/>
            <pc:sldMk cId="3927066708" sldId="261"/>
            <ac:spMk id="3" creationId="{310FD582-BDCD-49E1-952C-6AA9BA94D91B}"/>
          </ac:spMkLst>
        </pc:spChg>
        <pc:spChg chg="add del mod">
          <ac:chgData name="Steve Humphries" userId="138dae504d491b71" providerId="LiveId" clId="{86466BCB-937B-4DC5-A7A5-AC9E69D9CF6E}" dt="2020-01-11T14:55:34.060" v="1553" actId="1032"/>
          <ac:spMkLst>
            <pc:docMk/>
            <pc:sldMk cId="3927066708" sldId="261"/>
            <ac:spMk id="8" creationId="{392A3DE7-DAB7-479A-B38A-EF9AB6178076}"/>
          </ac:spMkLst>
        </pc:spChg>
        <pc:spChg chg="add del mod">
          <ac:chgData name="Steve Humphries" userId="138dae504d491b71" providerId="LiveId" clId="{86466BCB-937B-4DC5-A7A5-AC9E69D9CF6E}" dt="2020-01-11T15:08:24.527" v="1684" actId="478"/>
          <ac:spMkLst>
            <pc:docMk/>
            <pc:sldMk cId="3927066708" sldId="261"/>
            <ac:spMk id="13" creationId="{39F2A0D3-4766-4493-966A-D1A421BB986C}"/>
          </ac:spMkLst>
        </pc:spChg>
        <pc:spChg chg="add mod">
          <ac:chgData name="Steve Humphries" userId="138dae504d491b71" providerId="LiveId" clId="{86466BCB-937B-4DC5-A7A5-AC9E69D9CF6E}" dt="2020-01-11T15:17:51.231" v="1788" actId="14100"/>
          <ac:spMkLst>
            <pc:docMk/>
            <pc:sldMk cId="3927066708" sldId="261"/>
            <ac:spMk id="14" creationId="{E1578067-7D81-4999-8307-1C0ECD29CBF3}"/>
          </ac:spMkLst>
        </pc:spChg>
        <pc:spChg chg="add mod">
          <ac:chgData name="Steve Humphries" userId="138dae504d491b71" providerId="LiveId" clId="{86466BCB-937B-4DC5-A7A5-AC9E69D9CF6E}" dt="2020-01-11T15:15:20.551" v="1766" actId="1076"/>
          <ac:spMkLst>
            <pc:docMk/>
            <pc:sldMk cId="3927066708" sldId="261"/>
            <ac:spMk id="15" creationId="{6745F970-DCF4-4152-AF59-195B3FD915D0}"/>
          </ac:spMkLst>
        </pc:spChg>
        <pc:spChg chg="add mod">
          <ac:chgData name="Steve Humphries" userId="138dae504d491b71" providerId="LiveId" clId="{86466BCB-937B-4DC5-A7A5-AC9E69D9CF6E}" dt="2020-01-11T15:15:20.551" v="1766" actId="1076"/>
          <ac:spMkLst>
            <pc:docMk/>
            <pc:sldMk cId="3927066708" sldId="261"/>
            <ac:spMk id="16" creationId="{2CD4AD3C-CE74-4054-B477-E4FEA3F7F7EB}"/>
          </ac:spMkLst>
        </pc:spChg>
        <pc:spChg chg="add mod">
          <ac:chgData name="Steve Humphries" userId="138dae504d491b71" providerId="LiveId" clId="{86466BCB-937B-4DC5-A7A5-AC9E69D9CF6E}" dt="2020-01-11T15:17:51.231" v="1788" actId="14100"/>
          <ac:spMkLst>
            <pc:docMk/>
            <pc:sldMk cId="3927066708" sldId="261"/>
            <ac:spMk id="17" creationId="{DDC243BB-CAE7-4025-8698-1C6CAE37882C}"/>
          </ac:spMkLst>
        </pc:spChg>
        <pc:spChg chg="add mod">
          <ac:chgData name="Steve Humphries" userId="138dae504d491b71" providerId="LiveId" clId="{86466BCB-937B-4DC5-A7A5-AC9E69D9CF6E}" dt="2020-01-11T15:15:20.551" v="1766" actId="1076"/>
          <ac:spMkLst>
            <pc:docMk/>
            <pc:sldMk cId="3927066708" sldId="261"/>
            <ac:spMk id="18" creationId="{FE4E41D7-D56B-4B3B-91AC-E84CBE561637}"/>
          </ac:spMkLst>
        </pc:spChg>
        <pc:spChg chg="add mod">
          <ac:chgData name="Steve Humphries" userId="138dae504d491b71" providerId="LiveId" clId="{86466BCB-937B-4DC5-A7A5-AC9E69D9CF6E}" dt="2020-01-11T15:15:20.551" v="1766" actId="1076"/>
          <ac:spMkLst>
            <pc:docMk/>
            <pc:sldMk cId="3927066708" sldId="261"/>
            <ac:spMk id="19" creationId="{15FDE66D-8A28-41AC-9666-CC3BD76FC38E}"/>
          </ac:spMkLst>
        </pc:spChg>
        <pc:spChg chg="add mod">
          <ac:chgData name="Steve Humphries" userId="138dae504d491b71" providerId="LiveId" clId="{86466BCB-937B-4DC5-A7A5-AC9E69D9CF6E}" dt="2020-01-11T15:17:51.231" v="1788" actId="14100"/>
          <ac:spMkLst>
            <pc:docMk/>
            <pc:sldMk cId="3927066708" sldId="261"/>
            <ac:spMk id="20" creationId="{5E46C3B0-A6A9-40E9-8CD2-B379F788216B}"/>
          </ac:spMkLst>
        </pc:spChg>
        <pc:spChg chg="add mod">
          <ac:chgData name="Steve Humphries" userId="138dae504d491b71" providerId="LiveId" clId="{86466BCB-937B-4DC5-A7A5-AC9E69D9CF6E}" dt="2020-01-11T15:15:20.551" v="1766" actId="1076"/>
          <ac:spMkLst>
            <pc:docMk/>
            <pc:sldMk cId="3927066708" sldId="261"/>
            <ac:spMk id="21" creationId="{A036641B-8936-4694-9D62-9632A609B015}"/>
          </ac:spMkLst>
        </pc:spChg>
        <pc:spChg chg="add mod">
          <ac:chgData name="Steve Humphries" userId="138dae504d491b71" providerId="LiveId" clId="{86466BCB-937B-4DC5-A7A5-AC9E69D9CF6E}" dt="2020-01-11T15:15:20.551" v="1766" actId="1076"/>
          <ac:spMkLst>
            <pc:docMk/>
            <pc:sldMk cId="3927066708" sldId="261"/>
            <ac:spMk id="22" creationId="{955CF6E4-6A20-415E-8A07-B6F4D895DFBE}"/>
          </ac:spMkLst>
        </pc:spChg>
        <pc:spChg chg="add mod">
          <ac:chgData name="Steve Humphries" userId="138dae504d491b71" providerId="LiveId" clId="{86466BCB-937B-4DC5-A7A5-AC9E69D9CF6E}" dt="2020-01-11T15:17:51.231" v="1788" actId="14100"/>
          <ac:spMkLst>
            <pc:docMk/>
            <pc:sldMk cId="3927066708" sldId="261"/>
            <ac:spMk id="23" creationId="{BABF907A-CD47-4AD2-B039-F2B124EEEDD5}"/>
          </ac:spMkLst>
        </pc:spChg>
        <pc:spChg chg="add mod">
          <ac:chgData name="Steve Humphries" userId="138dae504d491b71" providerId="LiveId" clId="{86466BCB-937B-4DC5-A7A5-AC9E69D9CF6E}" dt="2020-01-11T15:15:20.551" v="1766" actId="1076"/>
          <ac:spMkLst>
            <pc:docMk/>
            <pc:sldMk cId="3927066708" sldId="261"/>
            <ac:spMk id="24" creationId="{4BE647C5-543C-4660-BD56-6C2E53F44BA7}"/>
          </ac:spMkLst>
        </pc:spChg>
        <pc:spChg chg="add mod">
          <ac:chgData name="Steve Humphries" userId="138dae504d491b71" providerId="LiveId" clId="{86466BCB-937B-4DC5-A7A5-AC9E69D9CF6E}" dt="2020-01-11T15:15:20.551" v="1766" actId="1076"/>
          <ac:spMkLst>
            <pc:docMk/>
            <pc:sldMk cId="3927066708" sldId="261"/>
            <ac:spMk id="25" creationId="{84D873DE-F92C-4047-9F31-AB98406297B8}"/>
          </ac:spMkLst>
        </pc:spChg>
        <pc:spChg chg="add del">
          <ac:chgData name="Steve Humphries" userId="138dae504d491b71" providerId="LiveId" clId="{86466BCB-937B-4DC5-A7A5-AC9E69D9CF6E}" dt="2020-01-11T15:13:25.975" v="1734"/>
          <ac:spMkLst>
            <pc:docMk/>
            <pc:sldMk cId="3927066708" sldId="261"/>
            <ac:spMk id="26" creationId="{4FEEEF26-B837-4460-A436-7D4811648544}"/>
          </ac:spMkLst>
        </pc:spChg>
        <pc:spChg chg="add del">
          <ac:chgData name="Steve Humphries" userId="138dae504d491b71" providerId="LiveId" clId="{86466BCB-937B-4DC5-A7A5-AC9E69D9CF6E}" dt="2020-01-11T15:13:25.975" v="1734"/>
          <ac:spMkLst>
            <pc:docMk/>
            <pc:sldMk cId="3927066708" sldId="261"/>
            <ac:spMk id="27" creationId="{CC53F5BF-492C-4A1D-986D-D11D716488AF}"/>
          </ac:spMkLst>
        </pc:spChg>
        <pc:spChg chg="add del">
          <ac:chgData name="Steve Humphries" userId="138dae504d491b71" providerId="LiveId" clId="{86466BCB-937B-4DC5-A7A5-AC9E69D9CF6E}" dt="2020-01-11T15:13:25.975" v="1734"/>
          <ac:spMkLst>
            <pc:docMk/>
            <pc:sldMk cId="3927066708" sldId="261"/>
            <ac:spMk id="28" creationId="{5262E7D2-C91B-453A-8EED-C8184DA60FC1}"/>
          </ac:spMkLst>
        </pc:spChg>
        <pc:spChg chg="add del mod">
          <ac:chgData name="Steve Humphries" userId="138dae504d491b71" providerId="LiveId" clId="{86466BCB-937B-4DC5-A7A5-AC9E69D9CF6E}" dt="2020-01-11T15:13:40.479" v="1738" actId="478"/>
          <ac:spMkLst>
            <pc:docMk/>
            <pc:sldMk cId="3927066708" sldId="261"/>
            <ac:spMk id="29" creationId="{96194B62-FD8B-4038-80A1-37668FB87421}"/>
          </ac:spMkLst>
        </pc:spChg>
        <pc:spChg chg="add mod">
          <ac:chgData name="Steve Humphries" userId="138dae504d491b71" providerId="LiveId" clId="{86466BCB-937B-4DC5-A7A5-AC9E69D9CF6E}" dt="2020-01-11T15:15:56.175" v="1770" actId="1076"/>
          <ac:spMkLst>
            <pc:docMk/>
            <pc:sldMk cId="3927066708" sldId="261"/>
            <ac:spMk id="30" creationId="{EACD964A-6AED-47BA-8F88-E5ACA39AB7DA}"/>
          </ac:spMkLst>
        </pc:spChg>
        <pc:spChg chg="add del mod">
          <ac:chgData name="Steve Humphries" userId="138dae504d491b71" providerId="LiveId" clId="{86466BCB-937B-4DC5-A7A5-AC9E69D9CF6E}" dt="2020-01-11T15:13:40.479" v="1738" actId="478"/>
          <ac:spMkLst>
            <pc:docMk/>
            <pc:sldMk cId="3927066708" sldId="261"/>
            <ac:spMk id="31" creationId="{62F0CDDF-0BFD-4060-A32E-E6E48204AA2E}"/>
          </ac:spMkLst>
        </pc:spChg>
        <pc:spChg chg="add mod">
          <ac:chgData name="Steve Humphries" userId="138dae504d491b71" providerId="LiveId" clId="{86466BCB-937B-4DC5-A7A5-AC9E69D9CF6E}" dt="2020-01-11T15:15:56.175" v="1770" actId="1076"/>
          <ac:spMkLst>
            <pc:docMk/>
            <pc:sldMk cId="3927066708" sldId="261"/>
            <ac:spMk id="32" creationId="{F600D27F-080C-4EC7-A534-BD3D7D5687BE}"/>
          </ac:spMkLst>
        </pc:spChg>
        <pc:spChg chg="add mod">
          <ac:chgData name="Steve Humphries" userId="138dae504d491b71" providerId="LiveId" clId="{86466BCB-937B-4DC5-A7A5-AC9E69D9CF6E}" dt="2020-01-11T15:15:45.439" v="1769" actId="1076"/>
          <ac:spMkLst>
            <pc:docMk/>
            <pc:sldMk cId="3927066708" sldId="261"/>
            <ac:spMk id="33" creationId="{513E3D39-0068-40B5-A9EF-72B61AA6B95F}"/>
          </ac:spMkLst>
        </pc:spChg>
        <pc:spChg chg="add mod">
          <ac:chgData name="Steve Humphries" userId="138dae504d491b71" providerId="LiveId" clId="{86466BCB-937B-4DC5-A7A5-AC9E69D9CF6E}" dt="2020-01-11T15:19:16.688" v="1815" actId="1076"/>
          <ac:spMkLst>
            <pc:docMk/>
            <pc:sldMk cId="3927066708" sldId="261"/>
            <ac:spMk id="42" creationId="{31E42777-5942-4D62-8B77-9FBFBC6DC514}"/>
          </ac:spMkLst>
        </pc:spChg>
        <pc:spChg chg="add mod">
          <ac:chgData name="Steve Humphries" userId="138dae504d491b71" providerId="LiveId" clId="{86466BCB-937B-4DC5-A7A5-AC9E69D9CF6E}" dt="2020-01-11T15:19:03.152" v="1809" actId="1076"/>
          <ac:spMkLst>
            <pc:docMk/>
            <pc:sldMk cId="3927066708" sldId="261"/>
            <ac:spMk id="43" creationId="{CE9A29DC-BDFA-4F69-9ADB-5102D2F44671}"/>
          </ac:spMkLst>
        </pc:spChg>
        <pc:spChg chg="add mod">
          <ac:chgData name="Steve Humphries" userId="138dae504d491b71" providerId="LiveId" clId="{86466BCB-937B-4DC5-A7A5-AC9E69D9CF6E}" dt="2020-01-11T15:19:13.375" v="1812" actId="1076"/>
          <ac:spMkLst>
            <pc:docMk/>
            <pc:sldMk cId="3927066708" sldId="261"/>
            <ac:spMk id="44" creationId="{3AAF49D4-43B7-475D-98E5-5729E43DB5C6}"/>
          </ac:spMkLst>
        </pc:spChg>
        <pc:spChg chg="add mod">
          <ac:chgData name="Steve Humphries" userId="138dae504d491b71" providerId="LiveId" clId="{86466BCB-937B-4DC5-A7A5-AC9E69D9CF6E}" dt="2020-01-11T15:19:24.312" v="1816" actId="1076"/>
          <ac:spMkLst>
            <pc:docMk/>
            <pc:sldMk cId="3927066708" sldId="261"/>
            <ac:spMk id="45" creationId="{587DC263-2CE8-4120-827D-A8794F0A31CB}"/>
          </ac:spMkLst>
        </pc:spChg>
        <pc:spChg chg="add mod ord">
          <ac:chgData name="Steve Humphries" userId="138dae504d491b71" providerId="LiveId" clId="{86466BCB-937B-4DC5-A7A5-AC9E69D9CF6E}" dt="2020-01-11T18:22:51.838" v="1991" actId="20577"/>
          <ac:spMkLst>
            <pc:docMk/>
            <pc:sldMk cId="3927066708" sldId="261"/>
            <ac:spMk id="46" creationId="{D7F03526-B0FE-43CD-AAC6-A248CD10D801}"/>
          </ac:spMkLst>
        </pc:spChg>
        <pc:spChg chg="add del mod ord">
          <ac:chgData name="Steve Humphries" userId="138dae504d491b71" providerId="LiveId" clId="{86466BCB-937B-4DC5-A7A5-AC9E69D9CF6E}" dt="2020-01-11T18:20:52.782" v="1953" actId="478"/>
          <ac:spMkLst>
            <pc:docMk/>
            <pc:sldMk cId="3927066708" sldId="261"/>
            <ac:spMk id="47" creationId="{D844F846-0797-43B7-A6A5-B11267B64E2D}"/>
          </ac:spMkLst>
        </pc:spChg>
        <pc:spChg chg="add mod ord">
          <ac:chgData name="Steve Humphries" userId="138dae504d491b71" providerId="LiveId" clId="{86466BCB-937B-4DC5-A7A5-AC9E69D9CF6E}" dt="2020-01-11T18:22:46.782" v="1990" actId="20577"/>
          <ac:spMkLst>
            <pc:docMk/>
            <pc:sldMk cId="3927066708" sldId="261"/>
            <ac:spMk id="48" creationId="{4C6310FC-942D-4E1C-80E3-92AF93810E48}"/>
          </ac:spMkLst>
        </pc:spChg>
        <pc:spChg chg="add mod ord">
          <ac:chgData name="Steve Humphries" userId="138dae504d491b71" providerId="LiveId" clId="{86466BCB-937B-4DC5-A7A5-AC9E69D9CF6E}" dt="2020-01-11T18:22:44.062" v="1989" actId="20577"/>
          <ac:spMkLst>
            <pc:docMk/>
            <pc:sldMk cId="3927066708" sldId="261"/>
            <ac:spMk id="49" creationId="{722F6476-DD7E-48DC-9DB9-21471E686906}"/>
          </ac:spMkLst>
        </pc:spChg>
        <pc:spChg chg="add mod ord">
          <ac:chgData name="Steve Humphries" userId="138dae504d491b71" providerId="LiveId" clId="{86466BCB-937B-4DC5-A7A5-AC9E69D9CF6E}" dt="2020-01-11T18:22:57.435" v="1992" actId="167"/>
          <ac:spMkLst>
            <pc:docMk/>
            <pc:sldMk cId="3927066708" sldId="261"/>
            <ac:spMk id="50" creationId="{3EAE2CE1-3160-4254-95DE-C447AD2C35DE}"/>
          </ac:spMkLst>
        </pc:spChg>
        <pc:graphicFrameChg chg="add del mod modGraphic">
          <ac:chgData name="Steve Humphries" userId="138dae504d491b71" providerId="LiveId" clId="{86466BCB-937B-4DC5-A7A5-AC9E69D9CF6E}" dt="2020-01-11T14:55:24.979" v="1552" actId="478"/>
          <ac:graphicFrameMkLst>
            <pc:docMk/>
            <pc:sldMk cId="3927066708" sldId="261"/>
            <ac:graphicFrameMk id="4" creationId="{25932035-DDCD-4A4D-86B6-1746A8F32912}"/>
          </ac:graphicFrameMkLst>
        </pc:graphicFrameChg>
        <pc:graphicFrameChg chg="add del mod">
          <ac:chgData name="Steve Humphries" userId="138dae504d491b71" providerId="LiveId" clId="{86466BCB-937B-4DC5-A7A5-AC9E69D9CF6E}" dt="2020-01-11T14:52:46.776" v="1505"/>
          <ac:graphicFrameMkLst>
            <pc:docMk/>
            <pc:sldMk cId="3927066708" sldId="261"/>
            <ac:graphicFrameMk id="5" creationId="{94965AE6-8541-4A1F-9035-F942B74517A1}"/>
          </ac:graphicFrameMkLst>
        </pc:graphicFrameChg>
        <pc:graphicFrameChg chg="add del mod">
          <ac:chgData name="Steve Humphries" userId="138dae504d491b71" providerId="LiveId" clId="{86466BCB-937B-4DC5-A7A5-AC9E69D9CF6E}" dt="2020-01-11T14:53:00.430" v="1508"/>
          <ac:graphicFrameMkLst>
            <pc:docMk/>
            <pc:sldMk cId="3927066708" sldId="261"/>
            <ac:graphicFrameMk id="6" creationId="{790297AB-5D3C-490A-95B9-C023274D8C66}"/>
          </ac:graphicFrameMkLst>
        </pc:graphicFrameChg>
        <pc:graphicFrameChg chg="add del mod modGraphic">
          <ac:chgData name="Steve Humphries" userId="138dae504d491b71" providerId="LiveId" clId="{86466BCB-937B-4DC5-A7A5-AC9E69D9CF6E}" dt="2020-01-11T15:07:56.956" v="1683" actId="478"/>
          <ac:graphicFrameMkLst>
            <pc:docMk/>
            <pc:sldMk cId="3927066708" sldId="261"/>
            <ac:graphicFrameMk id="9" creationId="{CF056DEF-B2B6-48C1-99A2-F6DC3FB3668B}"/>
          </ac:graphicFrameMkLst>
        </pc:graphicFrameChg>
        <pc:graphicFrameChg chg="add del mod">
          <ac:chgData name="Steve Humphries" userId="138dae504d491b71" providerId="LiveId" clId="{86466BCB-937B-4DC5-A7A5-AC9E69D9CF6E}" dt="2020-01-11T14:57:09.341" v="1635"/>
          <ac:graphicFrameMkLst>
            <pc:docMk/>
            <pc:sldMk cId="3927066708" sldId="261"/>
            <ac:graphicFrameMk id="10" creationId="{42806F58-0F2F-4B77-B20D-07CD5114848C}"/>
          </ac:graphicFrameMkLst>
        </pc:graphicFrameChg>
        <pc:graphicFrameChg chg="add mod modGraphic">
          <ac:chgData name="Steve Humphries" userId="138dae504d491b71" providerId="LiveId" clId="{86466BCB-937B-4DC5-A7A5-AC9E69D9CF6E}" dt="2020-01-11T15:07:50.999" v="1670" actId="478"/>
          <ac:graphicFrameMkLst>
            <pc:docMk/>
            <pc:sldMk cId="3927066708" sldId="261"/>
            <ac:graphicFrameMk id="11" creationId="{8AF91E18-991F-4FEE-8E61-A0483E5C4A05}"/>
          </ac:graphicFrameMkLst>
        </pc:graphicFrameChg>
        <pc:cxnChg chg="add mod">
          <ac:chgData name="Steve Humphries" userId="138dae504d491b71" providerId="LiveId" clId="{86466BCB-937B-4DC5-A7A5-AC9E69D9CF6E}" dt="2020-01-14T19:38:35.650" v="5551" actId="1076"/>
          <ac:cxnSpMkLst>
            <pc:docMk/>
            <pc:sldMk cId="3927066708" sldId="261"/>
            <ac:cxnSpMk id="34" creationId="{B9CA3ACF-2C9A-4073-98A3-AADDFC51AA7F}"/>
          </ac:cxnSpMkLst>
        </pc:cxnChg>
        <pc:cxnChg chg="add mod">
          <ac:chgData name="Steve Humphries" userId="138dae504d491b71" providerId="LiveId" clId="{86466BCB-937B-4DC5-A7A5-AC9E69D9CF6E}" dt="2020-01-14T19:39:29.019" v="5555" actId="692"/>
          <ac:cxnSpMkLst>
            <pc:docMk/>
            <pc:sldMk cId="3927066708" sldId="261"/>
            <ac:cxnSpMk id="35" creationId="{C7B3947F-7AC7-4E12-9DE8-5EC3B7940560}"/>
          </ac:cxnSpMkLst>
        </pc:cxnChg>
        <pc:cxnChg chg="add mod">
          <ac:chgData name="Steve Humphries" userId="138dae504d491b71" providerId="LiveId" clId="{86466BCB-937B-4DC5-A7A5-AC9E69D9CF6E}" dt="2020-01-14T19:39:29.019" v="5555" actId="692"/>
          <ac:cxnSpMkLst>
            <pc:docMk/>
            <pc:sldMk cId="3927066708" sldId="261"/>
            <ac:cxnSpMk id="36" creationId="{093A869C-5CD2-45FF-8AAE-DC158864C427}"/>
          </ac:cxnSpMkLst>
        </pc:cxnChg>
        <pc:cxnChg chg="add mod">
          <ac:chgData name="Steve Humphries" userId="138dae504d491b71" providerId="LiveId" clId="{86466BCB-937B-4DC5-A7A5-AC9E69D9CF6E}" dt="2020-01-14T19:39:29.019" v="5555" actId="692"/>
          <ac:cxnSpMkLst>
            <pc:docMk/>
            <pc:sldMk cId="3927066708" sldId="261"/>
            <ac:cxnSpMk id="37" creationId="{77D6F1CD-95B6-4E5F-BC24-5ACE0267ECA3}"/>
          </ac:cxnSpMkLst>
        </pc:cxnChg>
        <pc:cxnChg chg="add mod">
          <ac:chgData name="Steve Humphries" userId="138dae504d491b71" providerId="LiveId" clId="{86466BCB-937B-4DC5-A7A5-AC9E69D9CF6E}" dt="2020-01-14T19:39:29.019" v="5555" actId="692"/>
          <ac:cxnSpMkLst>
            <pc:docMk/>
            <pc:sldMk cId="3927066708" sldId="261"/>
            <ac:cxnSpMk id="38" creationId="{64F502E2-81E2-4E5C-A564-78D11070723B}"/>
          </ac:cxnSpMkLst>
        </pc:cxnChg>
        <pc:cxnChg chg="add mod">
          <ac:chgData name="Steve Humphries" userId="138dae504d491b71" providerId="LiveId" clId="{86466BCB-937B-4DC5-A7A5-AC9E69D9CF6E}" dt="2020-01-11T15:17:22.743" v="1785" actId="1076"/>
          <ac:cxnSpMkLst>
            <pc:docMk/>
            <pc:sldMk cId="3927066708" sldId="261"/>
            <ac:cxnSpMk id="39" creationId="{E34FD5C1-D4A1-4E6C-9B05-F692000F88CD}"/>
          </ac:cxnSpMkLst>
        </pc:cxnChg>
        <pc:cxnChg chg="add mod">
          <ac:chgData name="Steve Humphries" userId="138dae504d491b71" providerId="LiveId" clId="{86466BCB-937B-4DC5-A7A5-AC9E69D9CF6E}" dt="2020-01-11T15:17:33.263" v="1787" actId="1076"/>
          <ac:cxnSpMkLst>
            <pc:docMk/>
            <pc:sldMk cId="3927066708" sldId="261"/>
            <ac:cxnSpMk id="40" creationId="{E4115334-46AF-4381-82BC-8EB132031AAB}"/>
          </ac:cxnSpMkLst>
        </pc:cxnChg>
        <pc:cxnChg chg="add mod">
          <ac:chgData name="Steve Humphries" userId="138dae504d491b71" providerId="LiveId" clId="{86466BCB-937B-4DC5-A7A5-AC9E69D9CF6E}" dt="2020-01-14T19:38:26.219" v="5550" actId="1076"/>
          <ac:cxnSpMkLst>
            <pc:docMk/>
            <pc:sldMk cId="3927066708" sldId="261"/>
            <ac:cxnSpMk id="41" creationId="{2AC5FD9F-6796-4C96-8DBA-A7E9864921E7}"/>
          </ac:cxnSpMkLst>
        </pc:cxnChg>
        <pc:cxnChg chg="add mod">
          <ac:chgData name="Steve Humphries" userId="138dae504d491b71" providerId="LiveId" clId="{86466BCB-937B-4DC5-A7A5-AC9E69D9CF6E}" dt="2020-01-14T19:38:26.219" v="5550" actId="1076"/>
          <ac:cxnSpMkLst>
            <pc:docMk/>
            <pc:sldMk cId="3927066708" sldId="261"/>
            <ac:cxnSpMk id="47" creationId="{C527616A-F051-492B-B811-DB4154E52C2A}"/>
          </ac:cxnSpMkLst>
        </pc:cxnChg>
        <pc:cxnChg chg="add mod">
          <ac:chgData name="Steve Humphries" userId="138dae504d491b71" providerId="LiveId" clId="{86466BCB-937B-4DC5-A7A5-AC9E69D9CF6E}" dt="2020-01-14T19:38:26.219" v="5550" actId="1076"/>
          <ac:cxnSpMkLst>
            <pc:docMk/>
            <pc:sldMk cId="3927066708" sldId="261"/>
            <ac:cxnSpMk id="51" creationId="{91EB85B5-9ABE-4D18-B490-07776B7F69DF}"/>
          </ac:cxnSpMkLst>
        </pc:cxnChg>
      </pc:sldChg>
      <pc:sldChg chg="addSp delSp modSp add ord modAnim">
        <pc:chgData name="Steve Humphries" userId="138dae504d491b71" providerId="LiveId" clId="{86466BCB-937B-4DC5-A7A5-AC9E69D9CF6E}" dt="2020-01-14T22:15:05.845" v="10687"/>
        <pc:sldMkLst>
          <pc:docMk/>
          <pc:sldMk cId="1167089480" sldId="262"/>
        </pc:sldMkLst>
        <pc:spChg chg="mod">
          <ac:chgData name="Steve Humphries" userId="138dae504d491b71" providerId="LiveId" clId="{86466BCB-937B-4DC5-A7A5-AC9E69D9CF6E}" dt="2020-01-07T22:07:18.584" v="880" actId="20577"/>
          <ac:spMkLst>
            <pc:docMk/>
            <pc:sldMk cId="1167089480" sldId="262"/>
            <ac:spMk id="2" creationId="{456A2EFF-7F3D-4336-A5AA-A82425AA9F22}"/>
          </ac:spMkLst>
        </pc:spChg>
        <pc:spChg chg="mod">
          <ac:chgData name="Steve Humphries" userId="138dae504d491b71" providerId="LiveId" clId="{86466BCB-937B-4DC5-A7A5-AC9E69D9CF6E}" dt="2020-01-14T19:49:33.956" v="5767" actId="6549"/>
          <ac:spMkLst>
            <pc:docMk/>
            <pc:sldMk cId="1167089480" sldId="262"/>
            <ac:spMk id="3" creationId="{BB0B40FD-5E69-4BCB-AFFD-BA5EBBA93011}"/>
          </ac:spMkLst>
        </pc:spChg>
        <pc:spChg chg="add del mod">
          <ac:chgData name="Steve Humphries" userId="138dae504d491b71" providerId="LiveId" clId="{86466BCB-937B-4DC5-A7A5-AC9E69D9CF6E}" dt="2020-01-11T23:19:03.943" v="2874" actId="478"/>
          <ac:spMkLst>
            <pc:docMk/>
            <pc:sldMk cId="1167089480" sldId="262"/>
            <ac:spMk id="4" creationId="{AE7E7AF2-A431-4AAB-99CD-9976EC32F052}"/>
          </ac:spMkLst>
        </pc:spChg>
        <pc:spChg chg="add del mod">
          <ac:chgData name="Steve Humphries" userId="138dae504d491b71" providerId="LiveId" clId="{86466BCB-937B-4DC5-A7A5-AC9E69D9CF6E}" dt="2020-01-11T23:19:03.943" v="2874" actId="478"/>
          <ac:spMkLst>
            <pc:docMk/>
            <pc:sldMk cId="1167089480" sldId="262"/>
            <ac:spMk id="5" creationId="{8413D035-E4F3-48C4-B515-1A1BB13AC779}"/>
          </ac:spMkLst>
        </pc:spChg>
        <pc:spChg chg="add del mod">
          <ac:chgData name="Steve Humphries" userId="138dae504d491b71" providerId="LiveId" clId="{86466BCB-937B-4DC5-A7A5-AC9E69D9CF6E}" dt="2020-01-11T23:19:03.943" v="2874" actId="478"/>
          <ac:spMkLst>
            <pc:docMk/>
            <pc:sldMk cId="1167089480" sldId="262"/>
            <ac:spMk id="6" creationId="{1F4B54DE-1786-4EB1-BF6E-46B49E2E5111}"/>
          </ac:spMkLst>
        </pc:spChg>
        <pc:spChg chg="add del mod">
          <ac:chgData name="Steve Humphries" userId="138dae504d491b71" providerId="LiveId" clId="{86466BCB-937B-4DC5-A7A5-AC9E69D9CF6E}" dt="2020-01-11T23:19:03.943" v="2874" actId="478"/>
          <ac:spMkLst>
            <pc:docMk/>
            <pc:sldMk cId="1167089480" sldId="262"/>
            <ac:spMk id="7" creationId="{FD2CBDF4-E522-4D9F-8537-83149A19D625}"/>
          </ac:spMkLst>
        </pc:spChg>
        <pc:spChg chg="add del mod">
          <ac:chgData name="Steve Humphries" userId="138dae504d491b71" providerId="LiveId" clId="{86466BCB-937B-4DC5-A7A5-AC9E69D9CF6E}" dt="2020-01-11T23:19:19.647" v="2876" actId="478"/>
          <ac:spMkLst>
            <pc:docMk/>
            <pc:sldMk cId="1167089480" sldId="262"/>
            <ac:spMk id="8" creationId="{47F43A98-366F-48EE-B66E-FE130F53B82C}"/>
          </ac:spMkLst>
        </pc:spChg>
        <pc:spChg chg="add del mod">
          <ac:chgData name="Steve Humphries" userId="138dae504d491b71" providerId="LiveId" clId="{86466BCB-937B-4DC5-A7A5-AC9E69D9CF6E}" dt="2020-01-11T23:19:09.423" v="2875" actId="478"/>
          <ac:spMkLst>
            <pc:docMk/>
            <pc:sldMk cId="1167089480" sldId="262"/>
            <ac:spMk id="9" creationId="{1C1B6653-E048-46F1-8F7A-C3BFA6BC8D1C}"/>
          </ac:spMkLst>
        </pc:spChg>
        <pc:spChg chg="add del mod">
          <ac:chgData name="Steve Humphries" userId="138dae504d491b71" providerId="LiveId" clId="{86466BCB-937B-4DC5-A7A5-AC9E69D9CF6E}" dt="2020-01-11T23:19:09.423" v="2875" actId="478"/>
          <ac:spMkLst>
            <pc:docMk/>
            <pc:sldMk cId="1167089480" sldId="262"/>
            <ac:spMk id="10" creationId="{96546C8A-91E2-42F3-B4AC-96DCEC595C9D}"/>
          </ac:spMkLst>
        </pc:spChg>
      </pc:sldChg>
      <pc:sldChg chg="addSp delSp modSp add del ord">
        <pc:chgData name="Steve Humphries" userId="138dae504d491b71" providerId="LiveId" clId="{86466BCB-937B-4DC5-A7A5-AC9E69D9CF6E}" dt="2020-01-14T21:42:38.265" v="9281" actId="47"/>
        <pc:sldMkLst>
          <pc:docMk/>
          <pc:sldMk cId="3877108394" sldId="263"/>
        </pc:sldMkLst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3" creationId="{34010789-7A8A-4122-8B48-432B5912EFB0}"/>
          </ac:spMkLst>
        </pc:spChg>
        <pc:spChg chg="del mod">
          <ac:chgData name="Steve Humphries" userId="138dae504d491b71" providerId="LiveId" clId="{86466BCB-937B-4DC5-A7A5-AC9E69D9CF6E}" dt="2020-01-07T23:27:57.567" v="1029" actId="478"/>
          <ac:spMkLst>
            <pc:docMk/>
            <pc:sldMk cId="3877108394" sldId="263"/>
            <ac:spMk id="3" creationId="{BB0B40FD-5E69-4BCB-AFFD-BA5EBBA93011}"/>
          </ac:spMkLst>
        </pc:spChg>
        <pc:spChg chg="del">
          <ac:chgData name="Steve Humphries" userId="138dae504d491b71" providerId="LiveId" clId="{86466BCB-937B-4DC5-A7A5-AC9E69D9CF6E}" dt="2020-01-08T00:56:56.140" v="1135" actId="478"/>
          <ac:spMkLst>
            <pc:docMk/>
            <pc:sldMk cId="3877108394" sldId="263"/>
            <ac:spMk id="4" creationId="{AE7E7AF2-A431-4AAB-99CD-9976EC32F052}"/>
          </ac:spMkLst>
        </pc:spChg>
        <pc:spChg chg="del mod">
          <ac:chgData name="Steve Humphries" userId="138dae504d491b71" providerId="LiveId" clId="{86466BCB-937B-4DC5-A7A5-AC9E69D9CF6E}" dt="2020-01-12T00:56:18.069" v="4194" actId="478"/>
          <ac:spMkLst>
            <pc:docMk/>
            <pc:sldMk cId="3877108394" sldId="263"/>
            <ac:spMk id="5" creationId="{8413D035-E4F3-48C4-B515-1A1BB13AC779}"/>
          </ac:spMkLst>
        </pc:spChg>
        <pc:spChg chg="del">
          <ac:chgData name="Steve Humphries" userId="138dae504d491b71" providerId="LiveId" clId="{86466BCB-937B-4DC5-A7A5-AC9E69D9CF6E}" dt="2020-01-08T00:56:56.140" v="1135" actId="478"/>
          <ac:spMkLst>
            <pc:docMk/>
            <pc:sldMk cId="3877108394" sldId="263"/>
            <ac:spMk id="6" creationId="{1F4B54DE-1786-4EB1-BF6E-46B49E2E5111}"/>
          </ac:spMkLst>
        </pc:spChg>
        <pc:spChg chg="del">
          <ac:chgData name="Steve Humphries" userId="138dae504d491b71" providerId="LiveId" clId="{86466BCB-937B-4DC5-A7A5-AC9E69D9CF6E}" dt="2020-01-08T00:56:56.140" v="1135" actId="478"/>
          <ac:spMkLst>
            <pc:docMk/>
            <pc:sldMk cId="3877108394" sldId="263"/>
            <ac:spMk id="7" creationId="{FD2CBDF4-E522-4D9F-8537-83149A19D625}"/>
          </ac:spMkLst>
        </pc:spChg>
        <pc:spChg chg="del mod">
          <ac:chgData name="Steve Humphries" userId="138dae504d491b71" providerId="LiveId" clId="{86466BCB-937B-4DC5-A7A5-AC9E69D9CF6E}" dt="2020-01-12T00:55:35.205" v="4176" actId="478"/>
          <ac:spMkLst>
            <pc:docMk/>
            <pc:sldMk cId="3877108394" sldId="263"/>
            <ac:spMk id="8" creationId="{47F43A98-366F-48EE-B66E-FE130F53B82C}"/>
          </ac:spMkLst>
        </pc:spChg>
        <pc:spChg chg="del">
          <ac:chgData name="Steve Humphries" userId="138dae504d491b71" providerId="LiveId" clId="{86466BCB-937B-4DC5-A7A5-AC9E69D9CF6E}" dt="2020-01-08T00:56:56.140" v="1135" actId="478"/>
          <ac:spMkLst>
            <pc:docMk/>
            <pc:sldMk cId="3877108394" sldId="263"/>
            <ac:spMk id="9" creationId="{1C1B6653-E048-46F1-8F7A-C3BFA6BC8D1C}"/>
          </ac:spMkLst>
        </pc:spChg>
        <pc:spChg chg="del">
          <ac:chgData name="Steve Humphries" userId="138dae504d491b71" providerId="LiveId" clId="{86466BCB-937B-4DC5-A7A5-AC9E69D9CF6E}" dt="2020-01-08T00:56:56.140" v="1135" actId="478"/>
          <ac:spMkLst>
            <pc:docMk/>
            <pc:sldMk cId="3877108394" sldId="263"/>
            <ac:spMk id="10" creationId="{96546C8A-91E2-42F3-B4AC-96DCEC595C9D}"/>
          </ac:spMkLst>
        </pc:spChg>
        <pc:spChg chg="add del mod">
          <ac:chgData name="Steve Humphries" userId="138dae504d491b71" providerId="LiveId" clId="{86466BCB-937B-4DC5-A7A5-AC9E69D9CF6E}" dt="2020-01-12T00:56:19.652" v="4195" actId="478"/>
          <ac:spMkLst>
            <pc:docMk/>
            <pc:sldMk cId="3877108394" sldId="263"/>
            <ac:spMk id="11" creationId="{13464737-F42C-4523-8540-87BEE38C9816}"/>
          </ac:spMkLst>
        </pc:spChg>
        <pc:spChg chg="add del mod">
          <ac:chgData name="Steve Humphries" userId="138dae504d491b71" providerId="LiveId" clId="{86466BCB-937B-4DC5-A7A5-AC9E69D9CF6E}" dt="2020-01-12T00:55:39.380" v="4177" actId="478"/>
          <ac:spMkLst>
            <pc:docMk/>
            <pc:sldMk cId="3877108394" sldId="263"/>
            <ac:spMk id="12" creationId="{F7D293ED-9D8A-45EE-9319-F42977341209}"/>
          </ac:spMkLst>
        </pc:spChg>
        <pc:spChg chg="add del mod">
          <ac:chgData name="Steve Humphries" userId="138dae504d491b71" providerId="LiveId" clId="{86466BCB-937B-4DC5-A7A5-AC9E69D9CF6E}" dt="2020-01-12T00:56:21.417" v="4196" actId="478"/>
          <ac:spMkLst>
            <pc:docMk/>
            <pc:sldMk cId="3877108394" sldId="263"/>
            <ac:spMk id="13" creationId="{71292BDF-DCDC-45C2-B2D4-E19F8C7BC203}"/>
          </ac:spMkLst>
        </pc:spChg>
        <pc:spChg chg="add del mod">
          <ac:chgData name="Steve Humphries" userId="138dae504d491b71" providerId="LiveId" clId="{86466BCB-937B-4DC5-A7A5-AC9E69D9CF6E}" dt="2020-01-12T00:55:41.485" v="4178" actId="478"/>
          <ac:spMkLst>
            <pc:docMk/>
            <pc:sldMk cId="3877108394" sldId="263"/>
            <ac:spMk id="14" creationId="{4D2C5B96-D483-4CA8-A1C0-4B3458DF8DA3}"/>
          </ac:spMkLst>
        </pc:spChg>
        <pc:spChg chg="add del mod">
          <ac:chgData name="Steve Humphries" userId="138dae504d491b71" providerId="LiveId" clId="{86466BCB-937B-4DC5-A7A5-AC9E69D9CF6E}" dt="2020-01-12T00:56:23.200" v="4197" actId="478"/>
          <ac:spMkLst>
            <pc:docMk/>
            <pc:sldMk cId="3877108394" sldId="263"/>
            <ac:spMk id="15" creationId="{4186590F-F29A-4ED2-B5A7-432F2B9E8BA3}"/>
          </ac:spMkLst>
        </pc:spChg>
        <pc:spChg chg="add del mod">
          <ac:chgData name="Steve Humphries" userId="138dae504d491b71" providerId="LiveId" clId="{86466BCB-937B-4DC5-A7A5-AC9E69D9CF6E}" dt="2020-01-12T00:55:43.596" v="4179" actId="478"/>
          <ac:spMkLst>
            <pc:docMk/>
            <pc:sldMk cId="3877108394" sldId="263"/>
            <ac:spMk id="16" creationId="{F552797D-92AC-46CB-8888-45A442EC0D51}"/>
          </ac:spMkLst>
        </pc:spChg>
        <pc:spChg chg="add del mod ord">
          <ac:chgData name="Steve Humphries" userId="138dae504d491b71" providerId="LiveId" clId="{86466BCB-937B-4DC5-A7A5-AC9E69D9CF6E}" dt="2020-01-08T00:53:15.956" v="1077" actId="478"/>
          <ac:spMkLst>
            <pc:docMk/>
            <pc:sldMk cId="3877108394" sldId="263"/>
            <ac:spMk id="17" creationId="{6674FB36-E745-4D60-8391-063DE891FE1B}"/>
          </ac:spMkLst>
        </pc:spChg>
        <pc:spChg chg="add del mod">
          <ac:chgData name="Steve Humphries" userId="138dae504d491b71" providerId="LiveId" clId="{86466BCB-937B-4DC5-A7A5-AC9E69D9CF6E}" dt="2020-01-08T00:53:35.740" v="1081"/>
          <ac:spMkLst>
            <pc:docMk/>
            <pc:sldMk cId="3877108394" sldId="263"/>
            <ac:spMk id="18" creationId="{F441441B-669D-446F-81C0-38CB6C86867C}"/>
          </ac:spMkLst>
        </pc:spChg>
        <pc:spChg chg="add del mod">
          <ac:chgData name="Steve Humphries" userId="138dae504d491b71" providerId="LiveId" clId="{86466BCB-937B-4DC5-A7A5-AC9E69D9CF6E}" dt="2020-01-08T00:53:35.740" v="1081"/>
          <ac:spMkLst>
            <pc:docMk/>
            <pc:sldMk cId="3877108394" sldId="263"/>
            <ac:spMk id="19" creationId="{3DA5D09D-E97B-49B1-AFED-432ED74A9620}"/>
          </ac:spMkLst>
        </pc:spChg>
        <pc:spChg chg="add del mod">
          <ac:chgData name="Steve Humphries" userId="138dae504d491b71" providerId="LiveId" clId="{86466BCB-937B-4DC5-A7A5-AC9E69D9CF6E}" dt="2020-01-08T00:53:35.740" v="1081"/>
          <ac:spMkLst>
            <pc:docMk/>
            <pc:sldMk cId="3877108394" sldId="263"/>
            <ac:spMk id="20" creationId="{C79EAAFC-DDC9-4357-926C-B577D138D93C}"/>
          </ac:spMkLst>
        </pc:spChg>
        <pc:spChg chg="add del mod">
          <ac:chgData name="Steve Humphries" userId="138dae504d491b71" providerId="LiveId" clId="{86466BCB-937B-4DC5-A7A5-AC9E69D9CF6E}" dt="2020-01-08T00:53:35.740" v="1081"/>
          <ac:spMkLst>
            <pc:docMk/>
            <pc:sldMk cId="3877108394" sldId="263"/>
            <ac:spMk id="21" creationId="{4B8EC2F5-1875-426C-9CC8-3E0D239E61C7}"/>
          </ac:spMkLst>
        </pc:spChg>
        <pc:spChg chg="add mod">
          <ac:chgData name="Steve Humphries" userId="138dae504d491b71" providerId="LiveId" clId="{86466BCB-937B-4DC5-A7A5-AC9E69D9CF6E}" dt="2020-01-08T00:57:18.888" v="1136" actId="1076"/>
          <ac:spMkLst>
            <pc:docMk/>
            <pc:sldMk cId="3877108394" sldId="263"/>
            <ac:spMk id="22" creationId="{3AF15AD6-DE73-45D2-B14F-B5EEB9764618}"/>
          </ac:spMkLst>
        </pc:spChg>
        <pc:spChg chg="add mod">
          <ac:chgData name="Steve Humphries" userId="138dae504d491b71" providerId="LiveId" clId="{86466BCB-937B-4DC5-A7A5-AC9E69D9CF6E}" dt="2020-01-08T00:57:18.888" v="1136" actId="1076"/>
          <ac:spMkLst>
            <pc:docMk/>
            <pc:sldMk cId="3877108394" sldId="263"/>
            <ac:spMk id="23" creationId="{40AE3DC7-4F3D-4CB4-8C0C-67876BCBA635}"/>
          </ac:spMkLst>
        </pc:spChg>
        <pc:spChg chg="add del mod">
          <ac:chgData name="Steve Humphries" userId="138dae504d491b71" providerId="LiveId" clId="{86466BCB-937B-4DC5-A7A5-AC9E69D9CF6E}" dt="2020-01-12T00:56:33.650" v="4200" actId="478"/>
          <ac:spMkLst>
            <pc:docMk/>
            <pc:sldMk cId="3877108394" sldId="263"/>
            <ac:spMk id="24" creationId="{A6386463-9B9F-4D67-862A-5197063C7DEB}"/>
          </ac:spMkLst>
        </pc:spChg>
        <pc:spChg chg="add del mod">
          <ac:chgData name="Steve Humphries" userId="138dae504d491b71" providerId="LiveId" clId="{86466BCB-937B-4DC5-A7A5-AC9E69D9CF6E}" dt="2020-01-12T00:56:27.455" v="4198" actId="478"/>
          <ac:spMkLst>
            <pc:docMk/>
            <pc:sldMk cId="3877108394" sldId="263"/>
            <ac:spMk id="25" creationId="{B1732F6B-0D9D-41EB-BA35-6799817CFA1D}"/>
          </ac:spMkLst>
        </pc:spChg>
        <pc:spChg chg="add del mod">
          <ac:chgData name="Steve Humphries" userId="138dae504d491b71" providerId="LiveId" clId="{86466BCB-937B-4DC5-A7A5-AC9E69D9CF6E}" dt="2020-01-12T00:56:27.455" v="4198" actId="478"/>
          <ac:spMkLst>
            <pc:docMk/>
            <pc:sldMk cId="3877108394" sldId="263"/>
            <ac:spMk id="26" creationId="{A66ED70D-F0C3-41B3-B389-5EEE7D8FEB53}"/>
          </ac:spMkLst>
        </pc:spChg>
        <pc:spChg chg="add del mod">
          <ac:chgData name="Steve Humphries" userId="138dae504d491b71" providerId="LiveId" clId="{86466BCB-937B-4DC5-A7A5-AC9E69D9CF6E}" dt="2020-01-12T00:56:37.142" v="4202" actId="478"/>
          <ac:spMkLst>
            <pc:docMk/>
            <pc:sldMk cId="3877108394" sldId="263"/>
            <ac:spMk id="27" creationId="{B769EDA3-4EB2-4B2C-8439-183403DA3B91}"/>
          </ac:spMkLst>
        </pc:spChg>
        <pc:spChg chg="add mod">
          <ac:chgData name="Steve Humphries" userId="138dae504d491b71" providerId="LiveId" clId="{86466BCB-937B-4DC5-A7A5-AC9E69D9CF6E}" dt="2020-01-12T01:01:56.277" v="4231" actId="1076"/>
          <ac:spMkLst>
            <pc:docMk/>
            <pc:sldMk cId="3877108394" sldId="263"/>
            <ac:spMk id="28" creationId="{A695B472-3017-4666-888A-692DD3845879}"/>
          </ac:spMkLst>
        </pc:spChg>
        <pc:spChg chg="add del mod">
          <ac:chgData name="Steve Humphries" userId="138dae504d491b71" providerId="LiveId" clId="{86466BCB-937B-4DC5-A7A5-AC9E69D9CF6E}" dt="2020-01-12T00:56:30.082" v="4199" actId="478"/>
          <ac:spMkLst>
            <pc:docMk/>
            <pc:sldMk cId="3877108394" sldId="263"/>
            <ac:spMk id="29" creationId="{BFA4F445-B421-4955-B330-3B5BCA985E4C}"/>
          </ac:spMkLst>
        </pc:spChg>
        <pc:spChg chg="add del mod">
          <ac:chgData name="Steve Humphries" userId="138dae504d491b71" providerId="LiveId" clId="{86466BCB-937B-4DC5-A7A5-AC9E69D9CF6E}" dt="2020-01-12T00:56:27.455" v="4198" actId="478"/>
          <ac:spMkLst>
            <pc:docMk/>
            <pc:sldMk cId="3877108394" sldId="263"/>
            <ac:spMk id="30" creationId="{EFB542AF-A93E-4AE4-9AC4-AA1323AB090A}"/>
          </ac:spMkLst>
        </pc:spChg>
        <pc:spChg chg="add del mod">
          <ac:chgData name="Steve Humphries" userId="138dae504d491b71" providerId="LiveId" clId="{86466BCB-937B-4DC5-A7A5-AC9E69D9CF6E}" dt="2020-01-12T00:56:27.455" v="4198" actId="478"/>
          <ac:spMkLst>
            <pc:docMk/>
            <pc:sldMk cId="3877108394" sldId="263"/>
            <ac:spMk id="31" creationId="{6E8914F3-FD61-4CC1-A4EB-5338DE6DC185}"/>
          </ac:spMkLst>
        </pc:spChg>
        <pc:spChg chg="add del mod">
          <ac:chgData name="Steve Humphries" userId="138dae504d491b71" providerId="LiveId" clId="{86466BCB-937B-4DC5-A7A5-AC9E69D9CF6E}" dt="2020-01-12T00:56:35.436" v="4201" actId="478"/>
          <ac:spMkLst>
            <pc:docMk/>
            <pc:sldMk cId="3877108394" sldId="263"/>
            <ac:spMk id="32" creationId="{15038096-7F26-4757-9E63-A74887535B08}"/>
          </ac:spMkLst>
        </pc:spChg>
        <pc:spChg chg="add mod">
          <ac:chgData name="Steve Humphries" userId="138dae504d491b71" providerId="LiveId" clId="{86466BCB-937B-4DC5-A7A5-AC9E69D9CF6E}" dt="2020-01-08T00:57:18.888" v="1136" actId="1076"/>
          <ac:spMkLst>
            <pc:docMk/>
            <pc:sldMk cId="3877108394" sldId="263"/>
            <ac:spMk id="33" creationId="{DA3DE9B4-4ABF-4F8B-B94A-E7E404C07676}"/>
          </ac:spMkLst>
        </pc:spChg>
        <pc:spChg chg="add del mod">
          <ac:chgData name="Steve Humphries" userId="138dae504d491b71" providerId="LiveId" clId="{86466BCB-937B-4DC5-A7A5-AC9E69D9CF6E}" dt="2020-01-08T00:55:31.356" v="1118" actId="478"/>
          <ac:spMkLst>
            <pc:docMk/>
            <pc:sldMk cId="3877108394" sldId="263"/>
            <ac:spMk id="34" creationId="{079283F2-07E9-43CC-B207-6AFC76C00D03}"/>
          </ac:spMkLst>
        </pc:spChg>
        <pc:spChg chg="add del mod">
          <ac:chgData name="Steve Humphries" userId="138dae504d491b71" providerId="LiveId" clId="{86466BCB-937B-4DC5-A7A5-AC9E69D9CF6E}" dt="2020-01-08T00:55:31.356" v="1118" actId="478"/>
          <ac:spMkLst>
            <pc:docMk/>
            <pc:sldMk cId="3877108394" sldId="263"/>
            <ac:spMk id="35" creationId="{DDF2167B-B8EB-498F-B0B3-77484E41FADF}"/>
          </ac:spMkLst>
        </pc:spChg>
        <pc:spChg chg="add del mod">
          <ac:chgData name="Steve Humphries" userId="138dae504d491b71" providerId="LiveId" clId="{86466BCB-937B-4DC5-A7A5-AC9E69D9CF6E}" dt="2020-01-08T00:55:31.356" v="1118" actId="478"/>
          <ac:spMkLst>
            <pc:docMk/>
            <pc:sldMk cId="3877108394" sldId="263"/>
            <ac:spMk id="36" creationId="{E7337903-9720-4BE0-B6BA-41EDBAC38E4D}"/>
          </ac:spMkLst>
        </pc:spChg>
        <pc:spChg chg="add del mod">
          <ac:chgData name="Steve Humphries" userId="138dae504d491b71" providerId="LiveId" clId="{86466BCB-937B-4DC5-A7A5-AC9E69D9CF6E}" dt="2020-01-08T00:55:31.356" v="1118" actId="478"/>
          <ac:spMkLst>
            <pc:docMk/>
            <pc:sldMk cId="3877108394" sldId="263"/>
            <ac:spMk id="37" creationId="{2AFEAF49-65E9-46C1-9399-84012C01186F}"/>
          </ac:spMkLst>
        </pc:spChg>
        <pc:spChg chg="add del mod">
          <ac:chgData name="Steve Humphries" userId="138dae504d491b71" providerId="LiveId" clId="{86466BCB-937B-4DC5-A7A5-AC9E69D9CF6E}" dt="2020-01-08T00:55:31.356" v="1118" actId="478"/>
          <ac:spMkLst>
            <pc:docMk/>
            <pc:sldMk cId="3877108394" sldId="263"/>
            <ac:spMk id="38" creationId="{57F7CBF4-5988-4292-9DFF-9B9FA0408797}"/>
          </ac:spMkLst>
        </pc:spChg>
        <pc:spChg chg="add del mod">
          <ac:chgData name="Steve Humphries" userId="138dae504d491b71" providerId="LiveId" clId="{86466BCB-937B-4DC5-A7A5-AC9E69D9CF6E}" dt="2020-01-12T00:57:10.150" v="4210" actId="478"/>
          <ac:spMkLst>
            <pc:docMk/>
            <pc:sldMk cId="3877108394" sldId="263"/>
            <ac:spMk id="39" creationId="{FB0B8C2B-6E8E-4117-BF5C-3BDEA025D131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40" creationId="{675A41B6-BB36-48E8-80CD-E6DA2D2EA3F8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41" creationId="{87BD6CA2-24DD-423B-B237-76F05C6E7E68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42" creationId="{A85DC013-C784-43DE-997D-415E00627D3B}"/>
          </ac:spMkLst>
        </pc:spChg>
        <pc:spChg chg="add mod">
          <ac:chgData name="Steve Humphries" userId="138dae504d491b71" providerId="LiveId" clId="{86466BCB-937B-4DC5-A7A5-AC9E69D9CF6E}" dt="2020-01-08T00:57:18.888" v="1136" actId="1076"/>
          <ac:spMkLst>
            <pc:docMk/>
            <pc:sldMk cId="3877108394" sldId="263"/>
            <ac:spMk id="43" creationId="{E4645A4E-7B1C-480C-B9EA-C7E5FEF319A6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44" creationId="{A2EE5C8E-7660-4B3F-8B71-2A63D9DD3AEB}"/>
          </ac:spMkLst>
        </pc:spChg>
        <pc:spChg chg="add del mod">
          <ac:chgData name="Steve Humphries" userId="138dae504d491b71" providerId="LiveId" clId="{86466BCB-937B-4DC5-A7A5-AC9E69D9CF6E}" dt="2020-01-12T00:55:47.805" v="4181" actId="478"/>
          <ac:spMkLst>
            <pc:docMk/>
            <pc:sldMk cId="3877108394" sldId="263"/>
            <ac:spMk id="45" creationId="{31EE8E15-04E8-4257-A20C-E1146630157C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46" creationId="{7B6EED22-FF57-49AC-B3F2-3671267F3ACF}"/>
          </ac:spMkLst>
        </pc:spChg>
        <pc:spChg chg="add del mod">
          <ac:chgData name="Steve Humphries" userId="138dae504d491b71" providerId="LiveId" clId="{86466BCB-937B-4DC5-A7A5-AC9E69D9CF6E}" dt="2020-01-12T00:55:49.796" v="4182" actId="478"/>
          <ac:spMkLst>
            <pc:docMk/>
            <pc:sldMk cId="3877108394" sldId="263"/>
            <ac:spMk id="47" creationId="{372392F3-6754-4DB6-8AB7-CD649EFD55B5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48" creationId="{BD322851-C7A4-458E-BE0D-663235031F15}"/>
          </ac:spMkLst>
        </pc:spChg>
        <pc:spChg chg="add del mod">
          <ac:chgData name="Steve Humphries" userId="138dae504d491b71" providerId="LiveId" clId="{86466BCB-937B-4DC5-A7A5-AC9E69D9CF6E}" dt="2020-01-12T00:55:53.109" v="4184" actId="478"/>
          <ac:spMkLst>
            <pc:docMk/>
            <pc:sldMk cId="3877108394" sldId="263"/>
            <ac:spMk id="49" creationId="{2C74E513-D481-4D5F-B3BF-7350C22506DC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50" creationId="{E12C34C9-E40A-4DC0-8C69-70FC3A80ECD6}"/>
          </ac:spMkLst>
        </pc:spChg>
        <pc:spChg chg="add del mod">
          <ac:chgData name="Steve Humphries" userId="138dae504d491b71" providerId="LiveId" clId="{86466BCB-937B-4DC5-A7A5-AC9E69D9CF6E}" dt="2020-01-12T00:55:51.133" v="4183" actId="478"/>
          <ac:spMkLst>
            <pc:docMk/>
            <pc:sldMk cId="3877108394" sldId="263"/>
            <ac:spMk id="51" creationId="{2DFB4E2B-4D0E-4E7D-9FBD-917E782C84CE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52" creationId="{2293CF98-6B44-4635-881F-40707353BBAB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53" creationId="{8E580560-A80A-403B-865A-884BFBFC3AD8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54" creationId="{6F6E2223-82F9-46A7-B9D4-E8AB21592E48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55" creationId="{31914E71-EA80-4724-84DA-8420E6D80803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56" creationId="{CCC9E236-5208-4CF4-9D9A-E304BCACF43A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57" creationId="{E6DC5B1F-1BCA-458D-BCE4-E6EA0B09DCBE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58" creationId="{C3869868-6DE9-43A4-B307-E75212FBDE6F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59" creationId="{29379E69-0997-4563-A5E7-3E4C51CD063B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60" creationId="{5108EC98-DC71-43F7-AE1C-AA345387882F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61" creationId="{F8796D6B-2ABD-40FE-A2AD-A503B7852108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62" creationId="{4D424FB0-31B7-49EF-AFD1-820135529593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63" creationId="{FB7050EF-FB3B-4362-80DC-E9A362EC69D7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64" creationId="{07B61C05-6129-4DBA-BBDB-E403204C49D7}"/>
          </ac:spMkLst>
        </pc:spChg>
        <pc:spChg chg="add del mod">
          <ac:chgData name="Steve Humphries" userId="138dae504d491b71" providerId="LiveId" clId="{86466BCB-937B-4DC5-A7A5-AC9E69D9CF6E}" dt="2020-01-12T00:55:54.940" v="4185" actId="478"/>
          <ac:spMkLst>
            <pc:docMk/>
            <pc:sldMk cId="3877108394" sldId="263"/>
            <ac:spMk id="65" creationId="{7B1FA13B-6F50-4A63-AF6D-4C64776F8F82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66" creationId="{DA205448-FE94-492B-B22F-618DC530860C}"/>
          </ac:spMkLst>
        </pc:spChg>
        <pc:spChg chg="add del mod">
          <ac:chgData name="Steve Humphries" userId="138dae504d491b71" providerId="LiveId" clId="{86466BCB-937B-4DC5-A7A5-AC9E69D9CF6E}" dt="2020-01-12T00:55:56.284" v="4186" actId="478"/>
          <ac:spMkLst>
            <pc:docMk/>
            <pc:sldMk cId="3877108394" sldId="263"/>
            <ac:spMk id="67" creationId="{6B822F5A-6EFC-40FE-93B2-089F3944CF62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68" creationId="{F4A73857-59B6-49E9-9D4C-3A57777309B3}"/>
          </ac:spMkLst>
        </pc:spChg>
        <pc:spChg chg="add del mod">
          <ac:chgData name="Steve Humphries" userId="138dae504d491b71" providerId="LiveId" clId="{86466BCB-937B-4DC5-A7A5-AC9E69D9CF6E}" dt="2020-01-12T00:55:59.635" v="4188" actId="478"/>
          <ac:spMkLst>
            <pc:docMk/>
            <pc:sldMk cId="3877108394" sldId="263"/>
            <ac:spMk id="69" creationId="{7DCE55F6-47B9-4284-B4FC-23D108ABC512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70" creationId="{567E205F-CFBF-4082-94F9-B8E2B0DB02CD}"/>
          </ac:spMkLst>
        </pc:spChg>
        <pc:spChg chg="add del mod">
          <ac:chgData name="Steve Humphries" userId="138dae504d491b71" providerId="LiveId" clId="{86466BCB-937B-4DC5-A7A5-AC9E69D9CF6E}" dt="2020-01-12T00:55:57.968" v="4187" actId="478"/>
          <ac:spMkLst>
            <pc:docMk/>
            <pc:sldMk cId="3877108394" sldId="263"/>
            <ac:spMk id="71" creationId="{42E9E317-0735-439B-A1FB-18D5B4AAF7A4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72" creationId="{E1288D29-CB6F-47A1-B24D-E5E82B092BA4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73" creationId="{3C44FD7F-7808-4CB8-BE89-CA867E3408EF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74" creationId="{B8AE8B62-4291-4215-BC33-E5C6170D3335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75" creationId="{6F52118C-622F-4A85-9BDC-2DF12C002831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76" creationId="{C3C4ADB1-EA41-4772-908B-34CAA3F79966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77" creationId="{6F592E63-E121-40C9-8B29-AC9378EC2ADA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78" creationId="{31CBF9A1-8FAA-408D-928E-692050B4DBF0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79" creationId="{824A014A-B0E0-4AD2-AADB-E101781D8157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80" creationId="{884E90B0-8DD7-424C-A2EF-4AE2ABE31314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81" creationId="{BA79BD71-7C5B-4949-AB9B-019DB7813BE9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82" creationId="{B21E2E64-2973-4E96-9A30-A33408012FE2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83" creationId="{A65F0BB6-1DFE-488A-87BD-A4894372B94F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84" creationId="{1B3F4CA1-F363-4F67-B11F-EB99D20597A3}"/>
          </ac:spMkLst>
        </pc:spChg>
        <pc:spChg chg="add del mod">
          <ac:chgData name="Steve Humphries" userId="138dae504d491b71" providerId="LiveId" clId="{86466BCB-937B-4DC5-A7A5-AC9E69D9CF6E}" dt="2020-01-12T00:56:04.169" v="4190" actId="478"/>
          <ac:spMkLst>
            <pc:docMk/>
            <pc:sldMk cId="3877108394" sldId="263"/>
            <ac:spMk id="85" creationId="{85CF37B5-A04E-4770-A5EE-1A677FBDBA46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86" creationId="{7B5C0313-D426-4E0D-86FA-7048DBE40491}"/>
          </ac:spMkLst>
        </pc:spChg>
        <pc:spChg chg="add del mod">
          <ac:chgData name="Steve Humphries" userId="138dae504d491b71" providerId="LiveId" clId="{86466BCB-937B-4DC5-A7A5-AC9E69D9CF6E}" dt="2020-01-12T00:56:02.741" v="4189" actId="478"/>
          <ac:spMkLst>
            <pc:docMk/>
            <pc:sldMk cId="3877108394" sldId="263"/>
            <ac:spMk id="87" creationId="{7EA98165-1A7C-47C6-9F0F-4156B8C1963B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88" creationId="{092E47B2-1D6F-4713-AFE0-BBD955139A5C}"/>
          </ac:spMkLst>
        </pc:spChg>
        <pc:spChg chg="add del mod">
          <ac:chgData name="Steve Humphries" userId="138dae504d491b71" providerId="LiveId" clId="{86466BCB-937B-4DC5-A7A5-AC9E69D9CF6E}" dt="2020-01-12T00:56:06.236" v="4191" actId="478"/>
          <ac:spMkLst>
            <pc:docMk/>
            <pc:sldMk cId="3877108394" sldId="263"/>
            <ac:spMk id="89" creationId="{98559D16-B8EC-45E4-909E-30955A4F0F1F}"/>
          </ac:spMkLst>
        </pc:spChg>
        <pc:spChg chg="add del mod">
          <ac:chgData name="Steve Humphries" userId="138dae504d491b71" providerId="LiveId" clId="{86466BCB-937B-4DC5-A7A5-AC9E69D9CF6E}" dt="2020-01-12T00:56:58.172" v="4208" actId="478"/>
          <ac:spMkLst>
            <pc:docMk/>
            <pc:sldMk cId="3877108394" sldId="263"/>
            <ac:spMk id="90" creationId="{F8ADED73-A33A-4D8D-9CF8-BE425B8E2893}"/>
          </ac:spMkLst>
        </pc:spChg>
        <pc:spChg chg="add del mod">
          <ac:chgData name="Steve Humphries" userId="138dae504d491b71" providerId="LiveId" clId="{86466BCB-937B-4DC5-A7A5-AC9E69D9CF6E}" dt="2020-01-12T00:56:08.154" v="4192" actId="478"/>
          <ac:spMkLst>
            <pc:docMk/>
            <pc:sldMk cId="3877108394" sldId="263"/>
            <ac:spMk id="91" creationId="{9112C7B4-A9F3-47AF-89AD-55246F734693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92" creationId="{78EA9BFC-6D9B-4D43-9EDD-23535E41A939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93" creationId="{66F6A91F-1B36-45EA-ABA3-B2803809CDC6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94" creationId="{AF14AD59-6AF6-4BA8-9DAC-8E2418D8EF3A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95" creationId="{8B1C9628-CBD0-42DE-95BD-7A886DB96CCF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96" creationId="{78AB0DFC-34E2-4303-8668-164332E2528F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97" creationId="{8EFD1A1A-AE56-4A28-A195-160A9B4CE8C5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98" creationId="{426EE7AE-8A1C-407C-BB70-969294A08AAA}"/>
          </ac:spMkLst>
        </pc:spChg>
        <pc:spChg chg="add del mod">
          <ac:chgData name="Steve Humphries" userId="138dae504d491b71" providerId="LiveId" clId="{86466BCB-937B-4DC5-A7A5-AC9E69D9CF6E}" dt="2020-01-12T00:56:48.653" v="4205" actId="478"/>
          <ac:spMkLst>
            <pc:docMk/>
            <pc:sldMk cId="3877108394" sldId="263"/>
            <ac:spMk id="99" creationId="{1D0AEAD5-748D-4D51-A597-4021D416323F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100" creationId="{B13F8B02-9187-413B-9186-766BB2DDA7FF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101" creationId="{94B99563-400C-4572-B022-6225ACBC0F16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102" creationId="{41D43DC6-7CB0-4023-A901-6223A916BAE8}"/>
          </ac:spMkLst>
        </pc:spChg>
        <pc:spChg chg="add del mod">
          <ac:chgData name="Steve Humphries" userId="138dae504d491b71" providerId="LiveId" clId="{86466BCB-937B-4DC5-A7A5-AC9E69D9CF6E}" dt="2020-01-12T00:57:04.341" v="4209" actId="478"/>
          <ac:spMkLst>
            <pc:docMk/>
            <pc:sldMk cId="3877108394" sldId="263"/>
            <ac:spMk id="103" creationId="{F75AC7BB-AE6C-409B-B301-6F9B47363772}"/>
          </ac:spMkLst>
        </pc:spChg>
        <pc:spChg chg="add mod">
          <ac:chgData name="Steve Humphries" userId="138dae504d491b71" providerId="LiveId" clId="{86466BCB-937B-4DC5-A7A5-AC9E69D9CF6E}" dt="2020-01-08T01:00:06.133" v="1181" actId="14100"/>
          <ac:spMkLst>
            <pc:docMk/>
            <pc:sldMk cId="3877108394" sldId="263"/>
            <ac:spMk id="104" creationId="{49B4EEAD-9BE5-4251-BA09-8A8049BC560A}"/>
          </ac:spMkLst>
        </pc:spChg>
        <pc:spChg chg="add mod ord">
          <ac:chgData name="Steve Humphries" userId="138dae504d491b71" providerId="LiveId" clId="{86466BCB-937B-4DC5-A7A5-AC9E69D9CF6E}" dt="2020-01-12T00:56:52.324" v="4207" actId="1076"/>
          <ac:spMkLst>
            <pc:docMk/>
            <pc:sldMk cId="3877108394" sldId="263"/>
            <ac:spMk id="105" creationId="{87313528-72A8-49F2-B250-3C5858756243}"/>
          </ac:spMkLst>
        </pc:spChg>
        <pc:spChg chg="add del mod">
          <ac:chgData name="Steve Humphries" userId="138dae504d491b71" providerId="LiveId" clId="{86466BCB-937B-4DC5-A7A5-AC9E69D9CF6E}" dt="2020-01-08T00:59:33.908" v="1169"/>
          <ac:spMkLst>
            <pc:docMk/>
            <pc:sldMk cId="3877108394" sldId="263"/>
            <ac:spMk id="106" creationId="{25101836-3A63-447D-8182-4B62D99C02B1}"/>
          </ac:spMkLst>
        </pc:spChg>
        <pc:spChg chg="add del mod">
          <ac:chgData name="Steve Humphries" userId="138dae504d491b71" providerId="LiveId" clId="{86466BCB-937B-4DC5-A7A5-AC9E69D9CF6E}" dt="2020-01-08T00:59:33.908" v="1169"/>
          <ac:spMkLst>
            <pc:docMk/>
            <pc:sldMk cId="3877108394" sldId="263"/>
            <ac:spMk id="107" creationId="{BC6C5CFF-57B9-4618-AB6F-1CEEFDFD9B07}"/>
          </ac:spMkLst>
        </pc:spChg>
        <pc:spChg chg="add del mod">
          <ac:chgData name="Steve Humphries" userId="138dae504d491b71" providerId="LiveId" clId="{86466BCB-937B-4DC5-A7A5-AC9E69D9CF6E}" dt="2020-01-08T00:59:30.573" v="1167"/>
          <ac:spMkLst>
            <pc:docMk/>
            <pc:sldMk cId="3877108394" sldId="263"/>
            <ac:spMk id="108" creationId="{366EA862-88D5-43FE-A909-864E8945B1F5}"/>
          </ac:spMkLst>
        </pc:spChg>
        <pc:spChg chg="add del mod">
          <ac:chgData name="Steve Humphries" userId="138dae504d491b71" providerId="LiveId" clId="{86466BCB-937B-4DC5-A7A5-AC9E69D9CF6E}" dt="2020-01-08T00:59:30.573" v="1167"/>
          <ac:spMkLst>
            <pc:docMk/>
            <pc:sldMk cId="3877108394" sldId="263"/>
            <ac:spMk id="109" creationId="{9DE5F07A-F643-4FD0-94B2-23DE46E1378E}"/>
          </ac:spMkLst>
        </pc:spChg>
        <pc:spChg chg="add del mod">
          <ac:chgData name="Steve Humphries" userId="138dae504d491b71" providerId="LiveId" clId="{86466BCB-937B-4DC5-A7A5-AC9E69D9CF6E}" dt="2020-01-08T01:00:02.797" v="1180"/>
          <ac:spMkLst>
            <pc:docMk/>
            <pc:sldMk cId="3877108394" sldId="263"/>
            <ac:spMk id="110" creationId="{1112AD03-0E78-48A0-A305-6661F3354AFC}"/>
          </ac:spMkLst>
        </pc:spChg>
        <pc:spChg chg="add del mod">
          <ac:chgData name="Steve Humphries" userId="138dae504d491b71" providerId="LiveId" clId="{86466BCB-937B-4DC5-A7A5-AC9E69D9CF6E}" dt="2020-01-08T01:00:02.797" v="1180"/>
          <ac:spMkLst>
            <pc:docMk/>
            <pc:sldMk cId="3877108394" sldId="263"/>
            <ac:spMk id="111" creationId="{42C941B4-708A-4EBB-9B8F-489F141F56EA}"/>
          </ac:spMkLst>
        </pc:spChg>
        <pc:spChg chg="add del mod">
          <ac:chgData name="Steve Humphries" userId="138dae504d491b71" providerId="LiveId" clId="{86466BCB-937B-4DC5-A7A5-AC9E69D9CF6E}" dt="2020-01-08T01:00:01.245" v="1177"/>
          <ac:spMkLst>
            <pc:docMk/>
            <pc:sldMk cId="3877108394" sldId="263"/>
            <ac:spMk id="112" creationId="{478B1316-7458-4065-9B90-C76DF63EFE38}"/>
          </ac:spMkLst>
        </pc:spChg>
        <pc:spChg chg="add del mod">
          <ac:chgData name="Steve Humphries" userId="138dae504d491b71" providerId="LiveId" clId="{86466BCB-937B-4DC5-A7A5-AC9E69D9CF6E}" dt="2020-01-12T00:57:31.165" v="4214" actId="478"/>
          <ac:spMkLst>
            <pc:docMk/>
            <pc:sldMk cId="3877108394" sldId="263"/>
            <ac:spMk id="113" creationId="{13B99CF2-888F-4AC2-8CFB-34E6F5FC4B43}"/>
          </ac:spMkLst>
        </pc:spChg>
        <pc:spChg chg="add del mod">
          <ac:chgData name="Steve Humphries" userId="138dae504d491b71" providerId="LiveId" clId="{86466BCB-937B-4DC5-A7A5-AC9E69D9CF6E}" dt="2020-01-08T01:00:01.245" v="1177"/>
          <ac:spMkLst>
            <pc:docMk/>
            <pc:sldMk cId="3877108394" sldId="263"/>
            <ac:spMk id="113" creationId="{8AC03825-A39E-4696-9E40-4BD2E8FEB859}"/>
          </ac:spMkLst>
        </pc:spChg>
        <pc:spChg chg="add mod">
          <ac:chgData name="Steve Humphries" userId="138dae504d491b71" providerId="LiveId" clId="{86466BCB-937B-4DC5-A7A5-AC9E69D9CF6E}" dt="2020-01-08T01:00:51.777" v="1189" actId="20577"/>
          <ac:spMkLst>
            <pc:docMk/>
            <pc:sldMk cId="3877108394" sldId="263"/>
            <ac:spMk id="114" creationId="{5F8215BE-B66A-4F4A-A59D-9EBA79889941}"/>
          </ac:spMkLst>
        </pc:spChg>
        <pc:spChg chg="add mod ord">
          <ac:chgData name="Steve Humphries" userId="138dae504d491b71" providerId="LiveId" clId="{86466BCB-937B-4DC5-A7A5-AC9E69D9CF6E}" dt="2020-01-08T01:01:36.121" v="1192" actId="167"/>
          <ac:spMkLst>
            <pc:docMk/>
            <pc:sldMk cId="3877108394" sldId="263"/>
            <ac:spMk id="115" creationId="{A6CCAA6F-3AA6-43CC-90A1-7768F4F2E7E7}"/>
          </ac:spMkLst>
        </pc:spChg>
        <pc:spChg chg="add mod">
          <ac:chgData name="Steve Humphries" userId="138dae504d491b71" providerId="LiveId" clId="{86466BCB-937B-4DC5-A7A5-AC9E69D9CF6E}" dt="2020-01-08T01:00:53.344" v="1190" actId="20577"/>
          <ac:spMkLst>
            <pc:docMk/>
            <pc:sldMk cId="3877108394" sldId="263"/>
            <ac:spMk id="116" creationId="{5257CA59-39C2-4662-B920-14E0630DE9DF}"/>
          </ac:spMkLst>
        </pc:spChg>
        <pc:spChg chg="add mod ord">
          <ac:chgData name="Steve Humphries" userId="138dae504d491b71" providerId="LiveId" clId="{86466BCB-937B-4DC5-A7A5-AC9E69D9CF6E}" dt="2020-01-08T01:01:36.121" v="1192" actId="167"/>
          <ac:spMkLst>
            <pc:docMk/>
            <pc:sldMk cId="3877108394" sldId="263"/>
            <ac:spMk id="117" creationId="{57B75E70-980D-4512-8F0A-43F831ECEA9D}"/>
          </ac:spMkLst>
        </pc:spChg>
        <pc:spChg chg="add mod">
          <ac:chgData name="Steve Humphries" userId="138dae504d491b71" providerId="LiveId" clId="{86466BCB-937B-4DC5-A7A5-AC9E69D9CF6E}" dt="2020-01-08T01:00:55.704" v="1191" actId="20577"/>
          <ac:spMkLst>
            <pc:docMk/>
            <pc:sldMk cId="3877108394" sldId="263"/>
            <ac:spMk id="118" creationId="{64FA847E-35CE-425F-AC5D-D827E83C03D6}"/>
          </ac:spMkLst>
        </pc:spChg>
        <pc:spChg chg="add mod ord">
          <ac:chgData name="Steve Humphries" userId="138dae504d491b71" providerId="LiveId" clId="{86466BCB-937B-4DC5-A7A5-AC9E69D9CF6E}" dt="2020-01-12T01:08:58.758" v="4318" actId="14100"/>
          <ac:spMkLst>
            <pc:docMk/>
            <pc:sldMk cId="3877108394" sldId="263"/>
            <ac:spMk id="119" creationId="{38EC2D80-7859-49AF-AF33-69B473B0F8E8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20" creationId="{730B60A5-28C7-4A54-AB2A-AA0E8BC852A4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21" creationId="{A1717A33-E812-4E21-9FC5-B80737A329F5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22" creationId="{2761804F-0C76-49CF-8AFB-84413FFCA6C6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23" creationId="{A72768D5-8113-4C49-9B04-A2B100751088}"/>
          </ac:spMkLst>
        </pc:spChg>
        <pc:spChg chg="add mod">
          <ac:chgData name="Steve Humphries" userId="138dae504d491b71" providerId="LiveId" clId="{86466BCB-937B-4DC5-A7A5-AC9E69D9CF6E}" dt="2020-01-08T01:04:10.067" v="1247" actId="2085"/>
          <ac:spMkLst>
            <pc:docMk/>
            <pc:sldMk cId="3877108394" sldId="263"/>
            <ac:spMk id="124" creationId="{7C3399FA-E5C7-4E78-A476-52D5373D486F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25" creationId="{92E7AD9A-D29F-430B-8286-DFB6D3D32B15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26" creationId="{D44DB74F-1474-43A3-8B0F-6B948EDFD353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27" creationId="{CD2FEBB6-B457-47F9-A8A4-87AB0B17D58B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28" creationId="{95FD0F9D-8D82-4E96-8E49-061A2E382151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29" creationId="{F200AC2B-498F-47F3-83D9-42C4F14904E2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30" creationId="{27347D7E-0E55-40DC-8464-9EDEB32ABEA7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31" creationId="{B22DACA8-9F51-485B-BA6E-BB2A58AA4FCA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32" creationId="{A0E78B66-6C15-4753-BA57-FB54E353FC40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33" creationId="{EC5FE951-0A3B-43D1-86B3-D400D068E009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34" creationId="{36A1EF19-EC8D-43DC-AFA3-3630B51476E0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35" creationId="{917FDC2D-10F9-46D7-9C35-F3E53D276ACE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36" creationId="{436CC35F-9CE9-41E5-A574-AE6C3F9DCB37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37" creationId="{5B432F68-87D2-4F52-AFC2-773585920B89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38" creationId="{18BE4BD9-51F4-4E7A-96C9-F1DB2DCD794C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39" creationId="{4B1D32BF-E7AF-4483-8A51-54B002885FF9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40" creationId="{22F76EAA-AD70-4AA1-BAB4-263252B81D79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41" creationId="{3B859D9E-DCAD-40E7-BC1B-417B79A25944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42" creationId="{51038675-6C81-428E-AB00-2C6C0D7BD43D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43" creationId="{531E25FE-F7F5-48B7-A285-797D1C48103D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44" creationId="{36946E33-965A-4C17-8118-7B2C2FFA3E54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45" creationId="{101E7EFE-C655-4814-8FAC-AAD66F8478B4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46" creationId="{47859A52-0C79-4C17-ADB0-A6F535C0E38A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47" creationId="{5F2CA7A3-1DB6-45C9-9BF4-C6EFA12543D4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48" creationId="{8599C72C-6561-4DF1-88AB-F80DAF3235C5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49" creationId="{2DEE9E6C-1AE7-4A09-95B0-7F534DA06718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50" creationId="{F4938F04-B01D-4598-AC74-9CBA5924DEDD}"/>
          </ac:spMkLst>
        </pc:spChg>
        <pc:spChg chg="add del mod">
          <ac:chgData name="Steve Humphries" userId="138dae504d491b71" providerId="LiveId" clId="{86466BCB-937B-4DC5-A7A5-AC9E69D9CF6E}" dt="2020-01-12T01:04:24.678" v="4257" actId="478"/>
          <ac:spMkLst>
            <pc:docMk/>
            <pc:sldMk cId="3877108394" sldId="263"/>
            <ac:spMk id="151" creationId="{4B22B31E-5F95-4461-A843-87BC837FF7F3}"/>
          </ac:spMkLst>
        </pc:spChg>
        <pc:graphicFrameChg chg="add mod modGraphic">
          <ac:chgData name="Steve Humphries" userId="138dae504d491b71" providerId="LiveId" clId="{86466BCB-937B-4DC5-A7A5-AC9E69D9CF6E}" dt="2020-01-12T01:07:35.881" v="4297"/>
          <ac:graphicFrameMkLst>
            <pc:docMk/>
            <pc:sldMk cId="3877108394" sldId="263"/>
            <ac:graphicFrameMk id="4" creationId="{87BB7D82-A191-4B65-BC06-2815D275FE1C}"/>
          </ac:graphicFrameMkLst>
        </pc:graphicFrameChg>
        <pc:graphicFrameChg chg="add mod modGraphic">
          <ac:chgData name="Steve Humphries" userId="138dae504d491b71" providerId="LiveId" clId="{86466BCB-937B-4DC5-A7A5-AC9E69D9CF6E}" dt="2020-01-12T01:08:41.826" v="4317"/>
          <ac:graphicFrameMkLst>
            <pc:docMk/>
            <pc:sldMk cId="3877108394" sldId="263"/>
            <ac:graphicFrameMk id="7" creationId="{0ECD98C2-6C71-4148-B09B-3188EE254113}"/>
          </ac:graphicFrameMkLst>
        </pc:graphicFrameChg>
      </pc:sldChg>
      <pc:sldChg chg="addSp delSp modSp add modAnim">
        <pc:chgData name="Steve Humphries" userId="138dae504d491b71" providerId="LiveId" clId="{86466BCB-937B-4DC5-A7A5-AC9E69D9CF6E}" dt="2020-01-14T22:12:32.024" v="10660"/>
        <pc:sldMkLst>
          <pc:docMk/>
          <pc:sldMk cId="1968329856" sldId="264"/>
        </pc:sldMkLst>
        <pc:spChg chg="mod">
          <ac:chgData name="Steve Humphries" userId="138dae504d491b71" providerId="LiveId" clId="{86466BCB-937B-4DC5-A7A5-AC9E69D9CF6E}" dt="2020-01-11T18:09:07.686" v="1818" actId="14100"/>
          <ac:spMkLst>
            <pc:docMk/>
            <pc:sldMk cId="1968329856" sldId="264"/>
            <ac:spMk id="14" creationId="{E1578067-7D81-4999-8307-1C0ECD29CBF3}"/>
          </ac:spMkLst>
        </pc:spChg>
        <pc:spChg chg="mod">
          <ac:chgData name="Steve Humphries" userId="138dae504d491b71" providerId="LiveId" clId="{86466BCB-937B-4DC5-A7A5-AC9E69D9CF6E}" dt="2020-01-11T18:09:07.686" v="1818" actId="14100"/>
          <ac:spMkLst>
            <pc:docMk/>
            <pc:sldMk cId="1968329856" sldId="264"/>
            <ac:spMk id="17" creationId="{DDC243BB-CAE7-4025-8698-1C6CAE37882C}"/>
          </ac:spMkLst>
        </pc:spChg>
        <pc:spChg chg="mod">
          <ac:chgData name="Steve Humphries" userId="138dae504d491b71" providerId="LiveId" clId="{86466BCB-937B-4DC5-A7A5-AC9E69D9CF6E}" dt="2020-01-11T18:09:07.686" v="1818" actId="14100"/>
          <ac:spMkLst>
            <pc:docMk/>
            <pc:sldMk cId="1968329856" sldId="264"/>
            <ac:spMk id="20" creationId="{5E46C3B0-A6A9-40E9-8CD2-B379F788216B}"/>
          </ac:spMkLst>
        </pc:spChg>
        <pc:spChg chg="mod">
          <ac:chgData name="Steve Humphries" userId="138dae504d491b71" providerId="LiveId" clId="{86466BCB-937B-4DC5-A7A5-AC9E69D9CF6E}" dt="2020-01-11T18:09:24.365" v="1821" actId="1076"/>
          <ac:spMkLst>
            <pc:docMk/>
            <pc:sldMk cId="1968329856" sldId="264"/>
            <ac:spMk id="23" creationId="{BABF907A-CD47-4AD2-B039-F2B124EEEDD5}"/>
          </ac:spMkLst>
        </pc:spChg>
        <pc:spChg chg="mod">
          <ac:chgData name="Steve Humphries" userId="138dae504d491b71" providerId="LiveId" clId="{86466BCB-937B-4DC5-A7A5-AC9E69D9CF6E}" dt="2020-01-11T18:09:39.381" v="1823" actId="14100"/>
          <ac:spMkLst>
            <pc:docMk/>
            <pc:sldMk cId="1968329856" sldId="264"/>
            <ac:spMk id="30" creationId="{EACD964A-6AED-47BA-8F88-E5ACA39AB7DA}"/>
          </ac:spMkLst>
        </pc:spChg>
        <pc:spChg chg="add mod">
          <ac:chgData name="Steve Humphries" userId="138dae504d491b71" providerId="LiveId" clId="{86466BCB-937B-4DC5-A7A5-AC9E69D9CF6E}" dt="2020-01-11T18:09:53.837" v="1827" actId="1076"/>
          <ac:spMkLst>
            <pc:docMk/>
            <pc:sldMk cId="1968329856" sldId="264"/>
            <ac:spMk id="31" creationId="{E2C739AB-6AF1-46EB-9172-D73BB669843C}"/>
          </ac:spMkLst>
        </pc:spChg>
        <pc:spChg chg="del">
          <ac:chgData name="Steve Humphries" userId="138dae504d491b71" providerId="LiveId" clId="{86466BCB-937B-4DC5-A7A5-AC9E69D9CF6E}" dt="2020-01-11T18:09:42.861" v="1824" actId="478"/>
          <ac:spMkLst>
            <pc:docMk/>
            <pc:sldMk cId="1968329856" sldId="264"/>
            <ac:spMk id="32" creationId="{F600D27F-080C-4EC7-A534-BD3D7D5687BE}"/>
          </ac:spMkLst>
        </pc:spChg>
        <pc:spChg chg="add mod">
          <ac:chgData name="Steve Humphries" userId="138dae504d491b71" providerId="LiveId" clId="{86466BCB-937B-4DC5-A7A5-AC9E69D9CF6E}" dt="2020-01-11T18:09:59.630" v="1829" actId="1076"/>
          <ac:spMkLst>
            <pc:docMk/>
            <pc:sldMk cId="1968329856" sldId="264"/>
            <ac:spMk id="34" creationId="{180FD5C6-B335-4D8C-8972-DB16AB437CC5}"/>
          </ac:spMkLst>
        </pc:spChg>
        <pc:spChg chg="add mod">
          <ac:chgData name="Steve Humphries" userId="138dae504d491b71" providerId="LiveId" clId="{86466BCB-937B-4DC5-A7A5-AC9E69D9CF6E}" dt="2020-01-11T18:10:03.341" v="1831" actId="1076"/>
          <ac:spMkLst>
            <pc:docMk/>
            <pc:sldMk cId="1968329856" sldId="264"/>
            <ac:spMk id="41" creationId="{5F31BCF6-527E-4950-811D-0EDAC434D669}"/>
          </ac:spMkLst>
        </pc:spChg>
        <pc:spChg chg="add ord">
          <ac:chgData name="Steve Humphries" userId="138dae504d491b71" providerId="LiveId" clId="{86466BCB-937B-4DC5-A7A5-AC9E69D9CF6E}" dt="2020-01-11T18:37:20.708" v="1994" actId="167"/>
          <ac:spMkLst>
            <pc:docMk/>
            <pc:sldMk cId="1968329856" sldId="264"/>
            <ac:spMk id="48" creationId="{5445A10B-CCBC-44AB-8DEA-999097106786}"/>
          </ac:spMkLst>
        </pc:spChg>
        <pc:spChg chg="add ord">
          <ac:chgData name="Steve Humphries" userId="138dae504d491b71" providerId="LiveId" clId="{86466BCB-937B-4DC5-A7A5-AC9E69D9CF6E}" dt="2020-01-11T18:37:39.524" v="1996" actId="167"/>
          <ac:spMkLst>
            <pc:docMk/>
            <pc:sldMk cId="1968329856" sldId="264"/>
            <ac:spMk id="49" creationId="{4BE33E1C-6046-45DC-9F7D-AEC865D46237}"/>
          </ac:spMkLst>
        </pc:spChg>
        <pc:spChg chg="add mod ord">
          <ac:chgData name="Steve Humphries" userId="138dae504d491b71" providerId="LiveId" clId="{86466BCB-937B-4DC5-A7A5-AC9E69D9CF6E}" dt="2020-01-11T18:39:02.862" v="2011" actId="20577"/>
          <ac:spMkLst>
            <pc:docMk/>
            <pc:sldMk cId="1968329856" sldId="264"/>
            <ac:spMk id="50" creationId="{E3F97990-C399-410B-ABB0-BB2B95B4996F}"/>
          </ac:spMkLst>
        </pc:spChg>
        <pc:spChg chg="add ord">
          <ac:chgData name="Steve Humphries" userId="138dae504d491b71" providerId="LiveId" clId="{86466BCB-937B-4DC5-A7A5-AC9E69D9CF6E}" dt="2020-01-11T18:38:51.835" v="2004" actId="167"/>
          <ac:spMkLst>
            <pc:docMk/>
            <pc:sldMk cId="1968329856" sldId="264"/>
            <ac:spMk id="51" creationId="{49EC2DAB-DC18-4007-9B01-1F03AF01D07C}"/>
          </ac:spMkLst>
        </pc:spChg>
        <pc:cxnChg chg="del mod">
          <ac:chgData name="Steve Humphries" userId="138dae504d491b71" providerId="LiveId" clId="{86466BCB-937B-4DC5-A7A5-AC9E69D9CF6E}" dt="2020-01-11T18:09:46.645" v="1825" actId="478"/>
          <ac:cxnSpMkLst>
            <pc:docMk/>
            <pc:sldMk cId="1968329856" sldId="264"/>
            <ac:cxnSpMk id="35" creationId="{C7B3947F-7AC7-4E12-9DE8-5EC3B7940560}"/>
          </ac:cxnSpMkLst>
        </pc:cxnChg>
        <pc:cxnChg chg="del">
          <ac:chgData name="Steve Humphries" userId="138dae504d491b71" providerId="LiveId" clId="{86466BCB-937B-4DC5-A7A5-AC9E69D9CF6E}" dt="2020-01-11T18:09:19.005" v="1819" actId="478"/>
          <ac:cxnSpMkLst>
            <pc:docMk/>
            <pc:sldMk cId="1968329856" sldId="264"/>
            <ac:cxnSpMk id="36" creationId="{093A869C-5CD2-45FF-8AAE-DC158864C427}"/>
          </ac:cxnSpMkLst>
        </pc:cxnChg>
        <pc:cxnChg chg="del">
          <ac:chgData name="Steve Humphries" userId="138dae504d491b71" providerId="LiveId" clId="{86466BCB-937B-4DC5-A7A5-AC9E69D9CF6E}" dt="2020-01-11T18:09:19.005" v="1819" actId="478"/>
          <ac:cxnSpMkLst>
            <pc:docMk/>
            <pc:sldMk cId="1968329856" sldId="264"/>
            <ac:cxnSpMk id="37" creationId="{77D6F1CD-95B6-4E5F-BC24-5ACE0267ECA3}"/>
          </ac:cxnSpMkLst>
        </pc:cxnChg>
        <pc:cxnChg chg="del">
          <ac:chgData name="Steve Humphries" userId="138dae504d491b71" providerId="LiveId" clId="{86466BCB-937B-4DC5-A7A5-AC9E69D9CF6E}" dt="2020-01-11T18:09:19.005" v="1819" actId="478"/>
          <ac:cxnSpMkLst>
            <pc:docMk/>
            <pc:sldMk cId="1968329856" sldId="264"/>
            <ac:cxnSpMk id="38" creationId="{64F502E2-81E2-4E5C-A564-78D11070723B}"/>
          </ac:cxnSpMkLst>
        </pc:cxnChg>
        <pc:cxnChg chg="mod">
          <ac:chgData name="Steve Humphries" userId="138dae504d491b71" providerId="LiveId" clId="{86466BCB-937B-4DC5-A7A5-AC9E69D9CF6E}" dt="2020-01-11T18:10:32.717" v="1838" actId="1076"/>
          <ac:cxnSpMkLst>
            <pc:docMk/>
            <pc:sldMk cId="1968329856" sldId="264"/>
            <ac:cxnSpMk id="39" creationId="{E34FD5C1-D4A1-4E6C-9B05-F692000F88CD}"/>
          </ac:cxnSpMkLst>
        </pc:cxnChg>
        <pc:cxnChg chg="mod">
          <ac:chgData name="Steve Humphries" userId="138dae504d491b71" providerId="LiveId" clId="{86466BCB-937B-4DC5-A7A5-AC9E69D9CF6E}" dt="2020-01-11T18:10:09.757" v="1832" actId="1076"/>
          <ac:cxnSpMkLst>
            <pc:docMk/>
            <pc:sldMk cId="1968329856" sldId="264"/>
            <ac:cxnSpMk id="40" creationId="{E4115334-46AF-4381-82BC-8EB132031AAB}"/>
          </ac:cxnSpMkLst>
        </pc:cxnChg>
        <pc:cxnChg chg="add mod">
          <ac:chgData name="Steve Humphries" userId="138dae504d491b71" providerId="LiveId" clId="{86466BCB-937B-4DC5-A7A5-AC9E69D9CF6E}" dt="2020-01-11T18:10:17.909" v="1835" actId="1076"/>
          <ac:cxnSpMkLst>
            <pc:docMk/>
            <pc:sldMk cId="1968329856" sldId="264"/>
            <ac:cxnSpMk id="46" creationId="{B1C5ADB4-7F11-4317-B4E0-09B178CD1B74}"/>
          </ac:cxnSpMkLst>
        </pc:cxnChg>
        <pc:cxnChg chg="add mod">
          <ac:chgData name="Steve Humphries" userId="138dae504d491b71" providerId="LiveId" clId="{86466BCB-937B-4DC5-A7A5-AC9E69D9CF6E}" dt="2020-01-11T18:10:22.845" v="1837" actId="1076"/>
          <ac:cxnSpMkLst>
            <pc:docMk/>
            <pc:sldMk cId="1968329856" sldId="264"/>
            <ac:cxnSpMk id="47" creationId="{316F979A-9CAF-462A-AA08-6CBB9EB93990}"/>
          </ac:cxnSpMkLst>
        </pc:cxnChg>
      </pc:sldChg>
      <pc:sldChg chg="addSp delSp modSp add modAnim">
        <pc:chgData name="Steve Humphries" userId="138dae504d491b71" providerId="LiveId" clId="{86466BCB-937B-4DC5-A7A5-AC9E69D9CF6E}" dt="2020-01-14T22:08:41.485" v="10646"/>
        <pc:sldMkLst>
          <pc:docMk/>
          <pc:sldMk cId="3062456761" sldId="265"/>
        </pc:sldMkLst>
        <pc:spChg chg="mod">
          <ac:chgData name="Steve Humphries" userId="138dae504d491b71" providerId="LiveId" clId="{86466BCB-937B-4DC5-A7A5-AC9E69D9CF6E}" dt="2020-01-11T21:03:32.493" v="2287"/>
          <ac:spMkLst>
            <pc:docMk/>
            <pc:sldMk cId="3062456761" sldId="265"/>
            <ac:spMk id="2" creationId="{9F592A9F-2995-4BC1-9365-336197B4B16A}"/>
          </ac:spMkLst>
        </pc:spChg>
        <pc:spChg chg="del">
          <ac:chgData name="Steve Humphries" userId="138dae504d491b71" providerId="LiveId" clId="{86466BCB-937B-4DC5-A7A5-AC9E69D9CF6E}" dt="2020-01-11T21:04:12.235" v="2288" actId="1032"/>
          <ac:spMkLst>
            <pc:docMk/>
            <pc:sldMk cId="3062456761" sldId="265"/>
            <ac:spMk id="3" creationId="{6BE52EC5-604F-4FA8-9D95-0CA28AEA43DF}"/>
          </ac:spMkLst>
        </pc:spChg>
        <pc:spChg chg="add del mod">
          <ac:chgData name="Steve Humphries" userId="138dae504d491b71" providerId="LiveId" clId="{86466BCB-937B-4DC5-A7A5-AC9E69D9CF6E}" dt="2020-01-11T21:07:02.839" v="2312" actId="1032"/>
          <ac:spMkLst>
            <pc:docMk/>
            <pc:sldMk cId="3062456761" sldId="265"/>
            <ac:spMk id="6" creationId="{7F8E1444-0683-4D8A-A63C-0F8F28ABB057}"/>
          </ac:spMkLst>
        </pc:spChg>
        <pc:spChg chg="add mod ord">
          <ac:chgData name="Steve Humphries" userId="138dae504d491b71" providerId="LiveId" clId="{86466BCB-937B-4DC5-A7A5-AC9E69D9CF6E}" dt="2020-01-11T21:16:57.878" v="2390" actId="167"/>
          <ac:spMkLst>
            <pc:docMk/>
            <pc:sldMk cId="3062456761" sldId="265"/>
            <ac:spMk id="9" creationId="{B226453F-4F77-4E84-B264-16422B5DF601}"/>
          </ac:spMkLst>
        </pc:spChg>
        <pc:spChg chg="add mod ord">
          <ac:chgData name="Steve Humphries" userId="138dae504d491b71" providerId="LiveId" clId="{86466BCB-937B-4DC5-A7A5-AC9E69D9CF6E}" dt="2020-01-11T21:18:26.584" v="2434" actId="20577"/>
          <ac:spMkLst>
            <pc:docMk/>
            <pc:sldMk cId="3062456761" sldId="265"/>
            <ac:spMk id="10" creationId="{219ABAC9-35E1-4EBA-8A2D-67BCF99587C5}"/>
          </ac:spMkLst>
        </pc:spChg>
        <pc:spChg chg="add mod ord">
          <ac:chgData name="Steve Humphries" userId="138dae504d491b71" providerId="LiveId" clId="{86466BCB-937B-4DC5-A7A5-AC9E69D9CF6E}" dt="2020-01-11T21:18:19.704" v="2425" actId="6549"/>
          <ac:spMkLst>
            <pc:docMk/>
            <pc:sldMk cId="3062456761" sldId="265"/>
            <ac:spMk id="11" creationId="{93613820-988F-476D-8503-DA471F24035D}"/>
          </ac:spMkLst>
        </pc:spChg>
        <pc:spChg chg="add mod ord">
          <ac:chgData name="Steve Humphries" userId="138dae504d491b71" providerId="LiveId" clId="{86466BCB-937B-4DC5-A7A5-AC9E69D9CF6E}" dt="2020-01-11T21:18:23.312" v="2429" actId="20577"/>
          <ac:spMkLst>
            <pc:docMk/>
            <pc:sldMk cId="3062456761" sldId="265"/>
            <ac:spMk id="12" creationId="{DA31D8DD-C111-49BC-9FA4-740CE982899E}"/>
          </ac:spMkLst>
        </pc:spChg>
        <pc:spChg chg="add mod ord">
          <ac:chgData name="Steve Humphries" userId="138dae504d491b71" providerId="LiveId" clId="{86466BCB-937B-4DC5-A7A5-AC9E69D9CF6E}" dt="2020-01-11T21:18:44.617" v="2435" actId="20577"/>
          <ac:spMkLst>
            <pc:docMk/>
            <pc:sldMk cId="3062456761" sldId="265"/>
            <ac:spMk id="13" creationId="{27CA63E0-DF3F-4326-BC8A-FBC9FBCA3F04}"/>
          </ac:spMkLst>
        </pc:spChg>
        <pc:graphicFrameChg chg="add del mod modGraphic">
          <ac:chgData name="Steve Humphries" userId="138dae504d491b71" providerId="LiveId" clId="{86466BCB-937B-4DC5-A7A5-AC9E69D9CF6E}" dt="2020-01-11T21:06:34.203" v="2311" actId="478"/>
          <ac:graphicFrameMkLst>
            <pc:docMk/>
            <pc:sldMk cId="3062456761" sldId="265"/>
            <ac:graphicFrameMk id="4" creationId="{71AC1E94-103A-42CD-996D-5CD4FD57F076}"/>
          </ac:graphicFrameMkLst>
        </pc:graphicFrameChg>
        <pc:graphicFrameChg chg="add mod modGraphic">
          <ac:chgData name="Steve Humphries" userId="138dae504d491b71" providerId="LiveId" clId="{86466BCB-937B-4DC5-A7A5-AC9E69D9CF6E}" dt="2020-01-11T21:12:34.649" v="2373"/>
          <ac:graphicFrameMkLst>
            <pc:docMk/>
            <pc:sldMk cId="3062456761" sldId="265"/>
            <ac:graphicFrameMk id="7" creationId="{9819D849-99EA-4325-BF3C-8365E9E6F470}"/>
          </ac:graphicFrameMkLst>
        </pc:graphicFrameChg>
        <pc:graphicFrameChg chg="add del modGraphic">
          <ac:chgData name="Steve Humphries" userId="138dae504d491b71" providerId="LiveId" clId="{86466BCB-937B-4DC5-A7A5-AC9E69D9CF6E}" dt="2020-01-11T21:14:31.569" v="2375" actId="1032"/>
          <ac:graphicFrameMkLst>
            <pc:docMk/>
            <pc:sldMk cId="3062456761" sldId="265"/>
            <ac:graphicFrameMk id="8" creationId="{18AC6511-74BA-4288-930A-F78B235D6B88}"/>
          </ac:graphicFrameMkLst>
        </pc:graphicFrameChg>
      </pc:sldChg>
      <pc:sldChg chg="addSp delSp modSp add modAnim">
        <pc:chgData name="Steve Humphries" userId="138dae504d491b71" providerId="LiveId" clId="{86466BCB-937B-4DC5-A7A5-AC9E69D9CF6E}" dt="2020-01-14T22:14:31.639" v="10681"/>
        <pc:sldMkLst>
          <pc:docMk/>
          <pc:sldMk cId="1953939447" sldId="266"/>
        </pc:sldMkLst>
        <pc:spChg chg="mod">
          <ac:chgData name="Steve Humphries" userId="138dae504d491b71" providerId="LiveId" clId="{86466BCB-937B-4DC5-A7A5-AC9E69D9CF6E}" dt="2020-01-11T21:27:06.192" v="2531" actId="14100"/>
          <ac:spMkLst>
            <pc:docMk/>
            <pc:sldMk cId="1953939447" sldId="266"/>
            <ac:spMk id="14" creationId="{E1578067-7D81-4999-8307-1C0ECD29CBF3}"/>
          </ac:spMkLst>
        </pc:spChg>
        <pc:spChg chg="del">
          <ac:chgData name="Steve Humphries" userId="138dae504d491b71" providerId="LiveId" clId="{86466BCB-937B-4DC5-A7A5-AC9E69D9CF6E}" dt="2020-01-11T21:26:41.532" v="2521" actId="478"/>
          <ac:spMkLst>
            <pc:docMk/>
            <pc:sldMk cId="1953939447" sldId="266"/>
            <ac:spMk id="15" creationId="{6745F970-DCF4-4152-AF59-195B3FD915D0}"/>
          </ac:spMkLst>
        </pc:spChg>
        <pc:spChg chg="del">
          <ac:chgData name="Steve Humphries" userId="138dae504d491b71" providerId="LiveId" clId="{86466BCB-937B-4DC5-A7A5-AC9E69D9CF6E}" dt="2020-01-11T21:26:39.966" v="2520" actId="478"/>
          <ac:spMkLst>
            <pc:docMk/>
            <pc:sldMk cId="1953939447" sldId="266"/>
            <ac:spMk id="16" creationId="{2CD4AD3C-CE74-4054-B477-E4FEA3F7F7EB}"/>
          </ac:spMkLst>
        </pc:spChg>
        <pc:spChg chg="add del mod">
          <ac:chgData name="Steve Humphries" userId="138dae504d491b71" providerId="LiveId" clId="{86466BCB-937B-4DC5-A7A5-AC9E69D9CF6E}" dt="2020-01-11T21:27:30.217" v="2544" actId="14100"/>
          <ac:spMkLst>
            <pc:docMk/>
            <pc:sldMk cId="1953939447" sldId="266"/>
            <ac:spMk id="17" creationId="{DDC243BB-CAE7-4025-8698-1C6CAE37882C}"/>
          </ac:spMkLst>
        </pc:spChg>
        <pc:spChg chg="del">
          <ac:chgData name="Steve Humphries" userId="138dae504d491b71" providerId="LiveId" clId="{86466BCB-937B-4DC5-A7A5-AC9E69D9CF6E}" dt="2020-01-11T21:27:19.720" v="2539" actId="478"/>
          <ac:spMkLst>
            <pc:docMk/>
            <pc:sldMk cId="1953939447" sldId="266"/>
            <ac:spMk id="18" creationId="{FE4E41D7-D56B-4B3B-91AC-E84CBE561637}"/>
          </ac:spMkLst>
        </pc:spChg>
        <pc:spChg chg="del mod">
          <ac:chgData name="Steve Humphries" userId="138dae504d491b71" providerId="LiveId" clId="{86466BCB-937B-4DC5-A7A5-AC9E69D9CF6E}" dt="2020-01-11T21:27:23.913" v="2542" actId="478"/>
          <ac:spMkLst>
            <pc:docMk/>
            <pc:sldMk cId="1953939447" sldId="266"/>
            <ac:spMk id="19" creationId="{15FDE66D-8A28-41AC-9666-CC3BD76FC38E}"/>
          </ac:spMkLst>
        </pc:spChg>
        <pc:spChg chg="del">
          <ac:chgData name="Steve Humphries" userId="138dae504d491b71" providerId="LiveId" clId="{86466BCB-937B-4DC5-A7A5-AC9E69D9CF6E}" dt="2020-01-11T21:27:52.320" v="2564" actId="478"/>
          <ac:spMkLst>
            <pc:docMk/>
            <pc:sldMk cId="1953939447" sldId="266"/>
            <ac:spMk id="20" creationId="{5E46C3B0-A6A9-40E9-8CD2-B379F788216B}"/>
          </ac:spMkLst>
        </pc:spChg>
        <pc:spChg chg="del">
          <ac:chgData name="Steve Humphries" userId="138dae504d491b71" providerId="LiveId" clId="{86466BCB-937B-4DC5-A7A5-AC9E69D9CF6E}" dt="2020-01-11T21:27:56.456" v="2566" actId="478"/>
          <ac:spMkLst>
            <pc:docMk/>
            <pc:sldMk cId="1953939447" sldId="266"/>
            <ac:spMk id="21" creationId="{A036641B-8936-4694-9D62-9632A609B015}"/>
          </ac:spMkLst>
        </pc:spChg>
        <pc:spChg chg="del">
          <ac:chgData name="Steve Humphries" userId="138dae504d491b71" providerId="LiveId" clId="{86466BCB-937B-4DC5-A7A5-AC9E69D9CF6E}" dt="2020-01-11T21:27:56.456" v="2566" actId="478"/>
          <ac:spMkLst>
            <pc:docMk/>
            <pc:sldMk cId="1953939447" sldId="266"/>
            <ac:spMk id="22" creationId="{955CF6E4-6A20-415E-8A07-B6F4D895DFBE}"/>
          </ac:spMkLst>
        </pc:spChg>
        <pc:spChg chg="del">
          <ac:chgData name="Steve Humphries" userId="138dae504d491b71" providerId="LiveId" clId="{86466BCB-937B-4DC5-A7A5-AC9E69D9CF6E}" dt="2020-01-11T21:27:53.834" v="2565" actId="478"/>
          <ac:spMkLst>
            <pc:docMk/>
            <pc:sldMk cId="1953939447" sldId="266"/>
            <ac:spMk id="23" creationId="{BABF907A-CD47-4AD2-B039-F2B124EEEDD5}"/>
          </ac:spMkLst>
        </pc:spChg>
        <pc:spChg chg="del">
          <ac:chgData name="Steve Humphries" userId="138dae504d491b71" providerId="LiveId" clId="{86466BCB-937B-4DC5-A7A5-AC9E69D9CF6E}" dt="2020-01-11T21:27:56.456" v="2566" actId="478"/>
          <ac:spMkLst>
            <pc:docMk/>
            <pc:sldMk cId="1953939447" sldId="266"/>
            <ac:spMk id="24" creationId="{4BE647C5-543C-4660-BD56-6C2E53F44BA7}"/>
          </ac:spMkLst>
        </pc:spChg>
        <pc:spChg chg="del">
          <ac:chgData name="Steve Humphries" userId="138dae504d491b71" providerId="LiveId" clId="{86466BCB-937B-4DC5-A7A5-AC9E69D9CF6E}" dt="2020-01-11T21:27:56.456" v="2566" actId="478"/>
          <ac:spMkLst>
            <pc:docMk/>
            <pc:sldMk cId="1953939447" sldId="266"/>
            <ac:spMk id="25" creationId="{84D873DE-F92C-4047-9F31-AB98406297B8}"/>
          </ac:spMkLst>
        </pc:spChg>
        <pc:spChg chg="mod">
          <ac:chgData name="Steve Humphries" userId="138dae504d491b71" providerId="LiveId" clId="{86466BCB-937B-4DC5-A7A5-AC9E69D9CF6E}" dt="2020-01-11T21:27:44.793" v="2555" actId="20577"/>
          <ac:spMkLst>
            <pc:docMk/>
            <pc:sldMk cId="1953939447" sldId="266"/>
            <ac:spMk id="30" creationId="{EACD964A-6AED-47BA-8F88-E5ACA39AB7DA}"/>
          </ac:spMkLst>
        </pc:spChg>
        <pc:spChg chg="mod">
          <ac:chgData name="Steve Humphries" userId="138dae504d491b71" providerId="LiveId" clId="{86466BCB-937B-4DC5-A7A5-AC9E69D9CF6E}" dt="2020-01-11T21:27:49.137" v="2563" actId="20577"/>
          <ac:spMkLst>
            <pc:docMk/>
            <pc:sldMk cId="1953939447" sldId="266"/>
            <ac:spMk id="31" creationId="{E2C739AB-6AF1-46EB-9172-D73BB669843C}"/>
          </ac:spMkLst>
        </pc:spChg>
        <pc:spChg chg="mod">
          <ac:chgData name="Steve Humphries" userId="138dae504d491b71" providerId="LiveId" clId="{86466BCB-937B-4DC5-A7A5-AC9E69D9CF6E}" dt="2020-01-11T21:28:24.001" v="2571" actId="1076"/>
          <ac:spMkLst>
            <pc:docMk/>
            <pc:sldMk cId="1953939447" sldId="266"/>
            <ac:spMk id="33" creationId="{513E3D39-0068-40B5-A9EF-72B61AA6B95F}"/>
          </ac:spMkLst>
        </pc:spChg>
        <pc:spChg chg="del">
          <ac:chgData name="Steve Humphries" userId="138dae504d491b71" providerId="LiveId" clId="{86466BCB-937B-4DC5-A7A5-AC9E69D9CF6E}" dt="2020-01-11T21:27:56.456" v="2566" actId="478"/>
          <ac:spMkLst>
            <pc:docMk/>
            <pc:sldMk cId="1953939447" sldId="266"/>
            <ac:spMk id="34" creationId="{180FD5C6-B335-4D8C-8972-DB16AB437CC5}"/>
          </ac:spMkLst>
        </pc:spChg>
        <pc:spChg chg="add mod">
          <ac:chgData name="Steve Humphries" userId="138dae504d491b71" providerId="LiveId" clId="{86466BCB-937B-4DC5-A7A5-AC9E69D9CF6E}" dt="2020-01-11T21:28:07.313" v="2568" actId="1076"/>
          <ac:spMkLst>
            <pc:docMk/>
            <pc:sldMk cId="1953939447" sldId="266"/>
            <ac:spMk id="35" creationId="{BCD126CF-2CF0-4C26-808A-9E46E01FBAC5}"/>
          </ac:spMkLst>
        </pc:spChg>
        <pc:spChg chg="add mod">
          <ac:chgData name="Steve Humphries" userId="138dae504d491b71" providerId="LiveId" clId="{86466BCB-937B-4DC5-A7A5-AC9E69D9CF6E}" dt="2020-01-11T21:28:57.072" v="2578" actId="20577"/>
          <ac:spMkLst>
            <pc:docMk/>
            <pc:sldMk cId="1953939447" sldId="266"/>
            <ac:spMk id="36" creationId="{4C2B5C52-1D93-4549-B59F-97B619A0BB1C}"/>
          </ac:spMkLst>
        </pc:spChg>
        <pc:spChg chg="add mod">
          <ac:chgData name="Steve Humphries" userId="138dae504d491b71" providerId="LiveId" clId="{86466BCB-937B-4DC5-A7A5-AC9E69D9CF6E}" dt="2020-01-11T21:28:11.513" v="2570" actId="1076"/>
          <ac:spMkLst>
            <pc:docMk/>
            <pc:sldMk cId="1953939447" sldId="266"/>
            <ac:spMk id="37" creationId="{401B82D9-5877-472C-948F-277D856B4036}"/>
          </ac:spMkLst>
        </pc:spChg>
        <pc:spChg chg="add mod">
          <ac:chgData name="Steve Humphries" userId="138dae504d491b71" providerId="LiveId" clId="{86466BCB-937B-4DC5-A7A5-AC9E69D9CF6E}" dt="2020-01-11T21:28:59.272" v="2580" actId="20577"/>
          <ac:spMkLst>
            <pc:docMk/>
            <pc:sldMk cId="1953939447" sldId="266"/>
            <ac:spMk id="38" creationId="{C3949D91-1C5B-40E2-92C5-9432647BE144}"/>
          </ac:spMkLst>
        </pc:spChg>
        <pc:spChg chg="del">
          <ac:chgData name="Steve Humphries" userId="138dae504d491b71" providerId="LiveId" clId="{86466BCB-937B-4DC5-A7A5-AC9E69D9CF6E}" dt="2020-01-11T21:27:56.456" v="2566" actId="478"/>
          <ac:spMkLst>
            <pc:docMk/>
            <pc:sldMk cId="1953939447" sldId="266"/>
            <ac:spMk id="41" creationId="{5F31BCF6-527E-4950-811D-0EDAC434D669}"/>
          </ac:spMkLst>
        </pc:spChg>
        <pc:spChg chg="del mod">
          <ac:chgData name="Steve Humphries" userId="138dae504d491b71" providerId="LiveId" clId="{86466BCB-937B-4DC5-A7A5-AC9E69D9CF6E}" dt="2020-01-11T21:26:38.520" v="2519" actId="478"/>
          <ac:spMkLst>
            <pc:docMk/>
            <pc:sldMk cId="1953939447" sldId="266"/>
            <ac:spMk id="42" creationId="{31E42777-5942-4D62-8B77-9FBFBC6DC514}"/>
          </ac:spMkLst>
        </pc:spChg>
        <pc:spChg chg="del">
          <ac:chgData name="Steve Humphries" userId="138dae504d491b71" providerId="LiveId" clId="{86466BCB-937B-4DC5-A7A5-AC9E69D9CF6E}" dt="2020-01-11T21:27:17.905" v="2537" actId="478"/>
          <ac:spMkLst>
            <pc:docMk/>
            <pc:sldMk cId="1953939447" sldId="266"/>
            <ac:spMk id="43" creationId="{CE9A29DC-BDFA-4F69-9ADB-5102D2F44671}"/>
          </ac:spMkLst>
        </pc:spChg>
        <pc:spChg chg="del">
          <ac:chgData name="Steve Humphries" userId="138dae504d491b71" providerId="LiveId" clId="{86466BCB-937B-4DC5-A7A5-AC9E69D9CF6E}" dt="2020-01-11T21:27:56.456" v="2566" actId="478"/>
          <ac:spMkLst>
            <pc:docMk/>
            <pc:sldMk cId="1953939447" sldId="266"/>
            <ac:spMk id="44" creationId="{3AAF49D4-43B7-475D-98E5-5729E43DB5C6}"/>
          </ac:spMkLst>
        </pc:spChg>
        <pc:spChg chg="del">
          <ac:chgData name="Steve Humphries" userId="138dae504d491b71" providerId="LiveId" clId="{86466BCB-937B-4DC5-A7A5-AC9E69D9CF6E}" dt="2020-01-11T21:27:56.456" v="2566" actId="478"/>
          <ac:spMkLst>
            <pc:docMk/>
            <pc:sldMk cId="1953939447" sldId="266"/>
            <ac:spMk id="45" creationId="{587DC263-2CE8-4120-827D-A8794F0A31CB}"/>
          </ac:spMkLst>
        </pc:spChg>
        <pc:spChg chg="del">
          <ac:chgData name="Steve Humphries" userId="138dae504d491b71" providerId="LiveId" clId="{86466BCB-937B-4DC5-A7A5-AC9E69D9CF6E}" dt="2020-01-11T21:26:18.960" v="2514" actId="478"/>
          <ac:spMkLst>
            <pc:docMk/>
            <pc:sldMk cId="1953939447" sldId="266"/>
            <ac:spMk id="48" creationId="{5445A10B-CCBC-44AB-8DEA-999097106786}"/>
          </ac:spMkLst>
        </pc:spChg>
        <pc:spChg chg="del">
          <ac:chgData name="Steve Humphries" userId="138dae504d491b71" providerId="LiveId" clId="{86466BCB-937B-4DC5-A7A5-AC9E69D9CF6E}" dt="2020-01-11T21:26:20.779" v="2515" actId="478"/>
          <ac:spMkLst>
            <pc:docMk/>
            <pc:sldMk cId="1953939447" sldId="266"/>
            <ac:spMk id="49" creationId="{4BE33E1C-6046-45DC-9F7D-AEC865D46237}"/>
          </ac:spMkLst>
        </pc:spChg>
        <pc:spChg chg="del">
          <ac:chgData name="Steve Humphries" userId="138dae504d491b71" providerId="LiveId" clId="{86466BCB-937B-4DC5-A7A5-AC9E69D9CF6E}" dt="2020-01-11T21:26:22.582" v="2516" actId="478"/>
          <ac:spMkLst>
            <pc:docMk/>
            <pc:sldMk cId="1953939447" sldId="266"/>
            <ac:spMk id="50" creationId="{E3F97990-C399-410B-ABB0-BB2B95B4996F}"/>
          </ac:spMkLst>
        </pc:spChg>
        <pc:spChg chg="del">
          <ac:chgData name="Steve Humphries" userId="138dae504d491b71" providerId="LiveId" clId="{86466BCB-937B-4DC5-A7A5-AC9E69D9CF6E}" dt="2020-01-11T21:26:24.163" v="2517" actId="478"/>
          <ac:spMkLst>
            <pc:docMk/>
            <pc:sldMk cId="1953939447" sldId="266"/>
            <ac:spMk id="51" creationId="{49EC2DAB-DC18-4007-9B01-1F03AF01D07C}"/>
          </ac:spMkLst>
        </pc:spChg>
        <pc:spChg chg="add mod">
          <ac:chgData name="Steve Humphries" userId="138dae504d491b71" providerId="LiveId" clId="{86466BCB-937B-4DC5-A7A5-AC9E69D9CF6E}" dt="2020-01-11T21:28:53.609" v="2576" actId="1076"/>
          <ac:spMkLst>
            <pc:docMk/>
            <pc:sldMk cId="1953939447" sldId="266"/>
            <ac:spMk id="52" creationId="{08BB4225-F897-4F54-B87D-9843F156198A}"/>
          </ac:spMkLst>
        </pc:spChg>
        <pc:spChg chg="add mod">
          <ac:chgData name="Steve Humphries" userId="138dae504d491b71" providerId="LiveId" clId="{86466BCB-937B-4DC5-A7A5-AC9E69D9CF6E}" dt="2020-01-11T21:28:53.609" v="2576" actId="1076"/>
          <ac:spMkLst>
            <pc:docMk/>
            <pc:sldMk cId="1953939447" sldId="266"/>
            <ac:spMk id="53" creationId="{DE2EF454-F7B9-4E6C-96C8-93C16968AC59}"/>
          </ac:spMkLst>
        </pc:spChg>
        <pc:spChg chg="add mod">
          <ac:chgData name="Steve Humphries" userId="138dae504d491b71" providerId="LiveId" clId="{86466BCB-937B-4DC5-A7A5-AC9E69D9CF6E}" dt="2020-01-11T21:29:01.920" v="2582" actId="20577"/>
          <ac:spMkLst>
            <pc:docMk/>
            <pc:sldMk cId="1953939447" sldId="266"/>
            <ac:spMk id="54" creationId="{C49DDA1A-BB23-4D31-A989-F5EB4AC8BEEB}"/>
          </ac:spMkLst>
        </pc:spChg>
        <pc:spChg chg="add mod">
          <ac:chgData name="Steve Humphries" userId="138dae504d491b71" providerId="LiveId" clId="{86466BCB-937B-4DC5-A7A5-AC9E69D9CF6E}" dt="2020-01-11T21:29:04.696" v="2584" actId="20577"/>
          <ac:spMkLst>
            <pc:docMk/>
            <pc:sldMk cId="1953939447" sldId="266"/>
            <ac:spMk id="55" creationId="{E53BDF01-F25F-40FD-B78E-9AAA710E636D}"/>
          </ac:spMkLst>
        </pc:spChg>
        <pc:spChg chg="add mod">
          <ac:chgData name="Steve Humphries" userId="138dae504d491b71" providerId="LiveId" clId="{86466BCB-937B-4DC5-A7A5-AC9E69D9CF6E}" dt="2020-01-11T21:28:53.609" v="2576" actId="1076"/>
          <ac:spMkLst>
            <pc:docMk/>
            <pc:sldMk cId="1953939447" sldId="266"/>
            <ac:spMk id="56" creationId="{E278DDF0-0612-4FB9-B635-3990DBA0F9F4}"/>
          </ac:spMkLst>
        </pc:spChg>
        <pc:spChg chg="add mod">
          <ac:chgData name="Steve Humphries" userId="138dae504d491b71" providerId="LiveId" clId="{86466BCB-937B-4DC5-A7A5-AC9E69D9CF6E}" dt="2020-01-11T21:29:07.208" v="2586" actId="20577"/>
          <ac:spMkLst>
            <pc:docMk/>
            <pc:sldMk cId="1953939447" sldId="266"/>
            <ac:spMk id="57" creationId="{E1E5904D-8B4F-40EF-A374-A088C0982150}"/>
          </ac:spMkLst>
        </pc:spChg>
        <pc:spChg chg="add mod">
          <ac:chgData name="Steve Humphries" userId="138dae504d491b71" providerId="LiveId" clId="{86466BCB-937B-4DC5-A7A5-AC9E69D9CF6E}" dt="2020-01-11T21:28:53.609" v="2576" actId="1076"/>
          <ac:spMkLst>
            <pc:docMk/>
            <pc:sldMk cId="1953939447" sldId="266"/>
            <ac:spMk id="58" creationId="{179FF993-A200-4823-A5F3-7584320AA402}"/>
          </ac:spMkLst>
        </pc:spChg>
        <pc:spChg chg="add mod">
          <ac:chgData name="Steve Humphries" userId="138dae504d491b71" providerId="LiveId" clId="{86466BCB-937B-4DC5-A7A5-AC9E69D9CF6E}" dt="2020-01-11T21:29:10.745" v="2588" actId="20577"/>
          <ac:spMkLst>
            <pc:docMk/>
            <pc:sldMk cId="1953939447" sldId="266"/>
            <ac:spMk id="59" creationId="{4322BA93-683B-4FC6-A284-87B4EE0F3070}"/>
          </ac:spMkLst>
        </pc:spChg>
        <pc:spChg chg="add mod">
          <ac:chgData name="Steve Humphries" userId="138dae504d491b71" providerId="LiveId" clId="{86466BCB-937B-4DC5-A7A5-AC9E69D9CF6E}" dt="2020-01-11T21:29:35.513" v="2591" actId="14100"/>
          <ac:spMkLst>
            <pc:docMk/>
            <pc:sldMk cId="1953939447" sldId="266"/>
            <ac:spMk id="64" creationId="{FA97DAA3-0F84-4E70-8CFC-75592EE2ED3A}"/>
          </ac:spMkLst>
        </pc:spChg>
        <pc:spChg chg="add mod">
          <ac:chgData name="Steve Humphries" userId="138dae504d491b71" providerId="LiveId" clId="{86466BCB-937B-4DC5-A7A5-AC9E69D9CF6E}" dt="2020-01-11T21:31:13.400" v="2610" actId="1076"/>
          <ac:spMkLst>
            <pc:docMk/>
            <pc:sldMk cId="1953939447" sldId="266"/>
            <ac:spMk id="65" creationId="{C2AABE5A-4AF5-47CC-A88A-F84706956691}"/>
          </ac:spMkLst>
        </pc:spChg>
        <pc:spChg chg="add mod">
          <ac:chgData name="Steve Humphries" userId="138dae504d491b71" providerId="LiveId" clId="{86466BCB-937B-4DC5-A7A5-AC9E69D9CF6E}" dt="2020-01-11T21:30:04.560" v="2602" actId="1076"/>
          <ac:spMkLst>
            <pc:docMk/>
            <pc:sldMk cId="1953939447" sldId="266"/>
            <ac:spMk id="66" creationId="{7795655C-74C2-4197-90DF-5BBCF012E282}"/>
          </ac:spMkLst>
        </pc:spChg>
        <pc:spChg chg="add mod">
          <ac:chgData name="Steve Humphries" userId="138dae504d491b71" providerId="LiveId" clId="{86466BCB-937B-4DC5-A7A5-AC9E69D9CF6E}" dt="2020-01-11T21:30:04.560" v="2602" actId="1076"/>
          <ac:spMkLst>
            <pc:docMk/>
            <pc:sldMk cId="1953939447" sldId="266"/>
            <ac:spMk id="67" creationId="{1FD54537-C21E-42F8-87BA-7E0166489FE5}"/>
          </ac:spMkLst>
        </pc:spChg>
        <pc:spChg chg="add mod">
          <ac:chgData name="Steve Humphries" userId="138dae504d491b71" providerId="LiveId" clId="{86466BCB-937B-4DC5-A7A5-AC9E69D9CF6E}" dt="2020-01-11T21:30:18.417" v="2604" actId="1076"/>
          <ac:spMkLst>
            <pc:docMk/>
            <pc:sldMk cId="1953939447" sldId="266"/>
            <ac:spMk id="68" creationId="{50D7F044-13C1-498C-B5D1-B64D247085CE}"/>
          </ac:spMkLst>
        </pc:spChg>
        <pc:spChg chg="add mod">
          <ac:chgData name="Steve Humphries" userId="138dae504d491b71" providerId="LiveId" clId="{86466BCB-937B-4DC5-A7A5-AC9E69D9CF6E}" dt="2020-01-11T21:30:18.417" v="2604" actId="1076"/>
          <ac:spMkLst>
            <pc:docMk/>
            <pc:sldMk cId="1953939447" sldId="266"/>
            <ac:spMk id="69" creationId="{3544C885-7A37-4106-A9E8-F7B0B3D0A92B}"/>
          </ac:spMkLst>
        </pc:spChg>
        <pc:spChg chg="add mod">
          <ac:chgData name="Steve Humphries" userId="138dae504d491b71" providerId="LiveId" clId="{86466BCB-937B-4DC5-A7A5-AC9E69D9CF6E}" dt="2020-01-11T21:30:18.417" v="2604" actId="1076"/>
          <ac:spMkLst>
            <pc:docMk/>
            <pc:sldMk cId="1953939447" sldId="266"/>
            <ac:spMk id="70" creationId="{C281DAFD-4662-42FF-9FB0-858002AC466B}"/>
          </ac:spMkLst>
        </pc:spChg>
        <pc:spChg chg="add mod">
          <ac:chgData name="Steve Humphries" userId="138dae504d491b71" providerId="LiveId" clId="{86466BCB-937B-4DC5-A7A5-AC9E69D9CF6E}" dt="2020-01-11T21:30:18.417" v="2604" actId="1076"/>
          <ac:spMkLst>
            <pc:docMk/>
            <pc:sldMk cId="1953939447" sldId="266"/>
            <ac:spMk id="71" creationId="{47F4C1B6-5CB6-4A79-A3E2-D113A2DFD4EE}"/>
          </ac:spMkLst>
        </pc:spChg>
        <pc:cxnChg chg="add mod">
          <ac:chgData name="Steve Humphries" userId="138dae504d491b71" providerId="LiveId" clId="{86466BCB-937B-4DC5-A7A5-AC9E69D9CF6E}" dt="2020-01-11T21:32:07.190" v="2617" actId="692"/>
          <ac:cxnSpMkLst>
            <pc:docMk/>
            <pc:sldMk cId="1953939447" sldId="266"/>
            <ac:cxnSpMk id="4" creationId="{9A806809-BA00-4071-90F2-C8C225237127}"/>
          </ac:cxnSpMkLst>
        </pc:cxnChg>
        <pc:cxnChg chg="add mod">
          <ac:chgData name="Steve Humphries" userId="138dae504d491b71" providerId="LiveId" clId="{86466BCB-937B-4DC5-A7A5-AC9E69D9CF6E}" dt="2020-01-11T21:32:07.190" v="2617" actId="692"/>
          <ac:cxnSpMkLst>
            <pc:docMk/>
            <pc:sldMk cId="1953939447" sldId="266"/>
            <ac:cxnSpMk id="6" creationId="{8FBC2C76-C7F9-4A57-B132-C200C08E7E6C}"/>
          </ac:cxnSpMkLst>
        </pc:cxnChg>
        <pc:cxnChg chg="add mod">
          <ac:chgData name="Steve Humphries" userId="138dae504d491b71" providerId="LiveId" clId="{86466BCB-937B-4DC5-A7A5-AC9E69D9CF6E}" dt="2020-01-11T21:32:07.190" v="2617" actId="692"/>
          <ac:cxnSpMkLst>
            <pc:docMk/>
            <pc:sldMk cId="1953939447" sldId="266"/>
            <ac:cxnSpMk id="8" creationId="{762A7A54-475B-4F36-A80F-8DC413EFCFB0}"/>
          </ac:cxnSpMkLst>
        </pc:cxnChg>
        <pc:cxnChg chg="add mod">
          <ac:chgData name="Steve Humphries" userId="138dae504d491b71" providerId="LiveId" clId="{86466BCB-937B-4DC5-A7A5-AC9E69D9CF6E}" dt="2020-01-11T21:32:07.190" v="2617" actId="692"/>
          <ac:cxnSpMkLst>
            <pc:docMk/>
            <pc:sldMk cId="1953939447" sldId="266"/>
            <ac:cxnSpMk id="10" creationId="{283C3D9E-4AED-4B43-9D9F-21FB2312ED0D}"/>
          </ac:cxnSpMkLst>
        </pc:cxnChg>
        <pc:cxnChg chg="mod">
          <ac:chgData name="Steve Humphries" userId="138dae504d491b71" providerId="LiveId" clId="{86466BCB-937B-4DC5-A7A5-AC9E69D9CF6E}" dt="2020-01-11T21:28:24.001" v="2571" actId="1076"/>
          <ac:cxnSpMkLst>
            <pc:docMk/>
            <pc:sldMk cId="1953939447" sldId="266"/>
            <ac:cxnSpMk id="39" creationId="{E34FD5C1-D4A1-4E6C-9B05-F692000F88CD}"/>
          </ac:cxnSpMkLst>
        </pc:cxnChg>
        <pc:cxnChg chg="mod">
          <ac:chgData name="Steve Humphries" userId="138dae504d491b71" providerId="LiveId" clId="{86466BCB-937B-4DC5-A7A5-AC9E69D9CF6E}" dt="2020-01-11T21:28:24.001" v="2571" actId="1076"/>
          <ac:cxnSpMkLst>
            <pc:docMk/>
            <pc:sldMk cId="1953939447" sldId="266"/>
            <ac:cxnSpMk id="40" creationId="{E4115334-46AF-4381-82BC-8EB132031AAB}"/>
          </ac:cxnSpMkLst>
        </pc:cxnChg>
        <pc:cxnChg chg="mod">
          <ac:chgData name="Steve Humphries" userId="138dae504d491b71" providerId="LiveId" clId="{86466BCB-937B-4DC5-A7A5-AC9E69D9CF6E}" dt="2020-01-11T21:28:24.001" v="2571" actId="1076"/>
          <ac:cxnSpMkLst>
            <pc:docMk/>
            <pc:sldMk cId="1953939447" sldId="266"/>
            <ac:cxnSpMk id="46" creationId="{B1C5ADB4-7F11-4317-B4E0-09B178CD1B74}"/>
          </ac:cxnSpMkLst>
        </pc:cxnChg>
        <pc:cxnChg chg="mod">
          <ac:chgData name="Steve Humphries" userId="138dae504d491b71" providerId="LiveId" clId="{86466BCB-937B-4DC5-A7A5-AC9E69D9CF6E}" dt="2020-01-11T21:28:24.001" v="2571" actId="1076"/>
          <ac:cxnSpMkLst>
            <pc:docMk/>
            <pc:sldMk cId="1953939447" sldId="266"/>
            <ac:cxnSpMk id="47" creationId="{316F979A-9CAF-462A-AA08-6CBB9EB93990}"/>
          </ac:cxnSpMkLst>
        </pc:cxnChg>
        <pc:cxnChg chg="add mod">
          <ac:chgData name="Steve Humphries" userId="138dae504d491b71" providerId="LiveId" clId="{86466BCB-937B-4DC5-A7A5-AC9E69D9CF6E}" dt="2020-01-11T21:28:44.801" v="2575" actId="1076"/>
          <ac:cxnSpMkLst>
            <pc:docMk/>
            <pc:sldMk cId="1953939447" sldId="266"/>
            <ac:cxnSpMk id="60" creationId="{0B4B6B1A-ACA8-4CD9-A401-2EC291F5D389}"/>
          </ac:cxnSpMkLst>
        </pc:cxnChg>
        <pc:cxnChg chg="add mod">
          <ac:chgData name="Steve Humphries" userId="138dae504d491b71" providerId="LiveId" clId="{86466BCB-937B-4DC5-A7A5-AC9E69D9CF6E}" dt="2020-01-11T21:28:44.801" v="2575" actId="1076"/>
          <ac:cxnSpMkLst>
            <pc:docMk/>
            <pc:sldMk cId="1953939447" sldId="266"/>
            <ac:cxnSpMk id="61" creationId="{8841EED2-73C3-4DE5-837A-B78098B02AF4}"/>
          </ac:cxnSpMkLst>
        </pc:cxnChg>
        <pc:cxnChg chg="add mod">
          <ac:chgData name="Steve Humphries" userId="138dae504d491b71" providerId="LiveId" clId="{86466BCB-937B-4DC5-A7A5-AC9E69D9CF6E}" dt="2020-01-11T21:28:44.801" v="2575" actId="1076"/>
          <ac:cxnSpMkLst>
            <pc:docMk/>
            <pc:sldMk cId="1953939447" sldId="266"/>
            <ac:cxnSpMk id="62" creationId="{B7E367D2-421C-4AC1-9B13-673D436CB799}"/>
          </ac:cxnSpMkLst>
        </pc:cxnChg>
        <pc:cxnChg chg="add mod">
          <ac:chgData name="Steve Humphries" userId="138dae504d491b71" providerId="LiveId" clId="{86466BCB-937B-4DC5-A7A5-AC9E69D9CF6E}" dt="2020-01-11T21:28:44.801" v="2575" actId="1076"/>
          <ac:cxnSpMkLst>
            <pc:docMk/>
            <pc:sldMk cId="1953939447" sldId="266"/>
            <ac:cxnSpMk id="63" creationId="{E36E4A80-C446-432D-B8C4-1A0DD871B95D}"/>
          </ac:cxnSpMkLst>
        </pc:cxnChg>
      </pc:sldChg>
      <pc:sldChg chg="addSp delSp modSp add del">
        <pc:chgData name="Steve Humphries" userId="138dae504d491b71" providerId="LiveId" clId="{86466BCB-937B-4DC5-A7A5-AC9E69D9CF6E}" dt="2020-01-11T21:26:08.333" v="2512" actId="47"/>
        <pc:sldMkLst>
          <pc:docMk/>
          <pc:sldMk cId="2934566028" sldId="266"/>
        </pc:sldMkLst>
        <pc:spChg chg="mod">
          <ac:chgData name="Steve Humphries" userId="138dae504d491b71" providerId="LiveId" clId="{86466BCB-937B-4DC5-A7A5-AC9E69D9CF6E}" dt="2020-01-11T21:25:07.993" v="2505" actId="1076"/>
          <ac:spMkLst>
            <pc:docMk/>
            <pc:sldMk cId="2934566028" sldId="266"/>
            <ac:spMk id="14" creationId="{E1578067-7D81-4999-8307-1C0ECD29CBF3}"/>
          </ac:spMkLst>
        </pc:spChg>
        <pc:spChg chg="add del">
          <ac:chgData name="Steve Humphries" userId="138dae504d491b71" providerId="LiveId" clId="{86466BCB-937B-4DC5-A7A5-AC9E69D9CF6E}" dt="2020-01-11T21:21:09.129" v="2456" actId="478"/>
          <ac:spMkLst>
            <pc:docMk/>
            <pc:sldMk cId="2934566028" sldId="266"/>
            <ac:spMk id="15" creationId="{6745F970-DCF4-4152-AF59-195B3FD915D0}"/>
          </ac:spMkLst>
        </pc:spChg>
        <pc:spChg chg="add del mod">
          <ac:chgData name="Steve Humphries" userId="138dae504d491b71" providerId="LiveId" clId="{86466BCB-937B-4DC5-A7A5-AC9E69D9CF6E}" dt="2020-01-11T21:21:09.129" v="2456" actId="478"/>
          <ac:spMkLst>
            <pc:docMk/>
            <pc:sldMk cId="2934566028" sldId="266"/>
            <ac:spMk id="16" creationId="{2CD4AD3C-CE74-4054-B477-E4FEA3F7F7EB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17" creationId="{DDC243BB-CAE7-4025-8698-1C6CAE37882C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18" creationId="{FE4E41D7-D56B-4B3B-91AC-E84CBE561637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19" creationId="{15FDE66D-8A28-41AC-9666-CC3BD76FC38E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20" creationId="{5E46C3B0-A6A9-40E9-8CD2-B379F788216B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21" creationId="{A036641B-8936-4694-9D62-9632A609B015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22" creationId="{955CF6E4-6A20-415E-8A07-B6F4D895DFBE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23" creationId="{BABF907A-CD47-4AD2-B039-F2B124EEEDD5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24" creationId="{4BE647C5-543C-4660-BD56-6C2E53F44BA7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25" creationId="{84D873DE-F92C-4047-9F31-AB98406297B8}"/>
          </ac:spMkLst>
        </pc:spChg>
        <pc:spChg chg="add del mod">
          <ac:chgData name="Steve Humphries" userId="138dae504d491b71" providerId="LiveId" clId="{86466BCB-937B-4DC5-A7A5-AC9E69D9CF6E}" dt="2020-01-11T21:21:21.784" v="2459" actId="478"/>
          <ac:spMkLst>
            <pc:docMk/>
            <pc:sldMk cId="2934566028" sldId="266"/>
            <ac:spMk id="30" creationId="{EACD964A-6AED-47BA-8F88-E5ACA39AB7DA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31" creationId="{E2C739AB-6AF1-46EB-9172-D73BB669843C}"/>
          </ac:spMkLst>
        </pc:spChg>
        <pc:spChg chg="mod">
          <ac:chgData name="Steve Humphries" userId="138dae504d491b71" providerId="LiveId" clId="{86466BCB-937B-4DC5-A7A5-AC9E69D9CF6E}" dt="2020-01-11T21:24:18.905" v="2495" actId="1076"/>
          <ac:spMkLst>
            <pc:docMk/>
            <pc:sldMk cId="2934566028" sldId="266"/>
            <ac:spMk id="33" creationId="{513E3D39-0068-40B5-A9EF-72B61AA6B95F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34" creationId="{180FD5C6-B335-4D8C-8972-DB16AB437CC5}"/>
          </ac:spMkLst>
        </pc:spChg>
        <pc:spChg chg="add del">
          <ac:chgData name="Steve Humphries" userId="138dae504d491b71" providerId="LiveId" clId="{86466BCB-937B-4DC5-A7A5-AC9E69D9CF6E}" dt="2020-01-11T21:21:25.232" v="2461"/>
          <ac:spMkLst>
            <pc:docMk/>
            <pc:sldMk cId="2934566028" sldId="266"/>
            <ac:spMk id="35" creationId="{46586F4C-9CD8-405D-9FC2-C82330A81315}"/>
          </ac:spMkLst>
        </pc:spChg>
        <pc:spChg chg="add mod">
          <ac:chgData name="Steve Humphries" userId="138dae504d491b71" providerId="LiveId" clId="{86466BCB-937B-4DC5-A7A5-AC9E69D9CF6E}" dt="2020-01-11T21:25:07.993" v="2505" actId="1076"/>
          <ac:spMkLst>
            <pc:docMk/>
            <pc:sldMk cId="2934566028" sldId="266"/>
            <ac:spMk id="36" creationId="{E08D8B49-F597-4D86-94BC-404798693A10}"/>
          </ac:spMkLst>
        </pc:spChg>
        <pc:spChg chg="add del">
          <ac:chgData name="Steve Humphries" userId="138dae504d491b71" providerId="LiveId" clId="{86466BCB-937B-4DC5-A7A5-AC9E69D9CF6E}" dt="2020-01-11T21:22:04.240" v="2473"/>
          <ac:spMkLst>
            <pc:docMk/>
            <pc:sldMk cId="2934566028" sldId="266"/>
            <ac:spMk id="37" creationId="{9C2D68D7-A4D8-4CC1-9DE0-36DD4EE5D6C9}"/>
          </ac:spMkLst>
        </pc:spChg>
        <pc:spChg chg="add del mod">
          <ac:chgData name="Steve Humphries" userId="138dae504d491b71" providerId="LiveId" clId="{86466BCB-937B-4DC5-A7A5-AC9E69D9CF6E}" dt="2020-01-11T21:22:17.048" v="2476" actId="478"/>
          <ac:spMkLst>
            <pc:docMk/>
            <pc:sldMk cId="2934566028" sldId="266"/>
            <ac:spMk id="38" creationId="{8DB05147-447B-4145-A8E9-FC50460A3A70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41" creationId="{5F31BCF6-527E-4950-811D-0EDAC434D669}"/>
          </ac:spMkLst>
        </pc:spChg>
        <pc:spChg chg="mod">
          <ac:chgData name="Steve Humphries" userId="138dae504d491b71" providerId="LiveId" clId="{86466BCB-937B-4DC5-A7A5-AC9E69D9CF6E}" dt="2020-01-11T21:25:07.993" v="2505" actId="1076"/>
          <ac:spMkLst>
            <pc:docMk/>
            <pc:sldMk cId="2934566028" sldId="266"/>
            <ac:spMk id="42" creationId="{31E42777-5942-4D62-8B77-9FBFBC6DC514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43" creationId="{CE9A29DC-BDFA-4F69-9ADB-5102D2F44671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44" creationId="{3AAF49D4-43B7-475D-98E5-5729E43DB5C6}"/>
          </ac:spMkLst>
        </pc:spChg>
        <pc:spChg chg="add del">
          <ac:chgData name="Steve Humphries" userId="138dae504d491b71" providerId="LiveId" clId="{86466BCB-937B-4DC5-A7A5-AC9E69D9CF6E}" dt="2020-01-11T21:20:58.977" v="2455" actId="478"/>
          <ac:spMkLst>
            <pc:docMk/>
            <pc:sldMk cId="2934566028" sldId="266"/>
            <ac:spMk id="45" creationId="{587DC263-2CE8-4120-827D-A8794F0A31CB}"/>
          </ac:spMkLst>
        </pc:spChg>
        <pc:spChg chg="del">
          <ac:chgData name="Steve Humphries" userId="138dae504d491b71" providerId="LiveId" clId="{86466BCB-937B-4DC5-A7A5-AC9E69D9CF6E}" dt="2020-01-11T21:21:54.152" v="2467" actId="478"/>
          <ac:spMkLst>
            <pc:docMk/>
            <pc:sldMk cId="2934566028" sldId="266"/>
            <ac:spMk id="48" creationId="{5445A10B-CCBC-44AB-8DEA-999097106786}"/>
          </ac:spMkLst>
        </pc:spChg>
        <pc:spChg chg="del mod">
          <ac:chgData name="Steve Humphries" userId="138dae504d491b71" providerId="LiveId" clId="{86466BCB-937B-4DC5-A7A5-AC9E69D9CF6E}" dt="2020-01-11T21:21:55.912" v="2469" actId="478"/>
          <ac:spMkLst>
            <pc:docMk/>
            <pc:sldMk cId="2934566028" sldId="266"/>
            <ac:spMk id="49" creationId="{4BE33E1C-6046-45DC-9F7D-AEC865D46237}"/>
          </ac:spMkLst>
        </pc:spChg>
        <pc:spChg chg="del">
          <ac:chgData name="Steve Humphries" userId="138dae504d491b71" providerId="LiveId" clId="{86466BCB-937B-4DC5-A7A5-AC9E69D9CF6E}" dt="2020-01-11T21:21:57.450" v="2470" actId="478"/>
          <ac:spMkLst>
            <pc:docMk/>
            <pc:sldMk cId="2934566028" sldId="266"/>
            <ac:spMk id="50" creationId="{E3F97990-C399-410B-ABB0-BB2B95B4996F}"/>
          </ac:spMkLst>
        </pc:spChg>
        <pc:spChg chg="del">
          <ac:chgData name="Steve Humphries" userId="138dae504d491b71" providerId="LiveId" clId="{86466BCB-937B-4DC5-A7A5-AC9E69D9CF6E}" dt="2020-01-11T21:21:59.133" v="2471" actId="478"/>
          <ac:spMkLst>
            <pc:docMk/>
            <pc:sldMk cId="2934566028" sldId="266"/>
            <ac:spMk id="51" creationId="{49EC2DAB-DC18-4007-9B01-1F03AF01D07C}"/>
          </ac:spMkLst>
        </pc:spChg>
        <pc:spChg chg="add del mod">
          <ac:chgData name="Steve Humphries" userId="138dae504d491b71" providerId="LiveId" clId="{86466BCB-937B-4DC5-A7A5-AC9E69D9CF6E}" dt="2020-01-11T21:22:17.048" v="2476" actId="478"/>
          <ac:spMkLst>
            <pc:docMk/>
            <pc:sldMk cId="2934566028" sldId="266"/>
            <ac:spMk id="52" creationId="{E570CAD2-30C4-46A6-B1BC-70505C75AE3D}"/>
          </ac:spMkLst>
        </pc:spChg>
        <pc:spChg chg="add del mod">
          <ac:chgData name="Steve Humphries" userId="138dae504d491b71" providerId="LiveId" clId="{86466BCB-937B-4DC5-A7A5-AC9E69D9CF6E}" dt="2020-01-11T21:22:17.048" v="2476" actId="478"/>
          <ac:spMkLst>
            <pc:docMk/>
            <pc:sldMk cId="2934566028" sldId="266"/>
            <ac:spMk id="53" creationId="{D35CBDFD-E301-4252-A99C-EE359126694A}"/>
          </ac:spMkLst>
        </pc:spChg>
        <pc:spChg chg="add del mod">
          <ac:chgData name="Steve Humphries" userId="138dae504d491b71" providerId="LiveId" clId="{86466BCB-937B-4DC5-A7A5-AC9E69D9CF6E}" dt="2020-01-11T21:24:25.561" v="2497" actId="478"/>
          <ac:spMkLst>
            <pc:docMk/>
            <pc:sldMk cId="2934566028" sldId="266"/>
            <ac:spMk id="54" creationId="{20CCE7DB-6710-4E21-BDCA-E58B8ED2C163}"/>
          </ac:spMkLst>
        </pc:spChg>
        <pc:spChg chg="add del mod">
          <ac:chgData name="Steve Humphries" userId="138dae504d491b71" providerId="LiveId" clId="{86466BCB-937B-4DC5-A7A5-AC9E69D9CF6E}" dt="2020-01-11T21:24:23.377" v="2496" actId="478"/>
          <ac:spMkLst>
            <pc:docMk/>
            <pc:sldMk cId="2934566028" sldId="266"/>
            <ac:spMk id="55" creationId="{70DE133B-81A3-42A8-886B-6423F73F2380}"/>
          </ac:spMkLst>
        </pc:spChg>
        <pc:spChg chg="add del mod">
          <ac:chgData name="Steve Humphries" userId="138dae504d491b71" providerId="LiveId" clId="{86466BCB-937B-4DC5-A7A5-AC9E69D9CF6E}" dt="2020-01-11T21:24:23.377" v="2496" actId="478"/>
          <ac:spMkLst>
            <pc:docMk/>
            <pc:sldMk cId="2934566028" sldId="266"/>
            <ac:spMk id="56" creationId="{8E90B89F-57BE-4292-AABB-12F517654D3F}"/>
          </ac:spMkLst>
        </pc:spChg>
        <pc:spChg chg="add del mod">
          <ac:chgData name="Steve Humphries" userId="138dae504d491b71" providerId="LiveId" clId="{86466BCB-937B-4DC5-A7A5-AC9E69D9CF6E}" dt="2020-01-11T21:24:23.377" v="2496" actId="478"/>
          <ac:spMkLst>
            <pc:docMk/>
            <pc:sldMk cId="2934566028" sldId="266"/>
            <ac:spMk id="57" creationId="{9321F0DD-154D-4BBA-91F2-B2B29D67A76F}"/>
          </ac:spMkLst>
        </pc:spChg>
        <pc:spChg chg="add del mod">
          <ac:chgData name="Steve Humphries" userId="138dae504d491b71" providerId="LiveId" clId="{86466BCB-937B-4DC5-A7A5-AC9E69D9CF6E}" dt="2020-01-11T21:24:23.377" v="2496" actId="478"/>
          <ac:spMkLst>
            <pc:docMk/>
            <pc:sldMk cId="2934566028" sldId="266"/>
            <ac:spMk id="58" creationId="{C182076D-C639-4503-84D6-4F6BEBE19B5B}"/>
          </ac:spMkLst>
        </pc:spChg>
        <pc:spChg chg="add del mod">
          <ac:chgData name="Steve Humphries" userId="138dae504d491b71" providerId="LiveId" clId="{86466BCB-937B-4DC5-A7A5-AC9E69D9CF6E}" dt="2020-01-11T21:24:23.377" v="2496" actId="478"/>
          <ac:spMkLst>
            <pc:docMk/>
            <pc:sldMk cId="2934566028" sldId="266"/>
            <ac:spMk id="59" creationId="{AC0D12E2-F3C9-4286-B078-FB0DC76CC08F}"/>
          </ac:spMkLst>
        </pc:spChg>
        <pc:spChg chg="add del mod">
          <ac:chgData name="Steve Humphries" userId="138dae504d491b71" providerId="LiveId" clId="{86466BCB-937B-4DC5-A7A5-AC9E69D9CF6E}" dt="2020-01-11T21:24:23.377" v="2496" actId="478"/>
          <ac:spMkLst>
            <pc:docMk/>
            <pc:sldMk cId="2934566028" sldId="266"/>
            <ac:spMk id="60" creationId="{F40DD203-0788-4FC1-8BC5-C0CB855694A9}"/>
          </ac:spMkLst>
        </pc:spChg>
        <pc:spChg chg="add del mod">
          <ac:chgData name="Steve Humphries" userId="138dae504d491b71" providerId="LiveId" clId="{86466BCB-937B-4DC5-A7A5-AC9E69D9CF6E}" dt="2020-01-11T21:24:23.377" v="2496" actId="478"/>
          <ac:spMkLst>
            <pc:docMk/>
            <pc:sldMk cId="2934566028" sldId="266"/>
            <ac:spMk id="61" creationId="{1AAB62D2-BE2C-4BED-B38D-F030C923BCFC}"/>
          </ac:spMkLst>
        </pc:spChg>
        <pc:spChg chg="add del mod">
          <ac:chgData name="Steve Humphries" userId="138dae504d491b71" providerId="LiveId" clId="{86466BCB-937B-4DC5-A7A5-AC9E69D9CF6E}" dt="2020-01-11T21:24:23.377" v="2496" actId="478"/>
          <ac:spMkLst>
            <pc:docMk/>
            <pc:sldMk cId="2934566028" sldId="266"/>
            <ac:spMk id="62" creationId="{DB35344B-52DC-4C7F-875F-3D2E0DCFFB23}"/>
          </ac:spMkLst>
        </pc:spChg>
        <pc:spChg chg="add mod">
          <ac:chgData name="Steve Humphries" userId="138dae504d491b71" providerId="LiveId" clId="{86466BCB-937B-4DC5-A7A5-AC9E69D9CF6E}" dt="2020-01-11T21:25:12.721" v="2507" actId="1076"/>
          <ac:spMkLst>
            <pc:docMk/>
            <pc:sldMk cId="2934566028" sldId="266"/>
            <ac:spMk id="67" creationId="{4553342F-F88B-44AF-B8C2-60097232BEE1}"/>
          </ac:spMkLst>
        </pc:spChg>
        <pc:spChg chg="add mod">
          <ac:chgData name="Steve Humphries" userId="138dae504d491b71" providerId="LiveId" clId="{86466BCB-937B-4DC5-A7A5-AC9E69D9CF6E}" dt="2020-01-11T21:25:12.721" v="2507" actId="1076"/>
          <ac:spMkLst>
            <pc:docMk/>
            <pc:sldMk cId="2934566028" sldId="266"/>
            <ac:spMk id="68" creationId="{EC36B571-A06A-40C4-970E-EBC1D86451D2}"/>
          </ac:spMkLst>
        </pc:spChg>
        <pc:spChg chg="add mod">
          <ac:chgData name="Steve Humphries" userId="138dae504d491b71" providerId="LiveId" clId="{86466BCB-937B-4DC5-A7A5-AC9E69D9CF6E}" dt="2020-01-11T21:25:12.721" v="2507" actId="1076"/>
          <ac:spMkLst>
            <pc:docMk/>
            <pc:sldMk cId="2934566028" sldId="266"/>
            <ac:spMk id="69" creationId="{E0619F23-2174-4168-8198-CAE3462C8937}"/>
          </ac:spMkLst>
        </pc:spChg>
        <pc:spChg chg="add mod">
          <ac:chgData name="Steve Humphries" userId="138dae504d491b71" providerId="LiveId" clId="{86466BCB-937B-4DC5-A7A5-AC9E69D9CF6E}" dt="2020-01-11T21:25:16.761" v="2509" actId="1076"/>
          <ac:spMkLst>
            <pc:docMk/>
            <pc:sldMk cId="2934566028" sldId="266"/>
            <ac:spMk id="70" creationId="{04AFF217-AF6D-4C06-9BF6-60F65E73512B}"/>
          </ac:spMkLst>
        </pc:spChg>
        <pc:spChg chg="add mod">
          <ac:chgData name="Steve Humphries" userId="138dae504d491b71" providerId="LiveId" clId="{86466BCB-937B-4DC5-A7A5-AC9E69D9CF6E}" dt="2020-01-11T21:25:16.761" v="2509" actId="1076"/>
          <ac:spMkLst>
            <pc:docMk/>
            <pc:sldMk cId="2934566028" sldId="266"/>
            <ac:spMk id="71" creationId="{836EB3E1-22A6-4A8B-B41D-43889B802BA6}"/>
          </ac:spMkLst>
        </pc:spChg>
        <pc:spChg chg="add mod">
          <ac:chgData name="Steve Humphries" userId="138dae504d491b71" providerId="LiveId" clId="{86466BCB-937B-4DC5-A7A5-AC9E69D9CF6E}" dt="2020-01-11T21:25:16.761" v="2509" actId="1076"/>
          <ac:spMkLst>
            <pc:docMk/>
            <pc:sldMk cId="2934566028" sldId="266"/>
            <ac:spMk id="72" creationId="{B8DBFA57-07D6-44C8-95D0-6D9D12A0A745}"/>
          </ac:spMkLst>
        </pc:spChg>
        <pc:spChg chg="add mod">
          <ac:chgData name="Steve Humphries" userId="138dae504d491b71" providerId="LiveId" clId="{86466BCB-937B-4DC5-A7A5-AC9E69D9CF6E}" dt="2020-01-11T21:25:28.953" v="2511" actId="1076"/>
          <ac:spMkLst>
            <pc:docMk/>
            <pc:sldMk cId="2934566028" sldId="266"/>
            <ac:spMk id="73" creationId="{8D2B0174-6341-4324-8B2D-D40CD60C1264}"/>
          </ac:spMkLst>
        </pc:spChg>
        <pc:spChg chg="add mod">
          <ac:chgData name="Steve Humphries" userId="138dae504d491b71" providerId="LiveId" clId="{86466BCB-937B-4DC5-A7A5-AC9E69D9CF6E}" dt="2020-01-11T21:25:28.953" v="2511" actId="1076"/>
          <ac:spMkLst>
            <pc:docMk/>
            <pc:sldMk cId="2934566028" sldId="266"/>
            <ac:spMk id="74" creationId="{43880679-3EDE-4A67-84C0-2690BE6AF486}"/>
          </ac:spMkLst>
        </pc:spChg>
        <pc:spChg chg="add mod">
          <ac:chgData name="Steve Humphries" userId="138dae504d491b71" providerId="LiveId" clId="{86466BCB-937B-4DC5-A7A5-AC9E69D9CF6E}" dt="2020-01-11T21:25:28.953" v="2511" actId="1076"/>
          <ac:spMkLst>
            <pc:docMk/>
            <pc:sldMk cId="2934566028" sldId="266"/>
            <ac:spMk id="75" creationId="{FCCB8F54-68FC-47A6-AE05-30186FE52845}"/>
          </ac:spMkLst>
        </pc:spChg>
        <pc:cxnChg chg="mod">
          <ac:chgData name="Steve Humphries" userId="138dae504d491b71" providerId="LiveId" clId="{86466BCB-937B-4DC5-A7A5-AC9E69D9CF6E}" dt="2020-01-11T21:24:18.905" v="2495" actId="1076"/>
          <ac:cxnSpMkLst>
            <pc:docMk/>
            <pc:sldMk cId="2934566028" sldId="266"/>
            <ac:cxnSpMk id="39" creationId="{E34FD5C1-D4A1-4E6C-9B05-F692000F88CD}"/>
          </ac:cxnSpMkLst>
        </pc:cxnChg>
        <pc:cxnChg chg="mod">
          <ac:chgData name="Steve Humphries" userId="138dae504d491b71" providerId="LiveId" clId="{86466BCB-937B-4DC5-A7A5-AC9E69D9CF6E}" dt="2020-01-11T21:24:18.905" v="2495" actId="1076"/>
          <ac:cxnSpMkLst>
            <pc:docMk/>
            <pc:sldMk cId="2934566028" sldId="266"/>
            <ac:cxnSpMk id="40" creationId="{E4115334-46AF-4381-82BC-8EB132031AAB}"/>
          </ac:cxnSpMkLst>
        </pc:cxnChg>
        <pc:cxnChg chg="mod">
          <ac:chgData name="Steve Humphries" userId="138dae504d491b71" providerId="LiveId" clId="{86466BCB-937B-4DC5-A7A5-AC9E69D9CF6E}" dt="2020-01-11T21:24:18.905" v="2495" actId="1076"/>
          <ac:cxnSpMkLst>
            <pc:docMk/>
            <pc:sldMk cId="2934566028" sldId="266"/>
            <ac:cxnSpMk id="46" creationId="{B1C5ADB4-7F11-4317-B4E0-09B178CD1B74}"/>
          </ac:cxnSpMkLst>
        </pc:cxnChg>
        <pc:cxnChg chg="mod">
          <ac:chgData name="Steve Humphries" userId="138dae504d491b71" providerId="LiveId" clId="{86466BCB-937B-4DC5-A7A5-AC9E69D9CF6E}" dt="2020-01-11T21:24:18.905" v="2495" actId="1076"/>
          <ac:cxnSpMkLst>
            <pc:docMk/>
            <pc:sldMk cId="2934566028" sldId="266"/>
            <ac:cxnSpMk id="47" creationId="{316F979A-9CAF-462A-AA08-6CBB9EB93990}"/>
          </ac:cxnSpMkLst>
        </pc:cxnChg>
        <pc:cxnChg chg="add mod">
          <ac:chgData name="Steve Humphries" userId="138dae504d491b71" providerId="LiveId" clId="{86466BCB-937B-4DC5-A7A5-AC9E69D9CF6E}" dt="2020-01-11T21:24:18.905" v="2495" actId="1076"/>
          <ac:cxnSpMkLst>
            <pc:docMk/>
            <pc:sldMk cId="2934566028" sldId="266"/>
            <ac:cxnSpMk id="63" creationId="{CCAAF2FC-B901-46E1-8C18-6918A8B96AF6}"/>
          </ac:cxnSpMkLst>
        </pc:cxnChg>
        <pc:cxnChg chg="add mod">
          <ac:chgData name="Steve Humphries" userId="138dae504d491b71" providerId="LiveId" clId="{86466BCB-937B-4DC5-A7A5-AC9E69D9CF6E}" dt="2020-01-11T21:24:18.905" v="2495" actId="1076"/>
          <ac:cxnSpMkLst>
            <pc:docMk/>
            <pc:sldMk cId="2934566028" sldId="266"/>
            <ac:cxnSpMk id="64" creationId="{5EA766E3-24CB-4B1E-B8B8-55F28F320506}"/>
          </ac:cxnSpMkLst>
        </pc:cxnChg>
        <pc:cxnChg chg="add mod">
          <ac:chgData name="Steve Humphries" userId="138dae504d491b71" providerId="LiveId" clId="{86466BCB-937B-4DC5-A7A5-AC9E69D9CF6E}" dt="2020-01-11T21:24:18.905" v="2495" actId="1076"/>
          <ac:cxnSpMkLst>
            <pc:docMk/>
            <pc:sldMk cId="2934566028" sldId="266"/>
            <ac:cxnSpMk id="65" creationId="{84EB307A-71C3-4659-9BF5-C4154CF9AEC3}"/>
          </ac:cxnSpMkLst>
        </pc:cxnChg>
        <pc:cxnChg chg="add mod">
          <ac:chgData name="Steve Humphries" userId="138dae504d491b71" providerId="LiveId" clId="{86466BCB-937B-4DC5-A7A5-AC9E69D9CF6E}" dt="2020-01-11T21:24:18.905" v="2495" actId="1076"/>
          <ac:cxnSpMkLst>
            <pc:docMk/>
            <pc:sldMk cId="2934566028" sldId="266"/>
            <ac:cxnSpMk id="66" creationId="{ECC2A5C9-8892-45AC-8ACD-7D12C6AD0951}"/>
          </ac:cxnSpMkLst>
        </pc:cxnChg>
      </pc:sldChg>
      <pc:sldChg chg="modSp add ord modAnim">
        <pc:chgData name="Steve Humphries" userId="138dae504d491b71" providerId="LiveId" clId="{86466BCB-937B-4DC5-A7A5-AC9E69D9CF6E}" dt="2020-01-14T22:14:54.022" v="10683"/>
        <pc:sldMkLst>
          <pc:docMk/>
          <pc:sldMk cId="1853703296" sldId="267"/>
        </pc:sldMkLst>
        <pc:spChg chg="mod">
          <ac:chgData name="Steve Humphries" userId="138dae504d491b71" providerId="LiveId" clId="{86466BCB-937B-4DC5-A7A5-AC9E69D9CF6E}" dt="2020-01-14T19:47:15.045" v="5706" actId="20577"/>
          <ac:spMkLst>
            <pc:docMk/>
            <pc:sldMk cId="1853703296" sldId="267"/>
            <ac:spMk id="3" creationId="{AE9A93CF-7B07-46EC-BCF0-9D5609F3D01F}"/>
          </ac:spMkLst>
        </pc:spChg>
      </pc:sldChg>
      <pc:sldChg chg="addSp delSp modSp add ord modAnim">
        <pc:chgData name="Steve Humphries" userId="138dae504d491b71" providerId="LiveId" clId="{86466BCB-937B-4DC5-A7A5-AC9E69D9CF6E}" dt="2020-01-14T22:15:21.766" v="10693"/>
        <pc:sldMkLst>
          <pc:docMk/>
          <pc:sldMk cId="3135319625" sldId="268"/>
        </pc:sldMkLst>
        <pc:spChg chg="mod">
          <ac:chgData name="Steve Humphries" userId="138dae504d491b71" providerId="LiveId" clId="{86466BCB-937B-4DC5-A7A5-AC9E69D9CF6E}" dt="2020-01-12T00:23:29.914" v="3134" actId="20577"/>
          <ac:spMkLst>
            <pc:docMk/>
            <pc:sldMk cId="3135319625" sldId="268"/>
            <ac:spMk id="2" creationId="{456A2EFF-7F3D-4336-A5AA-A82425AA9F22}"/>
          </ac:spMkLst>
        </pc:spChg>
        <pc:spChg chg="del mod">
          <ac:chgData name="Steve Humphries" userId="138dae504d491b71" providerId="LiveId" clId="{86466BCB-937B-4DC5-A7A5-AC9E69D9CF6E}" dt="2020-01-11T23:25:27.992" v="3055" actId="478"/>
          <ac:spMkLst>
            <pc:docMk/>
            <pc:sldMk cId="3135319625" sldId="268"/>
            <ac:spMk id="3" creationId="{BB0B40FD-5E69-4BCB-AFFD-BA5EBBA93011}"/>
          </ac:spMkLst>
        </pc:spChg>
        <pc:spChg chg="mod">
          <ac:chgData name="Steve Humphries" userId="138dae504d491b71" providerId="LiveId" clId="{86466BCB-937B-4DC5-A7A5-AC9E69D9CF6E}" dt="2020-01-12T00:19:33.306" v="3077" actId="14100"/>
          <ac:spMkLst>
            <pc:docMk/>
            <pc:sldMk cId="3135319625" sldId="268"/>
            <ac:spMk id="4" creationId="{AE7E7AF2-A431-4AAB-99CD-9976EC32F052}"/>
          </ac:spMkLst>
        </pc:spChg>
        <pc:spChg chg="mod">
          <ac:chgData name="Steve Humphries" userId="138dae504d491b71" providerId="LiveId" clId="{86466BCB-937B-4DC5-A7A5-AC9E69D9CF6E}" dt="2020-01-12T00:19:24.595" v="3075" actId="14100"/>
          <ac:spMkLst>
            <pc:docMk/>
            <pc:sldMk cId="3135319625" sldId="268"/>
            <ac:spMk id="5" creationId="{8413D035-E4F3-48C4-B515-1A1BB13AC779}"/>
          </ac:spMkLst>
        </pc:spChg>
        <pc:spChg chg="mod">
          <ac:chgData name="Steve Humphries" userId="138dae504d491b71" providerId="LiveId" clId="{86466BCB-937B-4DC5-A7A5-AC9E69D9CF6E}" dt="2020-01-11T23:24:48.023" v="3048" actId="14100"/>
          <ac:spMkLst>
            <pc:docMk/>
            <pc:sldMk cId="3135319625" sldId="268"/>
            <ac:spMk id="6" creationId="{1F4B54DE-1786-4EB1-BF6E-46B49E2E5111}"/>
          </ac:spMkLst>
        </pc:spChg>
        <pc:spChg chg="mod">
          <ac:chgData name="Steve Humphries" userId="138dae504d491b71" providerId="LiveId" clId="{86466BCB-937B-4DC5-A7A5-AC9E69D9CF6E}" dt="2020-01-11T23:24:02.439" v="3043" actId="1076"/>
          <ac:spMkLst>
            <pc:docMk/>
            <pc:sldMk cId="3135319625" sldId="268"/>
            <ac:spMk id="7" creationId="{FD2CBDF4-E522-4D9F-8537-83149A19D625}"/>
          </ac:spMkLst>
        </pc:spChg>
        <pc:spChg chg="mod">
          <ac:chgData name="Steve Humphries" userId="138dae504d491b71" providerId="LiveId" clId="{86466BCB-937B-4DC5-A7A5-AC9E69D9CF6E}" dt="2020-01-12T00:19:40.595" v="3078" actId="14100"/>
          <ac:spMkLst>
            <pc:docMk/>
            <pc:sldMk cId="3135319625" sldId="268"/>
            <ac:spMk id="8" creationId="{47F43A98-366F-48EE-B66E-FE130F53B82C}"/>
          </ac:spMkLst>
        </pc:spChg>
        <pc:spChg chg="mod">
          <ac:chgData name="Steve Humphries" userId="138dae504d491b71" providerId="LiveId" clId="{86466BCB-937B-4DC5-A7A5-AC9E69D9CF6E}" dt="2020-01-11T23:25:59.303" v="3059" actId="692"/>
          <ac:spMkLst>
            <pc:docMk/>
            <pc:sldMk cId="3135319625" sldId="268"/>
            <ac:spMk id="9" creationId="{1C1B6653-E048-46F1-8F7A-C3BFA6BC8D1C}"/>
          </ac:spMkLst>
        </pc:spChg>
        <pc:spChg chg="mod">
          <ac:chgData name="Steve Humphries" userId="138dae504d491b71" providerId="LiveId" clId="{86466BCB-937B-4DC5-A7A5-AC9E69D9CF6E}" dt="2020-01-11T23:26:02.239" v="3060" actId="692"/>
          <ac:spMkLst>
            <pc:docMk/>
            <pc:sldMk cId="3135319625" sldId="268"/>
            <ac:spMk id="10" creationId="{96546C8A-91E2-42F3-B4AC-96DCEC595C9D}"/>
          </ac:spMkLst>
        </pc:spChg>
        <pc:spChg chg="add mod">
          <ac:chgData name="Steve Humphries" userId="138dae504d491b71" providerId="LiveId" clId="{86466BCB-937B-4DC5-A7A5-AC9E69D9CF6E}" dt="2020-01-12T00:19:28.690" v="3076" actId="14100"/>
          <ac:spMkLst>
            <pc:docMk/>
            <pc:sldMk cId="3135319625" sldId="268"/>
            <ac:spMk id="11" creationId="{046293BE-96CE-4429-929A-E8CE87D4986B}"/>
          </ac:spMkLst>
        </pc:spChg>
        <pc:spChg chg="add mod">
          <ac:chgData name="Steve Humphries" userId="138dae504d491b71" providerId="LiveId" clId="{86466BCB-937B-4DC5-A7A5-AC9E69D9CF6E}" dt="2020-01-12T00:20:59.834" v="3084" actId="14100"/>
          <ac:spMkLst>
            <pc:docMk/>
            <pc:sldMk cId="3135319625" sldId="268"/>
            <ac:spMk id="12" creationId="{9B5F0F72-CA53-4BED-B471-81810F94F548}"/>
          </ac:spMkLst>
        </pc:spChg>
        <pc:spChg chg="add mod">
          <ac:chgData name="Steve Humphries" userId="138dae504d491b71" providerId="LiveId" clId="{86466BCB-937B-4DC5-A7A5-AC9E69D9CF6E}" dt="2020-01-12T00:21:24.378" v="3093" actId="20577"/>
          <ac:spMkLst>
            <pc:docMk/>
            <pc:sldMk cId="3135319625" sldId="268"/>
            <ac:spMk id="13" creationId="{2AF99F00-B95E-40E3-96BC-BB7E19D9F418}"/>
          </ac:spMkLst>
        </pc:spChg>
        <pc:spChg chg="add mod">
          <ac:chgData name="Steve Humphries" userId="138dae504d491b71" providerId="LiveId" clId="{86466BCB-937B-4DC5-A7A5-AC9E69D9CF6E}" dt="2020-01-12T00:20:19.172" v="3082" actId="14100"/>
          <ac:spMkLst>
            <pc:docMk/>
            <pc:sldMk cId="3135319625" sldId="268"/>
            <ac:spMk id="14" creationId="{560DCFA5-1354-4D4E-8F76-38E6B37A860F}"/>
          </ac:spMkLst>
        </pc:spChg>
        <pc:spChg chg="add mod">
          <ac:chgData name="Steve Humphries" userId="138dae504d491b71" providerId="LiveId" clId="{86466BCB-937B-4DC5-A7A5-AC9E69D9CF6E}" dt="2020-01-12T00:20:19.172" v="3082" actId="14100"/>
          <ac:spMkLst>
            <pc:docMk/>
            <pc:sldMk cId="3135319625" sldId="268"/>
            <ac:spMk id="15" creationId="{4DE963A1-74F0-4F68-AF52-627B007C52C5}"/>
          </ac:spMkLst>
        </pc:spChg>
        <pc:spChg chg="add mod">
          <ac:chgData name="Steve Humphries" userId="138dae504d491b71" providerId="LiveId" clId="{86466BCB-937B-4DC5-A7A5-AC9E69D9CF6E}" dt="2020-01-12T00:21:12.747" v="3087" actId="14100"/>
          <ac:spMkLst>
            <pc:docMk/>
            <pc:sldMk cId="3135319625" sldId="268"/>
            <ac:spMk id="16" creationId="{E7B16E31-2391-4574-81B5-884EB474907C}"/>
          </ac:spMkLst>
        </pc:spChg>
        <pc:spChg chg="add mod">
          <ac:chgData name="Steve Humphries" userId="138dae504d491b71" providerId="LiveId" clId="{86466BCB-937B-4DC5-A7A5-AC9E69D9CF6E}" dt="2020-01-12T00:20:19.172" v="3082" actId="14100"/>
          <ac:spMkLst>
            <pc:docMk/>
            <pc:sldMk cId="3135319625" sldId="268"/>
            <ac:spMk id="17" creationId="{8AC2ED9B-8574-4C44-90E0-F31517159385}"/>
          </ac:spMkLst>
        </pc:spChg>
        <pc:spChg chg="add mod">
          <ac:chgData name="Steve Humphries" userId="138dae504d491b71" providerId="LiveId" clId="{86466BCB-937B-4DC5-A7A5-AC9E69D9CF6E}" dt="2020-01-12T00:20:19.172" v="3082" actId="14100"/>
          <ac:spMkLst>
            <pc:docMk/>
            <pc:sldMk cId="3135319625" sldId="268"/>
            <ac:spMk id="18" creationId="{A8A2AD43-534D-46E7-9CFF-5FBE4ACBD3DA}"/>
          </ac:spMkLst>
        </pc:spChg>
        <pc:spChg chg="add mod">
          <ac:chgData name="Steve Humphries" userId="138dae504d491b71" providerId="LiveId" clId="{86466BCB-937B-4DC5-A7A5-AC9E69D9CF6E}" dt="2020-01-12T00:21:17.730" v="3089" actId="20577"/>
          <ac:spMkLst>
            <pc:docMk/>
            <pc:sldMk cId="3135319625" sldId="268"/>
            <ac:spMk id="19" creationId="{A3F2B7A7-68DB-4B36-BBDE-CFAC094EB6DF}"/>
          </ac:spMkLst>
        </pc:spChg>
      </pc:sldChg>
      <pc:sldChg chg="add del">
        <pc:chgData name="Steve Humphries" userId="138dae504d491b71" providerId="LiveId" clId="{86466BCB-937B-4DC5-A7A5-AC9E69D9CF6E}" dt="2020-01-14T21:42:38.265" v="9281" actId="47"/>
        <pc:sldMkLst>
          <pc:docMk/>
          <pc:sldMk cId="584211049" sldId="269"/>
        </pc:sldMkLst>
      </pc:sldChg>
      <pc:sldChg chg="addSp delSp modSp add modAnim">
        <pc:chgData name="Steve Humphries" userId="138dae504d491b71" providerId="LiveId" clId="{86466BCB-937B-4DC5-A7A5-AC9E69D9CF6E}" dt="2020-01-14T22:15:54.773" v="10703"/>
        <pc:sldMkLst>
          <pc:docMk/>
          <pc:sldMk cId="1626393529" sldId="270"/>
        </pc:sldMkLst>
        <pc:spChg chg="mod">
          <ac:chgData name="Steve Humphries" userId="138dae504d491b71" providerId="LiveId" clId="{86466BCB-937B-4DC5-A7A5-AC9E69D9CF6E}" dt="2020-01-12T01:58:43.625" v="4367" actId="20577"/>
          <ac:spMkLst>
            <pc:docMk/>
            <pc:sldMk cId="1626393529" sldId="270"/>
            <ac:spMk id="2" creationId="{648E853F-4D7D-45F1-B820-CA28F125A7C0}"/>
          </ac:spMkLst>
        </pc:spChg>
        <pc:spChg chg="del">
          <ac:chgData name="Steve Humphries" userId="138dae504d491b71" providerId="LiveId" clId="{86466BCB-937B-4DC5-A7A5-AC9E69D9CF6E}" dt="2020-01-12T01:56:00.296" v="4320" actId="478"/>
          <ac:spMkLst>
            <pc:docMk/>
            <pc:sldMk cId="1626393529" sldId="270"/>
            <ac:spMk id="3" creationId="{9D06F855-FAFE-4C31-8E35-BEF060689F8F}"/>
          </ac:spMkLst>
        </pc:spChg>
        <pc:graphicFrameChg chg="add del mod modGraphic">
          <ac:chgData name="Steve Humphries" userId="138dae504d491b71" providerId="LiveId" clId="{86466BCB-937B-4DC5-A7A5-AC9E69D9CF6E}" dt="2020-01-12T01:57:09.531" v="4330" actId="478"/>
          <ac:graphicFrameMkLst>
            <pc:docMk/>
            <pc:sldMk cId="1626393529" sldId="270"/>
            <ac:graphicFrameMk id="4" creationId="{EBBA0C1B-4C4F-4347-ACB9-36970A5C1AB8}"/>
          </ac:graphicFrameMkLst>
        </pc:graphicFrameChg>
        <pc:graphicFrameChg chg="add del mod modGraphic">
          <ac:chgData name="Steve Humphries" userId="138dae504d491b71" providerId="LiveId" clId="{86466BCB-937B-4DC5-A7A5-AC9E69D9CF6E}" dt="2020-01-12T02:00:11.012" v="4378" actId="478"/>
          <ac:graphicFrameMkLst>
            <pc:docMk/>
            <pc:sldMk cId="1626393529" sldId="270"/>
            <ac:graphicFrameMk id="6" creationId="{8750A67E-D7FB-48FD-BDAA-5B8EF3DEB2CE}"/>
          </ac:graphicFrameMkLst>
        </pc:graphicFrameChg>
        <pc:graphicFrameChg chg="add del mod modGraphic">
          <ac:chgData name="Steve Humphries" userId="138dae504d491b71" providerId="LiveId" clId="{86466BCB-937B-4DC5-A7A5-AC9E69D9CF6E}" dt="2020-01-12T02:00:04.017" v="4377" actId="478"/>
          <ac:graphicFrameMkLst>
            <pc:docMk/>
            <pc:sldMk cId="1626393529" sldId="270"/>
            <ac:graphicFrameMk id="8" creationId="{579D0127-CE43-4FE5-8D9C-B3F4639AF559}"/>
          </ac:graphicFrameMkLst>
        </pc:graphicFrameChg>
        <pc:graphicFrameChg chg="add del mod">
          <ac:chgData name="Steve Humphries" userId="138dae504d491b71" providerId="LiveId" clId="{86466BCB-937B-4DC5-A7A5-AC9E69D9CF6E}" dt="2020-01-12T02:00:43.033" v="4380"/>
          <ac:graphicFrameMkLst>
            <pc:docMk/>
            <pc:sldMk cId="1626393529" sldId="270"/>
            <ac:graphicFrameMk id="10" creationId="{BCE9FDF3-581F-4072-837B-F0F4C3B63547}"/>
          </ac:graphicFrameMkLst>
        </pc:graphicFrameChg>
        <pc:graphicFrameChg chg="add mod modGraphic">
          <ac:chgData name="Steve Humphries" userId="138dae504d491b71" providerId="LiveId" clId="{86466BCB-937B-4DC5-A7A5-AC9E69D9CF6E}" dt="2020-01-14T20:36:50.969" v="7318"/>
          <ac:graphicFrameMkLst>
            <pc:docMk/>
            <pc:sldMk cId="1626393529" sldId="270"/>
            <ac:graphicFrameMk id="11" creationId="{4DD76FF3-70C4-43A6-994D-69BA8A678912}"/>
          </ac:graphicFrameMkLst>
        </pc:graphicFrameChg>
      </pc:sldChg>
      <pc:sldChg chg="modSp add del">
        <pc:chgData name="Steve Humphries" userId="138dae504d491b71" providerId="LiveId" clId="{86466BCB-937B-4DC5-A7A5-AC9E69D9CF6E}" dt="2020-01-14T20:44:11.211" v="7436" actId="47"/>
        <pc:sldMkLst>
          <pc:docMk/>
          <pc:sldMk cId="3441192034" sldId="271"/>
        </pc:sldMkLst>
        <pc:spChg chg="mod">
          <ac:chgData name="Steve Humphries" userId="138dae504d491b71" providerId="LiveId" clId="{86466BCB-937B-4DC5-A7A5-AC9E69D9CF6E}" dt="2020-01-12T02:03:20.056" v="4457" actId="20577"/>
          <ac:spMkLst>
            <pc:docMk/>
            <pc:sldMk cId="3441192034" sldId="271"/>
            <ac:spMk id="2" creationId="{648E853F-4D7D-45F1-B820-CA28F125A7C0}"/>
          </ac:spMkLst>
        </pc:spChg>
        <pc:graphicFrameChg chg="modGraphic">
          <ac:chgData name="Steve Humphries" userId="138dae504d491b71" providerId="LiveId" clId="{86466BCB-937B-4DC5-A7A5-AC9E69D9CF6E}" dt="2020-01-14T20:38:31.086" v="7337" actId="2166"/>
          <ac:graphicFrameMkLst>
            <pc:docMk/>
            <pc:sldMk cId="3441192034" sldId="271"/>
            <ac:graphicFrameMk id="11" creationId="{4DD76FF3-70C4-43A6-994D-69BA8A678912}"/>
          </ac:graphicFrameMkLst>
        </pc:graphicFrameChg>
      </pc:sldChg>
      <pc:sldChg chg="modSp add del ord">
        <pc:chgData name="Steve Humphries" userId="138dae504d491b71" providerId="LiveId" clId="{86466BCB-937B-4DC5-A7A5-AC9E69D9CF6E}" dt="2020-01-14T21:06:49.373" v="8633" actId="47"/>
        <pc:sldMkLst>
          <pc:docMk/>
          <pc:sldMk cId="3314978584" sldId="272"/>
        </pc:sldMkLst>
        <pc:spChg chg="mod">
          <ac:chgData name="Steve Humphries" userId="138dae504d491b71" providerId="LiveId" clId="{86466BCB-937B-4DC5-A7A5-AC9E69D9CF6E}" dt="2020-01-12T02:08:23.633" v="4631" actId="20577"/>
          <ac:spMkLst>
            <pc:docMk/>
            <pc:sldMk cId="3314978584" sldId="272"/>
            <ac:spMk id="2" creationId="{648E853F-4D7D-45F1-B820-CA28F125A7C0}"/>
          </ac:spMkLst>
        </pc:spChg>
        <pc:graphicFrameChg chg="mod modGraphic">
          <ac:chgData name="Steve Humphries" userId="138dae504d491b71" providerId="LiveId" clId="{86466BCB-937B-4DC5-A7A5-AC9E69D9CF6E}" dt="2020-01-14T19:48:40.076" v="5742" actId="20577"/>
          <ac:graphicFrameMkLst>
            <pc:docMk/>
            <pc:sldMk cId="3314978584" sldId="272"/>
            <ac:graphicFrameMk id="11" creationId="{4DD76FF3-70C4-43A6-994D-69BA8A678912}"/>
          </ac:graphicFrameMkLst>
        </pc:graphicFrameChg>
      </pc:sldChg>
      <pc:sldChg chg="add modTransition modAnim">
        <pc:chgData name="Steve Humphries" userId="138dae504d491b71" providerId="LiveId" clId="{86466BCB-937B-4DC5-A7A5-AC9E69D9CF6E}" dt="2020-01-14T22:06:48.126" v="10617"/>
        <pc:sldMkLst>
          <pc:docMk/>
          <pc:sldMk cId="1359042122" sldId="273"/>
        </pc:sldMkLst>
      </pc:sldChg>
      <pc:sldChg chg="delSp modSp add modAnim">
        <pc:chgData name="Steve Humphries" userId="138dae504d491b71" providerId="LiveId" clId="{86466BCB-937B-4DC5-A7A5-AC9E69D9CF6E}" dt="2020-01-14T22:17:22.073" v="10719" actId="20577"/>
        <pc:sldMkLst>
          <pc:docMk/>
          <pc:sldMk cId="2385161565" sldId="274"/>
        </pc:sldMkLst>
        <pc:spChg chg="mod">
          <ac:chgData name="Steve Humphries" userId="138dae504d491b71" providerId="LiveId" clId="{86466BCB-937B-4DC5-A7A5-AC9E69D9CF6E}" dt="2020-01-14T22:17:22.073" v="10719" actId="20577"/>
          <ac:spMkLst>
            <pc:docMk/>
            <pc:sldMk cId="2385161565" sldId="274"/>
            <ac:spMk id="3" creationId="{C19C427B-34B2-4FA6-9EFF-6191F6917434}"/>
          </ac:spMkLst>
        </pc:spChg>
        <pc:spChg chg="del">
          <ac:chgData name="Steve Humphries" userId="138dae504d491b71" providerId="LiveId" clId="{86466BCB-937B-4DC5-A7A5-AC9E69D9CF6E}" dt="2020-01-14T19:25:45.894" v="5381" actId="478"/>
          <ac:spMkLst>
            <pc:docMk/>
            <pc:sldMk cId="2385161565" sldId="274"/>
            <ac:spMk id="4" creationId="{79A186BD-89CB-45B4-A9E5-EE7ABC45B105}"/>
          </ac:spMkLst>
        </pc:spChg>
      </pc:sldChg>
      <pc:sldChg chg="modSp add ord modAnim">
        <pc:chgData name="Steve Humphries" userId="138dae504d491b71" providerId="LiveId" clId="{86466BCB-937B-4DC5-A7A5-AC9E69D9CF6E}" dt="2020-01-14T22:15:00.222" v="10685"/>
        <pc:sldMkLst>
          <pc:docMk/>
          <pc:sldMk cId="2247149722" sldId="275"/>
        </pc:sldMkLst>
        <pc:spChg chg="mod">
          <ac:chgData name="Steve Humphries" userId="138dae504d491b71" providerId="LiveId" clId="{86466BCB-937B-4DC5-A7A5-AC9E69D9CF6E}" dt="2020-01-14T19:52:51.667" v="5869"/>
          <ac:spMkLst>
            <pc:docMk/>
            <pc:sldMk cId="2247149722" sldId="275"/>
            <ac:spMk id="2" creationId="{0AAEA7D7-84E3-4881-8065-F090935AEE17}"/>
          </ac:spMkLst>
        </pc:spChg>
        <pc:spChg chg="mod">
          <ac:chgData name="Steve Humphries" userId="138dae504d491b71" providerId="LiveId" clId="{86466BCB-937B-4DC5-A7A5-AC9E69D9CF6E}" dt="2020-01-14T19:54:22.051" v="6035" actId="20577"/>
          <ac:spMkLst>
            <pc:docMk/>
            <pc:sldMk cId="2247149722" sldId="275"/>
            <ac:spMk id="3" creationId="{AE9A93CF-7B07-46EC-BCF0-9D5609F3D01F}"/>
          </ac:spMkLst>
        </pc:spChg>
      </pc:sldChg>
      <pc:sldChg chg="add ord modAnim">
        <pc:chgData name="Steve Humphries" userId="138dae504d491b71" providerId="LiveId" clId="{86466BCB-937B-4DC5-A7A5-AC9E69D9CF6E}" dt="2020-01-14T22:16:15.430" v="10711"/>
        <pc:sldMkLst>
          <pc:docMk/>
          <pc:sldMk cId="3472216178" sldId="276"/>
        </pc:sldMkLst>
      </pc:sldChg>
      <pc:sldChg chg="modSp add ord modAnim">
        <pc:chgData name="Steve Humphries" userId="138dae504d491b71" providerId="LiveId" clId="{86466BCB-937B-4DC5-A7A5-AC9E69D9CF6E}" dt="2020-01-14T22:15:46.622" v="10701"/>
        <pc:sldMkLst>
          <pc:docMk/>
          <pc:sldMk cId="3091494540" sldId="277"/>
        </pc:sldMkLst>
        <pc:spChg chg="mod">
          <ac:chgData name="Steve Humphries" userId="138dae504d491b71" providerId="LiveId" clId="{86466BCB-937B-4DC5-A7A5-AC9E69D9CF6E}" dt="2020-01-14T19:58:54.404" v="6313" actId="20577"/>
          <ac:spMkLst>
            <pc:docMk/>
            <pc:sldMk cId="3091494540" sldId="277"/>
            <ac:spMk id="2" creationId="{0AAEA7D7-84E3-4881-8065-F090935AEE17}"/>
          </ac:spMkLst>
        </pc:spChg>
        <pc:spChg chg="mod">
          <ac:chgData name="Steve Humphries" userId="138dae504d491b71" providerId="LiveId" clId="{86466BCB-937B-4DC5-A7A5-AC9E69D9CF6E}" dt="2020-01-14T20:31:17.446" v="7205" actId="20577"/>
          <ac:spMkLst>
            <pc:docMk/>
            <pc:sldMk cId="3091494540" sldId="277"/>
            <ac:spMk id="3" creationId="{AE9A93CF-7B07-46EC-BCF0-9D5609F3D01F}"/>
          </ac:spMkLst>
        </pc:spChg>
      </pc:sldChg>
      <pc:sldChg chg="add del">
        <pc:chgData name="Steve Humphries" userId="138dae504d491b71" providerId="LiveId" clId="{86466BCB-937B-4DC5-A7A5-AC9E69D9CF6E}" dt="2020-01-14T19:58:40.871" v="6298" actId="47"/>
        <pc:sldMkLst>
          <pc:docMk/>
          <pc:sldMk cId="3567254804" sldId="277"/>
        </pc:sldMkLst>
      </pc:sldChg>
      <pc:sldChg chg="modSp add ord modAnim">
        <pc:chgData name="Steve Humphries" userId="138dae504d491b71" providerId="LiveId" clId="{86466BCB-937B-4DC5-A7A5-AC9E69D9CF6E}" dt="2020-01-14T22:15:58.246" v="10705"/>
        <pc:sldMkLst>
          <pc:docMk/>
          <pc:sldMk cId="4267659674" sldId="278"/>
        </pc:sldMkLst>
        <pc:spChg chg="mod">
          <ac:chgData name="Steve Humphries" userId="138dae504d491b71" providerId="LiveId" clId="{86466BCB-937B-4DC5-A7A5-AC9E69D9CF6E}" dt="2020-01-14T20:21:09.579" v="6738"/>
          <ac:spMkLst>
            <pc:docMk/>
            <pc:sldMk cId="4267659674" sldId="278"/>
            <ac:spMk id="2" creationId="{0AAEA7D7-84E3-4881-8065-F090935AEE17}"/>
          </ac:spMkLst>
        </pc:spChg>
        <pc:spChg chg="mod">
          <ac:chgData name="Steve Humphries" userId="138dae504d491b71" providerId="LiveId" clId="{86466BCB-937B-4DC5-A7A5-AC9E69D9CF6E}" dt="2020-01-14T20:31:01.332" v="7202" actId="20577"/>
          <ac:spMkLst>
            <pc:docMk/>
            <pc:sldMk cId="4267659674" sldId="278"/>
            <ac:spMk id="3" creationId="{AE9A93CF-7B07-46EC-BCF0-9D5609F3D01F}"/>
          </ac:spMkLst>
        </pc:spChg>
      </pc:sldChg>
      <pc:sldChg chg="modSp add ord modAnim">
        <pc:chgData name="Steve Humphries" userId="138dae504d491b71" providerId="LiveId" clId="{86466BCB-937B-4DC5-A7A5-AC9E69D9CF6E}" dt="2020-01-14T22:16:08.906" v="10709"/>
        <pc:sldMkLst>
          <pc:docMk/>
          <pc:sldMk cId="2335066007" sldId="279"/>
        </pc:sldMkLst>
        <pc:spChg chg="mod">
          <ac:chgData name="Steve Humphries" userId="138dae504d491b71" providerId="LiveId" clId="{86466BCB-937B-4DC5-A7A5-AC9E69D9CF6E}" dt="2020-01-14T20:26:23.179" v="6995"/>
          <ac:spMkLst>
            <pc:docMk/>
            <pc:sldMk cId="2335066007" sldId="279"/>
            <ac:spMk id="2" creationId="{0AAEA7D7-84E3-4881-8065-F090935AEE17}"/>
          </ac:spMkLst>
        </pc:spChg>
        <pc:spChg chg="mod">
          <ac:chgData name="Steve Humphries" userId="138dae504d491b71" providerId="LiveId" clId="{86466BCB-937B-4DC5-A7A5-AC9E69D9CF6E}" dt="2020-01-14T20:30:48.885" v="7195" actId="20577"/>
          <ac:spMkLst>
            <pc:docMk/>
            <pc:sldMk cId="2335066007" sldId="279"/>
            <ac:spMk id="3" creationId="{AE9A93CF-7B07-46EC-BCF0-9D5609F3D01F}"/>
          </ac:spMkLst>
        </pc:spChg>
      </pc:sldChg>
      <pc:sldChg chg="modSp add del ord">
        <pc:chgData name="Steve Humphries" userId="138dae504d491b71" providerId="LiveId" clId="{86466BCB-937B-4DC5-A7A5-AC9E69D9CF6E}" dt="2020-01-14T21:11:54.258" v="8879" actId="47"/>
        <pc:sldMkLst>
          <pc:docMk/>
          <pc:sldMk cId="1094118683" sldId="280"/>
        </pc:sldMkLst>
        <pc:spChg chg="mod">
          <ac:chgData name="Steve Humphries" userId="138dae504d491b71" providerId="LiveId" clId="{86466BCB-937B-4DC5-A7A5-AC9E69D9CF6E}" dt="2020-01-14T20:33:35.197" v="7231" actId="20577"/>
          <ac:spMkLst>
            <pc:docMk/>
            <pc:sldMk cId="1094118683" sldId="280"/>
            <ac:spMk id="2" creationId="{0AAEA7D7-84E3-4881-8065-F090935AEE17}"/>
          </ac:spMkLst>
        </pc:spChg>
        <pc:spChg chg="mod">
          <ac:chgData name="Steve Humphries" userId="138dae504d491b71" providerId="LiveId" clId="{86466BCB-937B-4DC5-A7A5-AC9E69D9CF6E}" dt="2020-01-14T21:10:37.199" v="8878" actId="20577"/>
          <ac:spMkLst>
            <pc:docMk/>
            <pc:sldMk cId="1094118683" sldId="280"/>
            <ac:spMk id="3" creationId="{AE9A93CF-7B07-46EC-BCF0-9D5609F3D01F}"/>
          </ac:spMkLst>
        </pc:spChg>
      </pc:sldChg>
      <pc:sldChg chg="modSp add ord modAnim">
        <pc:chgData name="Steve Humphries" userId="138dae504d491b71" providerId="LiveId" clId="{86466BCB-937B-4DC5-A7A5-AC9E69D9CF6E}" dt="2020-01-14T22:16:01.734" v="10707"/>
        <pc:sldMkLst>
          <pc:docMk/>
          <pc:sldMk cId="3792338115" sldId="281"/>
        </pc:sldMkLst>
        <pc:spChg chg="mod">
          <ac:chgData name="Steve Humphries" userId="138dae504d491b71" providerId="LiveId" clId="{86466BCB-937B-4DC5-A7A5-AC9E69D9CF6E}" dt="2020-01-14T20:39:06.876" v="7340"/>
          <ac:spMkLst>
            <pc:docMk/>
            <pc:sldMk cId="3792338115" sldId="281"/>
            <ac:spMk id="2" creationId="{648E853F-4D7D-45F1-B820-CA28F125A7C0}"/>
          </ac:spMkLst>
        </pc:spChg>
        <pc:graphicFrameChg chg="mod modGraphic">
          <ac:chgData name="Steve Humphries" userId="138dae504d491b71" providerId="LiveId" clId="{86466BCB-937B-4DC5-A7A5-AC9E69D9CF6E}" dt="2020-01-14T20:43:54.718" v="7435" actId="2165"/>
          <ac:graphicFrameMkLst>
            <pc:docMk/>
            <pc:sldMk cId="3792338115" sldId="281"/>
            <ac:graphicFrameMk id="11" creationId="{4DD76FF3-70C4-43A6-994D-69BA8A678912}"/>
          </ac:graphicFrameMkLst>
        </pc:graphicFrameChg>
      </pc:sldChg>
      <pc:sldChg chg="modSp add modAnim">
        <pc:chgData name="Steve Humphries" userId="138dae504d491b71" providerId="LiveId" clId="{86466BCB-937B-4DC5-A7A5-AC9E69D9CF6E}" dt="2020-01-14T22:15:32.150" v="10697"/>
        <pc:sldMkLst>
          <pc:docMk/>
          <pc:sldMk cId="3085285130" sldId="282"/>
        </pc:sldMkLst>
        <pc:spChg chg="mod">
          <ac:chgData name="Steve Humphries" userId="138dae504d491b71" providerId="LiveId" clId="{86466BCB-937B-4DC5-A7A5-AC9E69D9CF6E}" dt="2020-01-14T20:58:26.263" v="8240" actId="20577"/>
          <ac:spMkLst>
            <pc:docMk/>
            <pc:sldMk cId="3085285130" sldId="282"/>
            <ac:spMk id="3" creationId="{AE9A93CF-7B07-46EC-BCF0-9D5609F3D01F}"/>
          </ac:spMkLst>
        </pc:spChg>
      </pc:sldChg>
      <pc:sldChg chg="modSp add modAnim">
        <pc:chgData name="Steve Humphries" userId="138dae504d491b71" providerId="LiveId" clId="{86466BCB-937B-4DC5-A7A5-AC9E69D9CF6E}" dt="2020-01-14T22:15:38.975" v="10699"/>
        <pc:sldMkLst>
          <pc:docMk/>
          <pc:sldMk cId="456483109" sldId="283"/>
        </pc:sldMkLst>
        <pc:spChg chg="mod">
          <ac:chgData name="Steve Humphries" userId="138dae504d491b71" providerId="LiveId" clId="{86466BCB-937B-4DC5-A7A5-AC9E69D9CF6E}" dt="2020-01-14T21:06:07.959" v="8631" actId="20577"/>
          <ac:spMkLst>
            <pc:docMk/>
            <pc:sldMk cId="456483109" sldId="283"/>
            <ac:spMk id="3" creationId="{AE9A93CF-7B07-46EC-BCF0-9D5609F3D01F}"/>
          </ac:spMkLst>
        </pc:spChg>
      </pc:sldChg>
      <pc:sldChg chg="add del">
        <pc:chgData name="Steve Humphries" userId="138dae504d491b71" providerId="LiveId" clId="{86466BCB-937B-4DC5-A7A5-AC9E69D9CF6E}" dt="2020-01-14T21:40:48.791" v="9277" actId="47"/>
        <pc:sldMkLst>
          <pc:docMk/>
          <pc:sldMk cId="654455332" sldId="284"/>
        </pc:sldMkLst>
      </pc:sldChg>
      <pc:sldChg chg="modSp add modAnim">
        <pc:chgData name="Steve Humphries" userId="138dae504d491b71" providerId="LiveId" clId="{86466BCB-937B-4DC5-A7A5-AC9E69D9CF6E}" dt="2020-01-14T22:15:26.886" v="10695"/>
        <pc:sldMkLst>
          <pc:docMk/>
          <pc:sldMk cId="2455496031" sldId="285"/>
        </pc:sldMkLst>
        <pc:spChg chg="mod">
          <ac:chgData name="Steve Humphries" userId="138dae504d491b71" providerId="LiveId" clId="{86466BCB-937B-4DC5-A7A5-AC9E69D9CF6E}" dt="2020-01-14T21:40:34.186" v="9276" actId="20577"/>
          <ac:spMkLst>
            <pc:docMk/>
            <pc:sldMk cId="2455496031" sldId="285"/>
            <ac:spMk id="3" creationId="{AE9A93CF-7B07-46EC-BCF0-9D5609F3D01F}"/>
          </ac:spMkLst>
        </pc:spChg>
      </pc:sldChg>
      <pc:sldChg chg="modSp add ord modAnim">
        <pc:chgData name="Steve Humphries" userId="138dae504d491b71" providerId="LiveId" clId="{86466BCB-937B-4DC5-A7A5-AC9E69D9CF6E}" dt="2020-01-14T22:16:19.918" v="10713"/>
        <pc:sldMkLst>
          <pc:docMk/>
          <pc:sldMk cId="2429648592" sldId="286"/>
        </pc:sldMkLst>
        <pc:spChg chg="mod">
          <ac:chgData name="Steve Humphries" userId="138dae504d491b71" providerId="LiveId" clId="{86466BCB-937B-4DC5-A7A5-AC9E69D9CF6E}" dt="2020-01-14T21:42:54.088" v="9294" actId="20577"/>
          <ac:spMkLst>
            <pc:docMk/>
            <pc:sldMk cId="2429648592" sldId="286"/>
            <ac:spMk id="2" creationId="{0AAEA7D7-84E3-4881-8065-F090935AEE17}"/>
          </ac:spMkLst>
        </pc:spChg>
        <pc:spChg chg="mod">
          <ac:chgData name="Steve Humphries" userId="138dae504d491b71" providerId="LiveId" clId="{86466BCB-937B-4DC5-A7A5-AC9E69D9CF6E}" dt="2020-01-14T21:45:54.216" v="9703" actId="20577"/>
          <ac:spMkLst>
            <pc:docMk/>
            <pc:sldMk cId="2429648592" sldId="286"/>
            <ac:spMk id="3" creationId="{AE9A93CF-7B07-46EC-BCF0-9D5609F3D01F}"/>
          </ac:spMkLst>
        </pc:spChg>
      </pc:sldChg>
      <pc:sldChg chg="modSp add modAnim">
        <pc:chgData name="Steve Humphries" userId="138dae504d491b71" providerId="LiveId" clId="{86466BCB-937B-4DC5-A7A5-AC9E69D9CF6E}" dt="2020-01-14T22:16:23.958" v="10715"/>
        <pc:sldMkLst>
          <pc:docMk/>
          <pc:sldMk cId="2434611557" sldId="287"/>
        </pc:sldMkLst>
        <pc:spChg chg="mod">
          <ac:chgData name="Steve Humphries" userId="138dae504d491b71" providerId="LiveId" clId="{86466BCB-937B-4DC5-A7A5-AC9E69D9CF6E}" dt="2020-01-14T21:57:21.305" v="10119" actId="20577"/>
          <ac:spMkLst>
            <pc:docMk/>
            <pc:sldMk cId="2434611557" sldId="287"/>
            <ac:spMk id="2" creationId="{0AAEA7D7-84E3-4881-8065-F090935AEE17}"/>
          </ac:spMkLst>
        </pc:spChg>
        <pc:spChg chg="mod">
          <ac:chgData name="Steve Humphries" userId="138dae504d491b71" providerId="LiveId" clId="{86466BCB-937B-4DC5-A7A5-AC9E69D9CF6E}" dt="2020-01-14T21:56:41.177" v="10104" actId="20577"/>
          <ac:spMkLst>
            <pc:docMk/>
            <pc:sldMk cId="2434611557" sldId="287"/>
            <ac:spMk id="3" creationId="{AE9A93CF-7B07-46EC-BCF0-9D5609F3D01F}"/>
          </ac:spMkLst>
        </pc:spChg>
      </pc:sldChg>
      <pc:sldChg chg="modSp add modAnim">
        <pc:chgData name="Steve Humphries" userId="138dae504d491b71" providerId="LiveId" clId="{86466BCB-937B-4DC5-A7A5-AC9E69D9CF6E}" dt="2020-01-14T22:16:38.070" v="10717"/>
        <pc:sldMkLst>
          <pc:docMk/>
          <pc:sldMk cId="665601934" sldId="288"/>
        </pc:sldMkLst>
        <pc:spChg chg="mod">
          <ac:chgData name="Steve Humphries" userId="138dae504d491b71" providerId="LiveId" clId="{86466BCB-937B-4DC5-A7A5-AC9E69D9CF6E}" dt="2020-01-14T21:57:10.840" v="10112" actId="20577"/>
          <ac:spMkLst>
            <pc:docMk/>
            <pc:sldMk cId="665601934" sldId="288"/>
            <ac:spMk id="2" creationId="{0AAEA7D7-84E3-4881-8065-F090935AEE17}"/>
          </ac:spMkLst>
        </pc:spChg>
        <pc:spChg chg="mod">
          <ac:chgData name="Steve Humphries" userId="138dae504d491b71" providerId="LiveId" clId="{86466BCB-937B-4DC5-A7A5-AC9E69D9CF6E}" dt="2020-01-14T22:03:40.105" v="10547" actId="20577"/>
          <ac:spMkLst>
            <pc:docMk/>
            <pc:sldMk cId="665601934" sldId="288"/>
            <ac:spMk id="3" creationId="{AE9A93CF-7B07-46EC-BCF0-9D5609F3D01F}"/>
          </ac:spMkLst>
        </pc:spChg>
      </pc:sldChg>
      <pc:sldChg chg="modSp add">
        <pc:chgData name="Steve Humphries" userId="138dae504d491b71" providerId="LiveId" clId="{86466BCB-937B-4DC5-A7A5-AC9E69D9CF6E}" dt="2020-01-14T22:04:52.340" v="10605" actId="20577"/>
        <pc:sldMkLst>
          <pc:docMk/>
          <pc:sldMk cId="1075503032" sldId="289"/>
        </pc:sldMkLst>
        <pc:spChg chg="mod">
          <ac:chgData name="Steve Humphries" userId="138dae504d491b71" providerId="LiveId" clId="{86466BCB-937B-4DC5-A7A5-AC9E69D9CF6E}" dt="2020-01-14T22:04:21.681" v="10584" actId="20577"/>
          <ac:spMkLst>
            <pc:docMk/>
            <pc:sldMk cId="1075503032" sldId="289"/>
            <ac:spMk id="2" creationId="{0AAEA7D7-84E3-4881-8065-F090935AEE17}"/>
          </ac:spMkLst>
        </pc:spChg>
        <pc:spChg chg="mod">
          <ac:chgData name="Steve Humphries" userId="138dae504d491b71" providerId="LiveId" clId="{86466BCB-937B-4DC5-A7A5-AC9E69D9CF6E}" dt="2020-01-14T22:04:52.340" v="10605" actId="20577"/>
          <ac:spMkLst>
            <pc:docMk/>
            <pc:sldMk cId="1075503032" sldId="289"/>
            <ac:spMk id="3" creationId="{AE9A93CF-7B07-46EC-BCF0-9D5609F3D01F}"/>
          </ac:spMkLst>
        </pc:spChg>
      </pc:sldChg>
      <pc:sldChg chg="delSp modSp add delAnim modAnim">
        <pc:chgData name="Steve Humphries" userId="138dae504d491b71" providerId="LiveId" clId="{86466BCB-937B-4DC5-A7A5-AC9E69D9CF6E}" dt="2020-01-14T22:29:33.215" v="11537" actId="20577"/>
        <pc:sldMkLst>
          <pc:docMk/>
          <pc:sldMk cId="2460838256" sldId="290"/>
        </pc:sldMkLst>
        <pc:spChg chg="mod">
          <ac:chgData name="Steve Humphries" userId="138dae504d491b71" providerId="LiveId" clId="{86466BCB-937B-4DC5-A7A5-AC9E69D9CF6E}" dt="2020-01-14T22:29:33.215" v="11537" actId="20577"/>
          <ac:spMkLst>
            <pc:docMk/>
            <pc:sldMk cId="2460838256" sldId="290"/>
            <ac:spMk id="3" creationId="{C19C427B-34B2-4FA6-9EFF-6191F6917434}"/>
          </ac:spMkLst>
        </pc:spChg>
        <pc:spChg chg="del mod">
          <ac:chgData name="Steve Humphries" userId="138dae504d491b71" providerId="LiveId" clId="{86466BCB-937B-4DC5-A7A5-AC9E69D9CF6E}" dt="2020-01-14T22:19:44.541" v="10722" actId="478"/>
          <ac:spMkLst>
            <pc:docMk/>
            <pc:sldMk cId="2460838256" sldId="290"/>
            <ac:spMk id="4" creationId="{79A186BD-89CB-45B4-A9E5-EE7ABC45B105}"/>
          </ac:spMkLst>
        </pc:spChg>
      </pc:sldChg>
      <pc:sldChg chg="modSp add modAnim">
        <pc:chgData name="Steve Humphries" userId="138dae504d491b71" providerId="LiveId" clId="{86466BCB-937B-4DC5-A7A5-AC9E69D9CF6E}" dt="2020-01-14T22:30:24.362" v="11559" actId="20577"/>
        <pc:sldMkLst>
          <pc:docMk/>
          <pc:sldMk cId="1658178938" sldId="291"/>
        </pc:sldMkLst>
        <pc:spChg chg="mod">
          <ac:chgData name="Steve Humphries" userId="138dae504d491b71" providerId="LiveId" clId="{86466BCB-937B-4DC5-A7A5-AC9E69D9CF6E}" dt="2020-01-14T22:30:24.362" v="11559" actId="20577"/>
          <ac:spMkLst>
            <pc:docMk/>
            <pc:sldMk cId="1658178938" sldId="291"/>
            <ac:spMk id="3" creationId="{C19C427B-34B2-4FA6-9EFF-6191F691743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71D8C-169B-4A9B-AA72-6B6D379F64A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30D5FDC-FA98-4F94-8BE1-660B7912A858}">
      <dgm:prSet phldrT="[Text]" custT="1"/>
      <dgm:spPr/>
      <dgm:t>
        <a:bodyPr tIns="144000" bIns="0" anchor="ctr" anchorCtr="0"/>
        <a:lstStyle/>
        <a:p>
          <a:r>
            <a:rPr lang="en-GB" sz="2400" dirty="0"/>
            <a:t>Reg</a:t>
          </a:r>
        </a:p>
      </dgm:t>
    </dgm:pt>
    <dgm:pt modelId="{98BD676C-E605-4856-B375-BDD7194BF8A9}" type="parTrans" cxnId="{C38597E9-FE18-4740-B4D4-6C1A08010EC7}">
      <dgm:prSet/>
      <dgm:spPr/>
      <dgm:t>
        <a:bodyPr/>
        <a:lstStyle/>
        <a:p>
          <a:endParaRPr lang="en-GB"/>
        </a:p>
      </dgm:t>
    </dgm:pt>
    <dgm:pt modelId="{0E8539CE-99F6-41FD-82D0-2A3DEA8B55C3}" type="sibTrans" cxnId="{C38597E9-FE18-4740-B4D4-6C1A08010EC7}">
      <dgm:prSet/>
      <dgm:spPr/>
      <dgm:t>
        <a:bodyPr/>
        <a:lstStyle/>
        <a:p>
          <a:endParaRPr lang="en-GB"/>
        </a:p>
      </dgm:t>
    </dgm:pt>
    <dgm:pt modelId="{92723DE6-87B5-423E-B5BF-D446B792A0FD}">
      <dgm:prSet phldrT="[Text]" custT="1"/>
      <dgm:spPr/>
      <dgm:t>
        <a:bodyPr tIns="144000" bIns="0" anchor="ctr" anchorCtr="0"/>
        <a:lstStyle/>
        <a:p>
          <a:r>
            <a:rPr lang="en-GB" sz="2400" dirty="0"/>
            <a:t>L1</a:t>
          </a:r>
        </a:p>
      </dgm:t>
    </dgm:pt>
    <dgm:pt modelId="{017C55D5-3F56-4A9E-99D0-5A21847087EA}" type="parTrans" cxnId="{82CC816A-4EE8-4A27-9C18-5D62F4ED2FDF}">
      <dgm:prSet/>
      <dgm:spPr/>
      <dgm:t>
        <a:bodyPr/>
        <a:lstStyle/>
        <a:p>
          <a:endParaRPr lang="en-GB"/>
        </a:p>
      </dgm:t>
    </dgm:pt>
    <dgm:pt modelId="{266318E5-54C7-4DB2-8438-6E8AE0ED8CC8}" type="sibTrans" cxnId="{82CC816A-4EE8-4A27-9C18-5D62F4ED2FDF}">
      <dgm:prSet/>
      <dgm:spPr/>
      <dgm:t>
        <a:bodyPr/>
        <a:lstStyle/>
        <a:p>
          <a:endParaRPr lang="en-GB"/>
        </a:p>
      </dgm:t>
    </dgm:pt>
    <dgm:pt modelId="{5AE807D3-2A72-4AFC-A827-693B531BBC4A}">
      <dgm:prSet phldrT="[Text]" custT="1"/>
      <dgm:spPr/>
      <dgm:t>
        <a:bodyPr tIns="144000" bIns="0" anchor="ctr" anchorCtr="0"/>
        <a:lstStyle/>
        <a:p>
          <a:r>
            <a:rPr lang="en-GB" sz="2400" dirty="0"/>
            <a:t>L2</a:t>
          </a:r>
        </a:p>
      </dgm:t>
    </dgm:pt>
    <dgm:pt modelId="{0AC9D991-EC24-491D-A352-858667A8129D}" type="parTrans" cxnId="{F684332A-3D69-46B0-83F3-231A3FBEC4FC}">
      <dgm:prSet/>
      <dgm:spPr/>
      <dgm:t>
        <a:bodyPr/>
        <a:lstStyle/>
        <a:p>
          <a:endParaRPr lang="en-GB"/>
        </a:p>
      </dgm:t>
    </dgm:pt>
    <dgm:pt modelId="{3CB5CD8A-EE86-4C6F-B415-691A40EDF945}" type="sibTrans" cxnId="{F684332A-3D69-46B0-83F3-231A3FBEC4FC}">
      <dgm:prSet/>
      <dgm:spPr/>
      <dgm:t>
        <a:bodyPr/>
        <a:lstStyle/>
        <a:p>
          <a:endParaRPr lang="en-GB"/>
        </a:p>
      </dgm:t>
    </dgm:pt>
    <dgm:pt modelId="{F168CE4F-8F18-4E9D-B4E6-6EE5BF8FB09B}">
      <dgm:prSet phldrT="[Text]" custT="1"/>
      <dgm:spPr/>
      <dgm:t>
        <a:bodyPr tIns="144000" bIns="0" anchor="ctr" anchorCtr="0"/>
        <a:lstStyle/>
        <a:p>
          <a:r>
            <a:rPr lang="en-GB" sz="2400" dirty="0"/>
            <a:t>L3</a:t>
          </a:r>
        </a:p>
      </dgm:t>
    </dgm:pt>
    <dgm:pt modelId="{4A39FE9D-FC06-41BE-B64B-084CD4FC6CBD}" type="parTrans" cxnId="{3E3A286D-7318-4121-B19B-5D99D1458EA8}">
      <dgm:prSet/>
      <dgm:spPr/>
      <dgm:t>
        <a:bodyPr/>
        <a:lstStyle/>
        <a:p>
          <a:endParaRPr lang="en-GB"/>
        </a:p>
      </dgm:t>
    </dgm:pt>
    <dgm:pt modelId="{A15E0C94-3BD6-4E3A-805D-AAD3BB9D2844}" type="sibTrans" cxnId="{3E3A286D-7318-4121-B19B-5D99D1458EA8}">
      <dgm:prSet/>
      <dgm:spPr/>
      <dgm:t>
        <a:bodyPr/>
        <a:lstStyle/>
        <a:p>
          <a:endParaRPr lang="en-GB"/>
        </a:p>
      </dgm:t>
    </dgm:pt>
    <dgm:pt modelId="{21ED3541-3528-4222-B963-F4FBEC56A8F6}">
      <dgm:prSet phldrT="[Text]" custT="1"/>
      <dgm:spPr/>
      <dgm:t>
        <a:bodyPr tIns="144000" bIns="0" anchor="ctr" anchorCtr="0"/>
        <a:lstStyle/>
        <a:p>
          <a:r>
            <a:rPr lang="en-GB" sz="2400" dirty="0"/>
            <a:t>RAM</a:t>
          </a:r>
        </a:p>
      </dgm:t>
    </dgm:pt>
    <dgm:pt modelId="{163334F2-0695-4351-9672-86F60DB7B9CA}" type="parTrans" cxnId="{104C9B67-2C85-4EFD-B48D-F9B5FD6C533F}">
      <dgm:prSet/>
      <dgm:spPr/>
      <dgm:t>
        <a:bodyPr/>
        <a:lstStyle/>
        <a:p>
          <a:endParaRPr lang="en-GB"/>
        </a:p>
      </dgm:t>
    </dgm:pt>
    <dgm:pt modelId="{FB05CE29-732A-4030-A85D-FCD116434D0E}" type="sibTrans" cxnId="{104C9B67-2C85-4EFD-B48D-F9B5FD6C533F}">
      <dgm:prSet/>
      <dgm:spPr/>
      <dgm:t>
        <a:bodyPr/>
        <a:lstStyle/>
        <a:p>
          <a:endParaRPr lang="en-GB"/>
        </a:p>
      </dgm:t>
    </dgm:pt>
    <dgm:pt modelId="{9F3130F6-9A16-46BF-BE95-9172B63EBF5D}" type="pres">
      <dgm:prSet presAssocID="{5E171D8C-169B-4A9B-AA72-6B6D379F64AE}" presName="Name0" presStyleCnt="0">
        <dgm:presLayoutVars>
          <dgm:dir/>
          <dgm:animLvl val="lvl"/>
          <dgm:resizeHandles val="exact"/>
        </dgm:presLayoutVars>
      </dgm:prSet>
      <dgm:spPr/>
    </dgm:pt>
    <dgm:pt modelId="{BBC50763-ACEA-4FAC-9E99-38862C025AED}" type="pres">
      <dgm:prSet presAssocID="{E30D5FDC-FA98-4F94-8BE1-660B7912A858}" presName="Name8" presStyleCnt="0"/>
      <dgm:spPr/>
    </dgm:pt>
    <dgm:pt modelId="{8915D867-A085-4AF5-9490-1D14BD597025}" type="pres">
      <dgm:prSet presAssocID="{E30D5FDC-FA98-4F94-8BE1-660B7912A858}" presName="level" presStyleLbl="node1" presStyleIdx="0" presStyleCnt="5">
        <dgm:presLayoutVars>
          <dgm:chMax val="1"/>
          <dgm:bulletEnabled val="1"/>
        </dgm:presLayoutVars>
      </dgm:prSet>
      <dgm:spPr/>
    </dgm:pt>
    <dgm:pt modelId="{A2574993-9D58-453C-A5CB-9F8E4D24B754}" type="pres">
      <dgm:prSet presAssocID="{E30D5FDC-FA98-4F94-8BE1-660B7912A85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127E3AF-3C37-40EC-93C5-0D0842FB4BDE}" type="pres">
      <dgm:prSet presAssocID="{92723DE6-87B5-423E-B5BF-D446B792A0FD}" presName="Name8" presStyleCnt="0"/>
      <dgm:spPr/>
    </dgm:pt>
    <dgm:pt modelId="{95016080-A6D2-4938-AEA8-5BDDFA202C50}" type="pres">
      <dgm:prSet presAssocID="{92723DE6-87B5-423E-B5BF-D446B792A0FD}" presName="level" presStyleLbl="node1" presStyleIdx="1" presStyleCnt="5">
        <dgm:presLayoutVars>
          <dgm:chMax val="1"/>
          <dgm:bulletEnabled val="1"/>
        </dgm:presLayoutVars>
      </dgm:prSet>
      <dgm:spPr/>
    </dgm:pt>
    <dgm:pt modelId="{8A9B23AC-334D-4F42-887C-1CACE7A7D235}" type="pres">
      <dgm:prSet presAssocID="{92723DE6-87B5-423E-B5BF-D446B792A0F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D7C8DF-FADB-442A-AE78-25BEEE1496ED}" type="pres">
      <dgm:prSet presAssocID="{5AE807D3-2A72-4AFC-A827-693B531BBC4A}" presName="Name8" presStyleCnt="0"/>
      <dgm:spPr/>
    </dgm:pt>
    <dgm:pt modelId="{07CD1B3C-2609-410F-B8B7-1ED4A5758DAE}" type="pres">
      <dgm:prSet presAssocID="{5AE807D3-2A72-4AFC-A827-693B531BBC4A}" presName="level" presStyleLbl="node1" presStyleIdx="2" presStyleCnt="5">
        <dgm:presLayoutVars>
          <dgm:chMax val="1"/>
          <dgm:bulletEnabled val="1"/>
        </dgm:presLayoutVars>
      </dgm:prSet>
      <dgm:spPr/>
    </dgm:pt>
    <dgm:pt modelId="{642420CF-5667-4C79-9872-20608BF5A159}" type="pres">
      <dgm:prSet presAssocID="{5AE807D3-2A72-4AFC-A827-693B531BBC4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A5243A1-D1EB-4400-B29D-1D5405FE8840}" type="pres">
      <dgm:prSet presAssocID="{F168CE4F-8F18-4E9D-B4E6-6EE5BF8FB09B}" presName="Name8" presStyleCnt="0"/>
      <dgm:spPr/>
    </dgm:pt>
    <dgm:pt modelId="{FA5DD124-6795-4806-A85B-AD3093511B3A}" type="pres">
      <dgm:prSet presAssocID="{F168CE4F-8F18-4E9D-B4E6-6EE5BF8FB09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C1C8256-9796-4C85-8C28-53D1E9DE1FB0}" type="pres">
      <dgm:prSet presAssocID="{F168CE4F-8F18-4E9D-B4E6-6EE5BF8FB09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B7C249-1DDE-469D-9B08-7D542CA7B79D}" type="pres">
      <dgm:prSet presAssocID="{21ED3541-3528-4222-B963-F4FBEC56A8F6}" presName="Name8" presStyleCnt="0"/>
      <dgm:spPr/>
    </dgm:pt>
    <dgm:pt modelId="{2ED0F8EF-532B-420B-919B-4B6A41FD7128}" type="pres">
      <dgm:prSet presAssocID="{21ED3541-3528-4222-B963-F4FBEC56A8F6}" presName="level" presStyleLbl="node1" presStyleIdx="4" presStyleCnt="5">
        <dgm:presLayoutVars>
          <dgm:chMax val="1"/>
          <dgm:bulletEnabled val="1"/>
        </dgm:presLayoutVars>
      </dgm:prSet>
      <dgm:spPr/>
    </dgm:pt>
    <dgm:pt modelId="{7FA29F4E-5C8D-449A-A3C7-A538E62C96AC}" type="pres">
      <dgm:prSet presAssocID="{21ED3541-3528-4222-B963-F4FBEC56A8F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C15D40B-9EF9-4ADB-BD25-F495A83B95B5}" type="presOf" srcId="{F168CE4F-8F18-4E9D-B4E6-6EE5BF8FB09B}" destId="{FA5DD124-6795-4806-A85B-AD3093511B3A}" srcOrd="0" destOrd="0" presId="urn:microsoft.com/office/officeart/2005/8/layout/pyramid1"/>
    <dgm:cxn modelId="{9DDD470E-97FD-4B40-959E-B83E43E1E255}" type="presOf" srcId="{F168CE4F-8F18-4E9D-B4E6-6EE5BF8FB09B}" destId="{2C1C8256-9796-4C85-8C28-53D1E9DE1FB0}" srcOrd="1" destOrd="0" presId="urn:microsoft.com/office/officeart/2005/8/layout/pyramid1"/>
    <dgm:cxn modelId="{F545341E-3CB3-4353-86BF-D8F4A8A8A498}" type="presOf" srcId="{E30D5FDC-FA98-4F94-8BE1-660B7912A858}" destId="{A2574993-9D58-453C-A5CB-9F8E4D24B754}" srcOrd="1" destOrd="0" presId="urn:microsoft.com/office/officeart/2005/8/layout/pyramid1"/>
    <dgm:cxn modelId="{F684332A-3D69-46B0-83F3-231A3FBEC4FC}" srcId="{5E171D8C-169B-4A9B-AA72-6B6D379F64AE}" destId="{5AE807D3-2A72-4AFC-A827-693B531BBC4A}" srcOrd="2" destOrd="0" parTransId="{0AC9D991-EC24-491D-A352-858667A8129D}" sibTransId="{3CB5CD8A-EE86-4C6F-B415-691A40EDF945}"/>
    <dgm:cxn modelId="{007DD234-111C-45B2-A4F9-AC1E4C2C15E6}" type="presOf" srcId="{5AE807D3-2A72-4AFC-A827-693B531BBC4A}" destId="{07CD1B3C-2609-410F-B8B7-1ED4A5758DAE}" srcOrd="0" destOrd="0" presId="urn:microsoft.com/office/officeart/2005/8/layout/pyramid1"/>
    <dgm:cxn modelId="{1EA5F13C-8120-45DB-95A1-EE733C7FA7CC}" type="presOf" srcId="{5AE807D3-2A72-4AFC-A827-693B531BBC4A}" destId="{642420CF-5667-4C79-9872-20608BF5A159}" srcOrd="1" destOrd="0" presId="urn:microsoft.com/office/officeart/2005/8/layout/pyramid1"/>
    <dgm:cxn modelId="{104C9B67-2C85-4EFD-B48D-F9B5FD6C533F}" srcId="{5E171D8C-169B-4A9B-AA72-6B6D379F64AE}" destId="{21ED3541-3528-4222-B963-F4FBEC56A8F6}" srcOrd="4" destOrd="0" parTransId="{163334F2-0695-4351-9672-86F60DB7B9CA}" sibTransId="{FB05CE29-732A-4030-A85D-FCD116434D0E}"/>
    <dgm:cxn modelId="{82CC816A-4EE8-4A27-9C18-5D62F4ED2FDF}" srcId="{5E171D8C-169B-4A9B-AA72-6B6D379F64AE}" destId="{92723DE6-87B5-423E-B5BF-D446B792A0FD}" srcOrd="1" destOrd="0" parTransId="{017C55D5-3F56-4A9E-99D0-5A21847087EA}" sibTransId="{266318E5-54C7-4DB2-8438-6E8AE0ED8CC8}"/>
    <dgm:cxn modelId="{3E3A286D-7318-4121-B19B-5D99D1458EA8}" srcId="{5E171D8C-169B-4A9B-AA72-6B6D379F64AE}" destId="{F168CE4F-8F18-4E9D-B4E6-6EE5BF8FB09B}" srcOrd="3" destOrd="0" parTransId="{4A39FE9D-FC06-41BE-B64B-084CD4FC6CBD}" sibTransId="{A15E0C94-3BD6-4E3A-805D-AAD3BB9D2844}"/>
    <dgm:cxn modelId="{5CB67754-2C2D-46DC-9BAE-C96672B2131F}" type="presOf" srcId="{21ED3541-3528-4222-B963-F4FBEC56A8F6}" destId="{2ED0F8EF-532B-420B-919B-4B6A41FD7128}" srcOrd="0" destOrd="0" presId="urn:microsoft.com/office/officeart/2005/8/layout/pyramid1"/>
    <dgm:cxn modelId="{7A16A177-9497-4C59-ADB5-6CC980952601}" type="presOf" srcId="{92723DE6-87B5-423E-B5BF-D446B792A0FD}" destId="{8A9B23AC-334D-4F42-887C-1CACE7A7D235}" srcOrd="1" destOrd="0" presId="urn:microsoft.com/office/officeart/2005/8/layout/pyramid1"/>
    <dgm:cxn modelId="{4D31F5A9-A637-4717-B24B-91BB5D29FC86}" type="presOf" srcId="{92723DE6-87B5-423E-B5BF-D446B792A0FD}" destId="{95016080-A6D2-4938-AEA8-5BDDFA202C50}" srcOrd="0" destOrd="0" presId="urn:microsoft.com/office/officeart/2005/8/layout/pyramid1"/>
    <dgm:cxn modelId="{D17042C0-0C5A-4627-AE1A-C33AFE31FE1A}" type="presOf" srcId="{21ED3541-3528-4222-B963-F4FBEC56A8F6}" destId="{7FA29F4E-5C8D-449A-A3C7-A538E62C96AC}" srcOrd="1" destOrd="0" presId="urn:microsoft.com/office/officeart/2005/8/layout/pyramid1"/>
    <dgm:cxn modelId="{C5DEA6CD-DC5D-491B-90E6-6BA78645798A}" type="presOf" srcId="{E30D5FDC-FA98-4F94-8BE1-660B7912A858}" destId="{8915D867-A085-4AF5-9490-1D14BD597025}" srcOrd="0" destOrd="0" presId="urn:microsoft.com/office/officeart/2005/8/layout/pyramid1"/>
    <dgm:cxn modelId="{5E34A4E4-BB65-458E-8352-B313FE27F22C}" type="presOf" srcId="{5E171D8C-169B-4A9B-AA72-6B6D379F64AE}" destId="{9F3130F6-9A16-46BF-BE95-9172B63EBF5D}" srcOrd="0" destOrd="0" presId="urn:microsoft.com/office/officeart/2005/8/layout/pyramid1"/>
    <dgm:cxn modelId="{C38597E9-FE18-4740-B4D4-6C1A08010EC7}" srcId="{5E171D8C-169B-4A9B-AA72-6B6D379F64AE}" destId="{E30D5FDC-FA98-4F94-8BE1-660B7912A858}" srcOrd="0" destOrd="0" parTransId="{98BD676C-E605-4856-B375-BDD7194BF8A9}" sibTransId="{0E8539CE-99F6-41FD-82D0-2A3DEA8B55C3}"/>
    <dgm:cxn modelId="{CA97086F-A127-4766-A946-75202E3F1290}" type="presParOf" srcId="{9F3130F6-9A16-46BF-BE95-9172B63EBF5D}" destId="{BBC50763-ACEA-4FAC-9E99-38862C025AED}" srcOrd="0" destOrd="0" presId="urn:microsoft.com/office/officeart/2005/8/layout/pyramid1"/>
    <dgm:cxn modelId="{C366523C-6138-45C1-8B13-E5A2D0C2F700}" type="presParOf" srcId="{BBC50763-ACEA-4FAC-9E99-38862C025AED}" destId="{8915D867-A085-4AF5-9490-1D14BD597025}" srcOrd="0" destOrd="0" presId="urn:microsoft.com/office/officeart/2005/8/layout/pyramid1"/>
    <dgm:cxn modelId="{1B904911-871F-499D-9094-8176C3CCCBCF}" type="presParOf" srcId="{BBC50763-ACEA-4FAC-9E99-38862C025AED}" destId="{A2574993-9D58-453C-A5CB-9F8E4D24B754}" srcOrd="1" destOrd="0" presId="urn:microsoft.com/office/officeart/2005/8/layout/pyramid1"/>
    <dgm:cxn modelId="{04808873-FB0F-4E00-9FBB-EA9C5B236A90}" type="presParOf" srcId="{9F3130F6-9A16-46BF-BE95-9172B63EBF5D}" destId="{6127E3AF-3C37-40EC-93C5-0D0842FB4BDE}" srcOrd="1" destOrd="0" presId="urn:microsoft.com/office/officeart/2005/8/layout/pyramid1"/>
    <dgm:cxn modelId="{44F5C952-008E-4308-AC2C-7FC5122EA2E7}" type="presParOf" srcId="{6127E3AF-3C37-40EC-93C5-0D0842FB4BDE}" destId="{95016080-A6D2-4938-AEA8-5BDDFA202C50}" srcOrd="0" destOrd="0" presId="urn:microsoft.com/office/officeart/2005/8/layout/pyramid1"/>
    <dgm:cxn modelId="{C814B552-6789-4FEE-8839-74A517F7B135}" type="presParOf" srcId="{6127E3AF-3C37-40EC-93C5-0D0842FB4BDE}" destId="{8A9B23AC-334D-4F42-887C-1CACE7A7D235}" srcOrd="1" destOrd="0" presId="urn:microsoft.com/office/officeart/2005/8/layout/pyramid1"/>
    <dgm:cxn modelId="{A03DF9A1-F5F6-41EE-864F-B1642F71F2EE}" type="presParOf" srcId="{9F3130F6-9A16-46BF-BE95-9172B63EBF5D}" destId="{BBD7C8DF-FADB-442A-AE78-25BEEE1496ED}" srcOrd="2" destOrd="0" presId="urn:microsoft.com/office/officeart/2005/8/layout/pyramid1"/>
    <dgm:cxn modelId="{E26650B3-DF43-4C93-84AA-908E9D327691}" type="presParOf" srcId="{BBD7C8DF-FADB-442A-AE78-25BEEE1496ED}" destId="{07CD1B3C-2609-410F-B8B7-1ED4A5758DAE}" srcOrd="0" destOrd="0" presId="urn:microsoft.com/office/officeart/2005/8/layout/pyramid1"/>
    <dgm:cxn modelId="{C5FA0EB9-7296-4B8B-A7F3-0E0699E7AC6B}" type="presParOf" srcId="{BBD7C8DF-FADB-442A-AE78-25BEEE1496ED}" destId="{642420CF-5667-4C79-9872-20608BF5A159}" srcOrd="1" destOrd="0" presId="urn:microsoft.com/office/officeart/2005/8/layout/pyramid1"/>
    <dgm:cxn modelId="{EB5E9EB9-7D5C-4DF4-984B-A2CBD495E221}" type="presParOf" srcId="{9F3130F6-9A16-46BF-BE95-9172B63EBF5D}" destId="{CA5243A1-D1EB-4400-B29D-1D5405FE8840}" srcOrd="3" destOrd="0" presId="urn:microsoft.com/office/officeart/2005/8/layout/pyramid1"/>
    <dgm:cxn modelId="{57FB61AA-0D5E-46D0-ABEC-BBCB132FF5DE}" type="presParOf" srcId="{CA5243A1-D1EB-4400-B29D-1D5405FE8840}" destId="{FA5DD124-6795-4806-A85B-AD3093511B3A}" srcOrd="0" destOrd="0" presId="urn:microsoft.com/office/officeart/2005/8/layout/pyramid1"/>
    <dgm:cxn modelId="{B8791340-93CC-417D-8512-39CE74C5D1F6}" type="presParOf" srcId="{CA5243A1-D1EB-4400-B29D-1D5405FE8840}" destId="{2C1C8256-9796-4C85-8C28-53D1E9DE1FB0}" srcOrd="1" destOrd="0" presId="urn:microsoft.com/office/officeart/2005/8/layout/pyramid1"/>
    <dgm:cxn modelId="{1AD8ED14-6CE0-4E9B-85BD-A98EC6FE6C0E}" type="presParOf" srcId="{9F3130F6-9A16-46BF-BE95-9172B63EBF5D}" destId="{24B7C249-1DDE-469D-9B08-7D542CA7B79D}" srcOrd="4" destOrd="0" presId="urn:microsoft.com/office/officeart/2005/8/layout/pyramid1"/>
    <dgm:cxn modelId="{EAAE05A1-7284-49F1-B8D8-A665F59852E8}" type="presParOf" srcId="{24B7C249-1DDE-469D-9B08-7D542CA7B79D}" destId="{2ED0F8EF-532B-420B-919B-4B6A41FD7128}" srcOrd="0" destOrd="0" presId="urn:microsoft.com/office/officeart/2005/8/layout/pyramid1"/>
    <dgm:cxn modelId="{7B78E726-07A3-418D-98A4-165CDCC22567}" type="presParOf" srcId="{24B7C249-1DDE-469D-9B08-7D542CA7B79D}" destId="{7FA29F4E-5C8D-449A-A3C7-A538E62C96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44B03C-57BE-4FD3-911F-B056D2103C2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A9F879-D2E8-40B6-B466-BF428E72D3C7}" type="pres">
      <dgm:prSet presAssocID="{E344B03C-57BE-4FD3-911F-B056D2103C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AF547DAC-0B1E-4B10-A8A5-F1BAD3D65611}" type="presOf" srcId="{E344B03C-57BE-4FD3-911F-B056D2103C29}" destId="{E7A9F879-D2E8-40B6-B466-BF428E72D3C7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4B03C-57BE-4FD3-911F-B056D2103C2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A9F879-D2E8-40B6-B466-BF428E72D3C7}" type="pres">
      <dgm:prSet presAssocID="{E344B03C-57BE-4FD3-911F-B056D2103C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AF547DAC-0B1E-4B10-A8A5-F1BAD3D65611}" type="presOf" srcId="{E344B03C-57BE-4FD3-911F-B056D2103C29}" destId="{E7A9F879-D2E8-40B6-B466-BF428E72D3C7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44B03C-57BE-4FD3-911F-B056D2103C2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A9F879-D2E8-40B6-B466-BF428E72D3C7}" type="pres">
      <dgm:prSet presAssocID="{E344B03C-57BE-4FD3-911F-B056D2103C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AF547DAC-0B1E-4B10-A8A5-F1BAD3D65611}" type="presOf" srcId="{E344B03C-57BE-4FD3-911F-B056D2103C29}" destId="{E7A9F879-D2E8-40B6-B466-BF428E72D3C7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5D867-A085-4AF5-9490-1D14BD597025}">
      <dsp:nvSpPr>
        <dsp:cNvPr id="0" name=""/>
        <dsp:cNvSpPr/>
      </dsp:nvSpPr>
      <dsp:spPr>
        <a:xfrm>
          <a:off x="4067174" y="0"/>
          <a:ext cx="2033587" cy="738822"/>
        </a:xfrm>
        <a:prstGeom prst="trapezoid">
          <a:avLst>
            <a:gd name="adj" fmla="val 137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44000" rIns="30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Reg</a:t>
          </a:r>
        </a:p>
      </dsp:txBody>
      <dsp:txXfrm>
        <a:off x="4067174" y="0"/>
        <a:ext cx="2033587" cy="738822"/>
      </dsp:txXfrm>
    </dsp:sp>
    <dsp:sp modelId="{95016080-A6D2-4938-AEA8-5BDDFA202C50}">
      <dsp:nvSpPr>
        <dsp:cNvPr id="0" name=""/>
        <dsp:cNvSpPr/>
      </dsp:nvSpPr>
      <dsp:spPr>
        <a:xfrm>
          <a:off x="3050381" y="738822"/>
          <a:ext cx="4067174" cy="738822"/>
        </a:xfrm>
        <a:prstGeom prst="trapezoid">
          <a:avLst>
            <a:gd name="adj" fmla="val 137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44000" rIns="30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L1</a:t>
          </a:r>
        </a:p>
      </dsp:txBody>
      <dsp:txXfrm>
        <a:off x="3762136" y="738822"/>
        <a:ext cx="2643663" cy="738822"/>
      </dsp:txXfrm>
    </dsp:sp>
    <dsp:sp modelId="{07CD1B3C-2609-410F-B8B7-1ED4A5758DAE}">
      <dsp:nvSpPr>
        <dsp:cNvPr id="0" name=""/>
        <dsp:cNvSpPr/>
      </dsp:nvSpPr>
      <dsp:spPr>
        <a:xfrm>
          <a:off x="2033587" y="1477644"/>
          <a:ext cx="6100762" cy="738822"/>
        </a:xfrm>
        <a:prstGeom prst="trapezoid">
          <a:avLst>
            <a:gd name="adj" fmla="val 137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44000" rIns="30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L2</a:t>
          </a:r>
        </a:p>
      </dsp:txBody>
      <dsp:txXfrm>
        <a:off x="3101220" y="1477644"/>
        <a:ext cx="3965495" cy="738822"/>
      </dsp:txXfrm>
    </dsp:sp>
    <dsp:sp modelId="{FA5DD124-6795-4806-A85B-AD3093511B3A}">
      <dsp:nvSpPr>
        <dsp:cNvPr id="0" name=""/>
        <dsp:cNvSpPr/>
      </dsp:nvSpPr>
      <dsp:spPr>
        <a:xfrm>
          <a:off x="1016793" y="2216467"/>
          <a:ext cx="8134349" cy="738822"/>
        </a:xfrm>
        <a:prstGeom prst="trapezoid">
          <a:avLst>
            <a:gd name="adj" fmla="val 137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44000" rIns="30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L3</a:t>
          </a:r>
        </a:p>
      </dsp:txBody>
      <dsp:txXfrm>
        <a:off x="2440304" y="2216467"/>
        <a:ext cx="5287327" cy="738822"/>
      </dsp:txXfrm>
    </dsp:sp>
    <dsp:sp modelId="{2ED0F8EF-532B-420B-919B-4B6A41FD7128}">
      <dsp:nvSpPr>
        <dsp:cNvPr id="0" name=""/>
        <dsp:cNvSpPr/>
      </dsp:nvSpPr>
      <dsp:spPr>
        <a:xfrm>
          <a:off x="0" y="2955289"/>
          <a:ext cx="10167937" cy="738822"/>
        </a:xfrm>
        <a:prstGeom prst="trapezoid">
          <a:avLst>
            <a:gd name="adj" fmla="val 137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44000" rIns="30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RAM</a:t>
          </a:r>
        </a:p>
      </dsp:txBody>
      <dsp:txXfrm>
        <a:off x="1779388" y="2955289"/>
        <a:ext cx="6609159" cy="738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9F8E2F-A8FD-4382-9FE9-518E04EC89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78DF-2694-46EF-806E-745330B6DD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DFDDC-04CE-4F9E-B060-A3AA47308BE7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6AFB-1FF8-427B-A116-AE5DDE5966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A2D5-79C3-4743-98DC-896255CDC3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2E76C-4A57-43E7-9D98-975C1CD02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4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12C33-EA86-45BD-9567-2EA2378ACA83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D6A57-B2A6-4FD6-B638-672D97A4B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76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63DC7CD6-8E16-4CA0-9EE9-FD2DC481D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8" y="548642"/>
            <a:ext cx="1579385" cy="11795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71648F-9AF6-42D8-B7CA-E65542A36CFB}"/>
              </a:ext>
            </a:extLst>
          </p:cNvPr>
          <p:cNvSpPr/>
          <p:nvPr userDrawn="1"/>
        </p:nvSpPr>
        <p:spPr>
          <a:xfrm>
            <a:off x="298201" y="548640"/>
            <a:ext cx="1628637" cy="11795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@ComputeUnit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AD29F6E-FC38-4CD2-9A85-C5B72E4FA8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20" y="548640"/>
            <a:ext cx="1179576" cy="1179576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F44D16-5F58-46CA-AF53-64A4605180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72" y="6436804"/>
            <a:ext cx="204216" cy="204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7D0278-013D-48A9-9759-754E13183201}"/>
              </a:ext>
            </a:extLst>
          </p:cNvPr>
          <p:cNvSpPr txBox="1"/>
          <p:nvPr userDrawn="1"/>
        </p:nvSpPr>
        <p:spPr>
          <a:xfrm>
            <a:off x="10006692" y="1728216"/>
            <a:ext cx="1374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www.compute-unit.co.uk</a:t>
            </a:r>
          </a:p>
        </p:txBody>
      </p:sp>
    </p:spTree>
    <p:extLst>
      <p:ext uri="{BB962C8B-B14F-4D97-AF65-F5344CB8AC3E}">
        <p14:creationId xmlns:p14="http://schemas.microsoft.com/office/powerpoint/2010/main" val="278214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543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63DC7CD6-8E16-4CA0-9EE9-FD2DC481D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8" y="548642"/>
            <a:ext cx="1579385" cy="11795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71648F-9AF6-42D8-B7CA-E65542A36CFB}"/>
              </a:ext>
            </a:extLst>
          </p:cNvPr>
          <p:cNvSpPr/>
          <p:nvPr userDrawn="1"/>
        </p:nvSpPr>
        <p:spPr>
          <a:xfrm>
            <a:off x="298201" y="548640"/>
            <a:ext cx="1628637" cy="11795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AD29F6E-FC38-4CD2-9A85-C5B72E4FA8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20" y="548640"/>
            <a:ext cx="1179576" cy="1179576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F44D16-5F58-46CA-AF53-64A4605180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72" y="6436804"/>
            <a:ext cx="204216" cy="204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7D0278-013D-48A9-9759-754E13183201}"/>
              </a:ext>
            </a:extLst>
          </p:cNvPr>
          <p:cNvSpPr txBox="1"/>
          <p:nvPr userDrawn="1"/>
        </p:nvSpPr>
        <p:spPr>
          <a:xfrm>
            <a:off x="10006692" y="1728216"/>
            <a:ext cx="1374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www.compute-unit.co.uk</a:t>
            </a:r>
          </a:p>
        </p:txBody>
      </p:sp>
    </p:spTree>
    <p:extLst>
      <p:ext uri="{BB962C8B-B14F-4D97-AF65-F5344CB8AC3E}">
        <p14:creationId xmlns:p14="http://schemas.microsoft.com/office/powerpoint/2010/main" val="424741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9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63DC7CD6-8E16-4CA0-9EE9-FD2DC481D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8" y="548642"/>
            <a:ext cx="1579385" cy="11795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71648F-9AF6-42D8-B7CA-E65542A36CFB}"/>
              </a:ext>
            </a:extLst>
          </p:cNvPr>
          <p:cNvSpPr/>
          <p:nvPr userDrawn="1"/>
        </p:nvSpPr>
        <p:spPr>
          <a:xfrm>
            <a:off x="298201" y="548640"/>
            <a:ext cx="1628637" cy="11795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AD29F6E-FC38-4CD2-9A85-C5B72E4FA8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20" y="548640"/>
            <a:ext cx="1179576" cy="1179576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F44D16-5F58-46CA-AF53-64A4605180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72" y="6436804"/>
            <a:ext cx="204216" cy="204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7D0278-013D-48A9-9759-754E13183201}"/>
              </a:ext>
            </a:extLst>
          </p:cNvPr>
          <p:cNvSpPr txBox="1"/>
          <p:nvPr userDrawn="1"/>
        </p:nvSpPr>
        <p:spPr>
          <a:xfrm>
            <a:off x="10006692" y="1728216"/>
            <a:ext cx="1374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www.compute-unit.co.uk</a:t>
            </a:r>
          </a:p>
        </p:txBody>
      </p:sp>
    </p:spTree>
    <p:extLst>
      <p:ext uri="{BB962C8B-B14F-4D97-AF65-F5344CB8AC3E}">
        <p14:creationId xmlns:p14="http://schemas.microsoft.com/office/powerpoint/2010/main" val="3910242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6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4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13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5" r:id="rId2"/>
    <p:sldLayoutId id="2147483734" r:id="rId3"/>
    <p:sldLayoutId id="2147483735" r:id="rId4"/>
    <p:sldLayoutId id="2147483736" r:id="rId5"/>
    <p:sldLayoutId id="2147483743" r:id="rId6"/>
    <p:sldLayoutId id="2147483737" r:id="rId7"/>
    <p:sldLayoutId id="2147483738" r:id="rId8"/>
    <p:sldLayoutId id="2147483739" r:id="rId9"/>
    <p:sldLayoutId id="2147483742" r:id="rId10"/>
    <p:sldLayoutId id="2147483740" r:id="rId11"/>
    <p:sldLayoutId id="214748374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@ComputeUnit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C5BBA47-5237-4150-AEFA-4E2B5EFF4A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834" y="365125"/>
            <a:ext cx="131896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3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C5BBA47-5237-4150-AEFA-4E2B5EFF4AC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834" y="365125"/>
            <a:ext cx="131896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ce.uwaterloo.ca/~rpellizz/techreps/worstcaseanalysi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709453D6-F3A1-46C5-A238-128F9891C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2" r="13818" b="18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9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743C-3F8C-4D1F-8795-4DAF60E05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CPU Caches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D278-45FA-4257-B6E4-0811ACF26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 dirty="0"/>
              <a:t>A rough overview</a:t>
            </a: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581C7-39C2-40AE-88B7-1D73F539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040E-F5EE-4851-A9E0-51D41857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18746-3E5E-4BA3-9BB0-CC334F45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5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17CE-E5AA-4BC1-9279-437C447D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427B-34B2-4FA6-9EFF-6191F69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CPU usually has 2 x L1 Caches</a:t>
            </a:r>
          </a:p>
          <a:p>
            <a:pPr lvl="1"/>
            <a:r>
              <a:rPr lang="en-GB" dirty="0"/>
              <a:t>Separate Caches for Instructions (I$) and Data (D$)</a:t>
            </a:r>
          </a:p>
          <a:p>
            <a:r>
              <a:rPr lang="en-GB" dirty="0"/>
              <a:t>L1 I$ is Read-Only – Individual per CPU core</a:t>
            </a:r>
          </a:p>
          <a:p>
            <a:pPr lvl="1"/>
            <a:r>
              <a:rPr lang="en-GB" dirty="0"/>
              <a:t>Sometimes includes special logic for branches</a:t>
            </a:r>
          </a:p>
          <a:p>
            <a:r>
              <a:rPr lang="en-GB" dirty="0"/>
              <a:t>L1 D$ is Read/Write - Individual per CPU core</a:t>
            </a:r>
          </a:p>
          <a:p>
            <a:pPr lvl="1"/>
            <a:r>
              <a:rPr lang="en-GB" dirty="0"/>
              <a:t>Usually supports more Reads than Writes per cycle</a:t>
            </a:r>
          </a:p>
          <a:p>
            <a:r>
              <a:rPr lang="en-GB" dirty="0"/>
              <a:t>L2$ / L3$ is Read/Write – Could be shared by multiple cores</a:t>
            </a:r>
          </a:p>
          <a:p>
            <a:pPr lvl="1"/>
            <a:r>
              <a:rPr lang="en-GB" dirty="0"/>
              <a:t>Varies ‘inclusive/exclusive’ so will/won’t keep a copy of L1 I$/D$ or L2$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E131-6463-450E-848D-D7C2BDF1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FA9C1-6F16-485E-8E31-FCB6BA3D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8716-E8DE-4E2D-8DDC-617FA983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0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EAE2CE1-3160-4254-95DE-C447AD2C35DE}"/>
              </a:ext>
            </a:extLst>
          </p:cNvPr>
          <p:cNvSpPr/>
          <p:nvPr/>
        </p:nvSpPr>
        <p:spPr>
          <a:xfrm>
            <a:off x="2032000" y="5639309"/>
            <a:ext cx="7378443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~2 MB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~50 Cycles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22F6476-DD7E-48DC-9DB9-21471E686906}"/>
              </a:ext>
            </a:extLst>
          </p:cNvPr>
          <p:cNvSpPr/>
          <p:nvPr/>
        </p:nvSpPr>
        <p:spPr>
          <a:xfrm>
            <a:off x="2032000" y="4475211"/>
            <a:ext cx="7378443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~512 KB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~25 Cycles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C6310FC-942D-4E1C-80E3-92AF93810E48}"/>
              </a:ext>
            </a:extLst>
          </p:cNvPr>
          <p:cNvSpPr/>
          <p:nvPr/>
        </p:nvSpPr>
        <p:spPr>
          <a:xfrm>
            <a:off x="2032001" y="3244899"/>
            <a:ext cx="7378443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~32 KB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~5 Cycles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F03526-B0FE-43CD-AAC6-A248CD10D801}"/>
              </a:ext>
            </a:extLst>
          </p:cNvPr>
          <p:cNvSpPr/>
          <p:nvPr/>
        </p:nvSpPr>
        <p:spPr>
          <a:xfrm>
            <a:off x="2032001" y="2686910"/>
            <a:ext cx="7378443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~1 KB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~1 Cycle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A0BEC-2F38-428C-9D0B-8725FA11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Where?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AF91E18-991F-4FEE-8E61-A0483E5C4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684138"/>
              </p:ext>
            </p:extLst>
          </p:nvPr>
        </p:nvGraphicFramePr>
        <p:xfrm>
          <a:off x="2032000" y="719667"/>
          <a:ext cx="5260622" cy="100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578067-7D81-4999-8307-1C0ECD29CBF3}"/>
              </a:ext>
            </a:extLst>
          </p:cNvPr>
          <p:cNvSpPr/>
          <p:nvPr/>
        </p:nvSpPr>
        <p:spPr>
          <a:xfrm>
            <a:off x="2924959" y="2293313"/>
            <a:ext cx="1321157" cy="1544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45F970-DCF4-4152-AF59-195B3FD915D0}"/>
              </a:ext>
            </a:extLst>
          </p:cNvPr>
          <p:cNvSpPr/>
          <p:nvPr/>
        </p:nvSpPr>
        <p:spPr>
          <a:xfrm>
            <a:off x="3025455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I$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D4AD3C-CE74-4054-B477-E4FEA3F7F7EB}"/>
              </a:ext>
            </a:extLst>
          </p:cNvPr>
          <p:cNvSpPr/>
          <p:nvPr/>
        </p:nvSpPr>
        <p:spPr>
          <a:xfrm>
            <a:off x="3585537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D$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C243BB-CAE7-4025-8698-1C6CAE37882C}"/>
              </a:ext>
            </a:extLst>
          </p:cNvPr>
          <p:cNvSpPr/>
          <p:nvPr/>
        </p:nvSpPr>
        <p:spPr>
          <a:xfrm>
            <a:off x="4346612" y="2293313"/>
            <a:ext cx="1321157" cy="1544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4E41D7-D56B-4B3B-91AC-E84CBE561637}"/>
              </a:ext>
            </a:extLst>
          </p:cNvPr>
          <p:cNvSpPr/>
          <p:nvPr/>
        </p:nvSpPr>
        <p:spPr>
          <a:xfrm>
            <a:off x="4447108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I$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FDE66D-8A28-41AC-9666-CC3BD76FC38E}"/>
              </a:ext>
            </a:extLst>
          </p:cNvPr>
          <p:cNvSpPr/>
          <p:nvPr/>
        </p:nvSpPr>
        <p:spPr>
          <a:xfrm>
            <a:off x="5007190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D$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46C3B0-A6A9-40E9-8CD2-B379F788216B}"/>
              </a:ext>
            </a:extLst>
          </p:cNvPr>
          <p:cNvSpPr/>
          <p:nvPr/>
        </p:nvSpPr>
        <p:spPr>
          <a:xfrm>
            <a:off x="5768265" y="2293313"/>
            <a:ext cx="1321157" cy="1544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36641B-8936-4694-9D62-9632A609B015}"/>
              </a:ext>
            </a:extLst>
          </p:cNvPr>
          <p:cNvSpPr/>
          <p:nvPr/>
        </p:nvSpPr>
        <p:spPr>
          <a:xfrm>
            <a:off x="5868761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I$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55CF6E4-6A20-415E-8A07-B6F4D895DFBE}"/>
              </a:ext>
            </a:extLst>
          </p:cNvPr>
          <p:cNvSpPr/>
          <p:nvPr/>
        </p:nvSpPr>
        <p:spPr>
          <a:xfrm>
            <a:off x="6428843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D$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BF907A-CD47-4AD2-B039-F2B124EEEDD5}"/>
              </a:ext>
            </a:extLst>
          </p:cNvPr>
          <p:cNvSpPr/>
          <p:nvPr/>
        </p:nvSpPr>
        <p:spPr>
          <a:xfrm>
            <a:off x="7192159" y="2293313"/>
            <a:ext cx="1321157" cy="1544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BE647C5-543C-4660-BD56-6C2E53F44BA7}"/>
              </a:ext>
            </a:extLst>
          </p:cNvPr>
          <p:cNvSpPr/>
          <p:nvPr/>
        </p:nvSpPr>
        <p:spPr>
          <a:xfrm>
            <a:off x="7292655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I$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D873DE-F92C-4047-9F31-AB98406297B8}"/>
              </a:ext>
            </a:extLst>
          </p:cNvPr>
          <p:cNvSpPr/>
          <p:nvPr/>
        </p:nvSpPr>
        <p:spPr>
          <a:xfrm>
            <a:off x="7852737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D$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ACD964A-6AED-47BA-8F88-E5ACA39AB7DA}"/>
              </a:ext>
            </a:extLst>
          </p:cNvPr>
          <p:cNvSpPr/>
          <p:nvPr/>
        </p:nvSpPr>
        <p:spPr>
          <a:xfrm>
            <a:off x="2924959" y="4386332"/>
            <a:ext cx="2742810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L2$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600D27F-080C-4EC7-A534-BD3D7D5687BE}"/>
              </a:ext>
            </a:extLst>
          </p:cNvPr>
          <p:cNvSpPr/>
          <p:nvPr/>
        </p:nvSpPr>
        <p:spPr>
          <a:xfrm>
            <a:off x="5768265" y="4402481"/>
            <a:ext cx="2742810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L2$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3E3D39-0068-40B5-A9EF-72B61AA6B95F}"/>
              </a:ext>
            </a:extLst>
          </p:cNvPr>
          <p:cNvSpPr/>
          <p:nvPr/>
        </p:nvSpPr>
        <p:spPr>
          <a:xfrm>
            <a:off x="2927200" y="5544881"/>
            <a:ext cx="5586116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L3$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B3947F-7AC7-4E12-9DE8-5EC3B7940560}"/>
              </a:ext>
            </a:extLst>
          </p:cNvPr>
          <p:cNvCxnSpPr>
            <a:cxnSpLocks/>
          </p:cNvCxnSpPr>
          <p:nvPr/>
        </p:nvCxnSpPr>
        <p:spPr>
          <a:xfrm>
            <a:off x="7596260" y="3837384"/>
            <a:ext cx="0" cy="54894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3A869C-5CD2-45FF-8AAE-DC158864C427}"/>
              </a:ext>
            </a:extLst>
          </p:cNvPr>
          <p:cNvCxnSpPr/>
          <p:nvPr/>
        </p:nvCxnSpPr>
        <p:spPr>
          <a:xfrm flipH="1">
            <a:off x="6172365" y="3867711"/>
            <a:ext cx="1" cy="54894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6F1CD-95B6-4E5F-BC24-5ACE0267ECA3}"/>
              </a:ext>
            </a:extLst>
          </p:cNvPr>
          <p:cNvCxnSpPr/>
          <p:nvPr/>
        </p:nvCxnSpPr>
        <p:spPr>
          <a:xfrm flipH="1">
            <a:off x="4748472" y="3837784"/>
            <a:ext cx="1" cy="54894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F502E2-81E2-4E5C-A564-78D11070723B}"/>
              </a:ext>
            </a:extLst>
          </p:cNvPr>
          <p:cNvCxnSpPr/>
          <p:nvPr/>
        </p:nvCxnSpPr>
        <p:spPr>
          <a:xfrm flipH="1">
            <a:off x="3324579" y="3837384"/>
            <a:ext cx="1" cy="54894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4FD5C1-D4A1-4E6C-9B05-F692000F88CD}"/>
              </a:ext>
            </a:extLst>
          </p:cNvPr>
          <p:cNvCxnSpPr/>
          <p:nvPr/>
        </p:nvCxnSpPr>
        <p:spPr>
          <a:xfrm flipH="1">
            <a:off x="7139669" y="4995932"/>
            <a:ext cx="1" cy="5489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115334-46AF-4381-82BC-8EB132031AAB}"/>
              </a:ext>
            </a:extLst>
          </p:cNvPr>
          <p:cNvCxnSpPr/>
          <p:nvPr/>
        </p:nvCxnSpPr>
        <p:spPr>
          <a:xfrm flipH="1">
            <a:off x="4296364" y="4995932"/>
            <a:ext cx="1" cy="5489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1E42777-5942-4D62-8B77-9FBFBC6DC514}"/>
              </a:ext>
            </a:extLst>
          </p:cNvPr>
          <p:cNvSpPr/>
          <p:nvPr/>
        </p:nvSpPr>
        <p:spPr>
          <a:xfrm>
            <a:off x="3021320" y="2686910"/>
            <a:ext cx="1124299" cy="36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Registers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A29DC-BDFA-4F69-9ADB-5102D2F44671}"/>
              </a:ext>
            </a:extLst>
          </p:cNvPr>
          <p:cNvSpPr/>
          <p:nvPr/>
        </p:nvSpPr>
        <p:spPr>
          <a:xfrm>
            <a:off x="4447108" y="2700260"/>
            <a:ext cx="1124299" cy="36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Registers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AF49D4-43B7-475D-98E5-5729E43DB5C6}"/>
              </a:ext>
            </a:extLst>
          </p:cNvPr>
          <p:cNvSpPr/>
          <p:nvPr/>
        </p:nvSpPr>
        <p:spPr>
          <a:xfrm>
            <a:off x="5868761" y="2698036"/>
            <a:ext cx="1124299" cy="36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Registers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87DC263-2CE8-4120-827D-A8794F0A31CB}"/>
              </a:ext>
            </a:extLst>
          </p:cNvPr>
          <p:cNvSpPr/>
          <p:nvPr/>
        </p:nvSpPr>
        <p:spPr>
          <a:xfrm>
            <a:off x="7292999" y="2703311"/>
            <a:ext cx="1124299" cy="36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Registers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CA3ACF-2C9A-4073-98A3-AADDFC51AA7F}"/>
              </a:ext>
            </a:extLst>
          </p:cNvPr>
          <p:cNvCxnSpPr>
            <a:cxnSpLocks/>
          </p:cNvCxnSpPr>
          <p:nvPr/>
        </p:nvCxnSpPr>
        <p:spPr>
          <a:xfrm>
            <a:off x="8183028" y="3837384"/>
            <a:ext cx="0" cy="5489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C5FD9F-6796-4C96-8DBA-A7E9864921E7}"/>
              </a:ext>
            </a:extLst>
          </p:cNvPr>
          <p:cNvCxnSpPr/>
          <p:nvPr/>
        </p:nvCxnSpPr>
        <p:spPr>
          <a:xfrm flipH="1">
            <a:off x="6759133" y="3859237"/>
            <a:ext cx="1" cy="5489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27616A-F051-492B-B811-DB4154E52C2A}"/>
              </a:ext>
            </a:extLst>
          </p:cNvPr>
          <p:cNvCxnSpPr/>
          <p:nvPr/>
        </p:nvCxnSpPr>
        <p:spPr>
          <a:xfrm flipH="1">
            <a:off x="5335240" y="3829310"/>
            <a:ext cx="1" cy="5489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EB85B5-9ABE-4D18-B490-07776B7F69DF}"/>
              </a:ext>
            </a:extLst>
          </p:cNvPr>
          <p:cNvCxnSpPr/>
          <p:nvPr/>
        </p:nvCxnSpPr>
        <p:spPr>
          <a:xfrm flipH="1">
            <a:off x="3911347" y="3828910"/>
            <a:ext cx="1" cy="5489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E680-55F4-419A-9300-8826B9A0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8ED4C-5D27-4667-BC0D-6B5B76D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E5203-F529-4F65-9865-D7945013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2" grpId="0" animBg="1"/>
      <p:bldP spid="33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3F97990-C399-410B-ABB0-BB2B95B4996F}"/>
              </a:ext>
            </a:extLst>
          </p:cNvPr>
          <p:cNvSpPr/>
          <p:nvPr/>
        </p:nvSpPr>
        <p:spPr>
          <a:xfrm>
            <a:off x="2032001" y="4148412"/>
            <a:ext cx="7378443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~256 KB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~15 Cycles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EC2DAB-DC18-4007-9B01-1F03AF01D07C}"/>
              </a:ext>
            </a:extLst>
          </p:cNvPr>
          <p:cNvSpPr/>
          <p:nvPr/>
        </p:nvSpPr>
        <p:spPr>
          <a:xfrm>
            <a:off x="2032000" y="5639309"/>
            <a:ext cx="7378443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~2 MB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~50 Cycles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BE33E1C-6046-45DC-9F7D-AEC865D46237}"/>
              </a:ext>
            </a:extLst>
          </p:cNvPr>
          <p:cNvSpPr/>
          <p:nvPr/>
        </p:nvSpPr>
        <p:spPr>
          <a:xfrm>
            <a:off x="2032001" y="3244899"/>
            <a:ext cx="7378443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~32 KB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~5 Cycles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445A10B-CCBC-44AB-8DEA-999097106786}"/>
              </a:ext>
            </a:extLst>
          </p:cNvPr>
          <p:cNvSpPr/>
          <p:nvPr/>
        </p:nvSpPr>
        <p:spPr>
          <a:xfrm>
            <a:off x="2032001" y="2686910"/>
            <a:ext cx="7378443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~1 KB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~1 Cycle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A0BEC-2F38-428C-9D0B-8725FA11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Where?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AF91E18-991F-4FEE-8E61-A0483E5C4A05}"/>
              </a:ext>
            </a:extLst>
          </p:cNvPr>
          <p:cNvGraphicFramePr/>
          <p:nvPr/>
        </p:nvGraphicFramePr>
        <p:xfrm>
          <a:off x="2032000" y="719667"/>
          <a:ext cx="5260622" cy="100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578067-7D81-4999-8307-1C0ECD29CBF3}"/>
              </a:ext>
            </a:extLst>
          </p:cNvPr>
          <p:cNvSpPr/>
          <p:nvPr/>
        </p:nvSpPr>
        <p:spPr>
          <a:xfrm>
            <a:off x="2924959" y="2293313"/>
            <a:ext cx="1321157" cy="26864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45F970-DCF4-4152-AF59-195B3FD915D0}"/>
              </a:ext>
            </a:extLst>
          </p:cNvPr>
          <p:cNvSpPr/>
          <p:nvPr/>
        </p:nvSpPr>
        <p:spPr>
          <a:xfrm>
            <a:off x="3025455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I$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D4AD3C-CE74-4054-B477-E4FEA3F7F7EB}"/>
              </a:ext>
            </a:extLst>
          </p:cNvPr>
          <p:cNvSpPr/>
          <p:nvPr/>
        </p:nvSpPr>
        <p:spPr>
          <a:xfrm>
            <a:off x="3585537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D$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C243BB-CAE7-4025-8698-1C6CAE37882C}"/>
              </a:ext>
            </a:extLst>
          </p:cNvPr>
          <p:cNvSpPr/>
          <p:nvPr/>
        </p:nvSpPr>
        <p:spPr>
          <a:xfrm>
            <a:off x="4346612" y="2293313"/>
            <a:ext cx="1321157" cy="26864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4E41D7-D56B-4B3B-91AC-E84CBE561637}"/>
              </a:ext>
            </a:extLst>
          </p:cNvPr>
          <p:cNvSpPr/>
          <p:nvPr/>
        </p:nvSpPr>
        <p:spPr>
          <a:xfrm>
            <a:off x="4447108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I$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FDE66D-8A28-41AC-9666-CC3BD76FC38E}"/>
              </a:ext>
            </a:extLst>
          </p:cNvPr>
          <p:cNvSpPr/>
          <p:nvPr/>
        </p:nvSpPr>
        <p:spPr>
          <a:xfrm>
            <a:off x="5007190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D$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46C3B0-A6A9-40E9-8CD2-B379F788216B}"/>
              </a:ext>
            </a:extLst>
          </p:cNvPr>
          <p:cNvSpPr/>
          <p:nvPr/>
        </p:nvSpPr>
        <p:spPr>
          <a:xfrm>
            <a:off x="5768265" y="2293313"/>
            <a:ext cx="1321157" cy="26864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36641B-8936-4694-9D62-9632A609B015}"/>
              </a:ext>
            </a:extLst>
          </p:cNvPr>
          <p:cNvSpPr/>
          <p:nvPr/>
        </p:nvSpPr>
        <p:spPr>
          <a:xfrm>
            <a:off x="5868761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I$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55CF6E4-6A20-415E-8A07-B6F4D895DFBE}"/>
              </a:ext>
            </a:extLst>
          </p:cNvPr>
          <p:cNvSpPr/>
          <p:nvPr/>
        </p:nvSpPr>
        <p:spPr>
          <a:xfrm>
            <a:off x="6428843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D$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BF907A-CD47-4AD2-B039-F2B124EEEDD5}"/>
              </a:ext>
            </a:extLst>
          </p:cNvPr>
          <p:cNvSpPr/>
          <p:nvPr/>
        </p:nvSpPr>
        <p:spPr>
          <a:xfrm>
            <a:off x="7192159" y="2293313"/>
            <a:ext cx="1321157" cy="26864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BE647C5-543C-4660-BD56-6C2E53F44BA7}"/>
              </a:ext>
            </a:extLst>
          </p:cNvPr>
          <p:cNvSpPr/>
          <p:nvPr/>
        </p:nvSpPr>
        <p:spPr>
          <a:xfrm>
            <a:off x="7292655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I$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D873DE-F92C-4047-9F31-AB98406297B8}"/>
              </a:ext>
            </a:extLst>
          </p:cNvPr>
          <p:cNvSpPr/>
          <p:nvPr/>
        </p:nvSpPr>
        <p:spPr>
          <a:xfrm>
            <a:off x="7852737" y="3149830"/>
            <a:ext cx="560082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D$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ACD964A-6AED-47BA-8F88-E5ACA39AB7DA}"/>
              </a:ext>
            </a:extLst>
          </p:cNvPr>
          <p:cNvSpPr/>
          <p:nvPr/>
        </p:nvSpPr>
        <p:spPr>
          <a:xfrm>
            <a:off x="3021320" y="3831281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L2$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3E3D39-0068-40B5-A9EF-72B61AA6B95F}"/>
              </a:ext>
            </a:extLst>
          </p:cNvPr>
          <p:cNvSpPr/>
          <p:nvPr/>
        </p:nvSpPr>
        <p:spPr>
          <a:xfrm>
            <a:off x="2927200" y="5544881"/>
            <a:ext cx="5586116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L3$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4FD5C1-D4A1-4E6C-9B05-F692000F88CD}"/>
              </a:ext>
            </a:extLst>
          </p:cNvPr>
          <p:cNvCxnSpPr/>
          <p:nvPr/>
        </p:nvCxnSpPr>
        <p:spPr>
          <a:xfrm flipH="1">
            <a:off x="4972811" y="4995923"/>
            <a:ext cx="1" cy="5489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115334-46AF-4381-82BC-8EB132031AAB}"/>
              </a:ext>
            </a:extLst>
          </p:cNvPr>
          <p:cNvCxnSpPr/>
          <p:nvPr/>
        </p:nvCxnSpPr>
        <p:spPr>
          <a:xfrm flipH="1">
            <a:off x="3598503" y="4995932"/>
            <a:ext cx="1" cy="5489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1E42777-5942-4D62-8B77-9FBFBC6DC514}"/>
              </a:ext>
            </a:extLst>
          </p:cNvPr>
          <p:cNvSpPr/>
          <p:nvPr/>
        </p:nvSpPr>
        <p:spPr>
          <a:xfrm>
            <a:off x="3021320" y="2686910"/>
            <a:ext cx="1124299" cy="36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Registers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A29DC-BDFA-4F69-9ADB-5102D2F44671}"/>
              </a:ext>
            </a:extLst>
          </p:cNvPr>
          <p:cNvSpPr/>
          <p:nvPr/>
        </p:nvSpPr>
        <p:spPr>
          <a:xfrm>
            <a:off x="4447108" y="2700260"/>
            <a:ext cx="1124299" cy="36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Registers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AF49D4-43B7-475D-98E5-5729E43DB5C6}"/>
              </a:ext>
            </a:extLst>
          </p:cNvPr>
          <p:cNvSpPr/>
          <p:nvPr/>
        </p:nvSpPr>
        <p:spPr>
          <a:xfrm>
            <a:off x="5868761" y="2698036"/>
            <a:ext cx="1124299" cy="36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Registers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87DC263-2CE8-4120-827D-A8794F0A31CB}"/>
              </a:ext>
            </a:extLst>
          </p:cNvPr>
          <p:cNvSpPr/>
          <p:nvPr/>
        </p:nvSpPr>
        <p:spPr>
          <a:xfrm>
            <a:off x="7292999" y="2703311"/>
            <a:ext cx="1124299" cy="36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Registers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2C739AB-6AF1-46EB-9172-D73BB669843C}"/>
              </a:ext>
            </a:extLst>
          </p:cNvPr>
          <p:cNvSpPr/>
          <p:nvPr/>
        </p:nvSpPr>
        <p:spPr>
          <a:xfrm>
            <a:off x="4442973" y="3831281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L2$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0FD5C6-B335-4D8C-8972-DB16AB437CC5}"/>
              </a:ext>
            </a:extLst>
          </p:cNvPr>
          <p:cNvSpPr/>
          <p:nvPr/>
        </p:nvSpPr>
        <p:spPr>
          <a:xfrm>
            <a:off x="5868761" y="3831281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L2$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F31BCF6-527E-4950-811D-0EDAC434D669}"/>
              </a:ext>
            </a:extLst>
          </p:cNvPr>
          <p:cNvSpPr/>
          <p:nvPr/>
        </p:nvSpPr>
        <p:spPr>
          <a:xfrm>
            <a:off x="7288520" y="3831281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C5ADB4-7F11-4317-B4E0-09B178CD1B74}"/>
              </a:ext>
            </a:extLst>
          </p:cNvPr>
          <p:cNvCxnSpPr/>
          <p:nvPr/>
        </p:nvCxnSpPr>
        <p:spPr>
          <a:xfrm flipH="1">
            <a:off x="6411739" y="4995932"/>
            <a:ext cx="1" cy="5489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6F979A-9CAF-462A-AA08-6CBB9EB93990}"/>
              </a:ext>
            </a:extLst>
          </p:cNvPr>
          <p:cNvCxnSpPr/>
          <p:nvPr/>
        </p:nvCxnSpPr>
        <p:spPr>
          <a:xfrm flipH="1">
            <a:off x="7850668" y="4995932"/>
            <a:ext cx="1" cy="5489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7734-83F2-47E0-8F41-53AFADCC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1D1C8-4169-43A8-9D54-B22AE14D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0B7F-EA98-4C1A-9FF3-A22981E9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2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0BEC-2F38-428C-9D0B-8725FA11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Where?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AF91E18-991F-4FEE-8E61-A0483E5C4A05}"/>
              </a:ext>
            </a:extLst>
          </p:cNvPr>
          <p:cNvGraphicFramePr/>
          <p:nvPr/>
        </p:nvGraphicFramePr>
        <p:xfrm>
          <a:off x="2032000" y="719667"/>
          <a:ext cx="5260622" cy="100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578067-7D81-4999-8307-1C0ECD29CBF3}"/>
              </a:ext>
            </a:extLst>
          </p:cNvPr>
          <p:cNvSpPr/>
          <p:nvPr/>
        </p:nvSpPr>
        <p:spPr>
          <a:xfrm>
            <a:off x="2924959" y="2293314"/>
            <a:ext cx="1321157" cy="12492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C243BB-CAE7-4025-8698-1C6CAE37882C}"/>
              </a:ext>
            </a:extLst>
          </p:cNvPr>
          <p:cNvSpPr/>
          <p:nvPr/>
        </p:nvSpPr>
        <p:spPr>
          <a:xfrm>
            <a:off x="4346612" y="2293314"/>
            <a:ext cx="1321157" cy="12492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ACD964A-6AED-47BA-8F88-E5ACA39AB7DA}"/>
              </a:ext>
            </a:extLst>
          </p:cNvPr>
          <p:cNvSpPr/>
          <p:nvPr/>
        </p:nvSpPr>
        <p:spPr>
          <a:xfrm>
            <a:off x="3023387" y="2397000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3E3D39-0068-40B5-A9EF-72B61AA6B95F}"/>
              </a:ext>
            </a:extLst>
          </p:cNvPr>
          <p:cNvSpPr/>
          <p:nvPr/>
        </p:nvSpPr>
        <p:spPr>
          <a:xfrm>
            <a:off x="2921913" y="3855956"/>
            <a:ext cx="5586116" cy="59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L3$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4FD5C1-D4A1-4E6C-9B05-F692000F88CD}"/>
              </a:ext>
            </a:extLst>
          </p:cNvPr>
          <p:cNvCxnSpPr>
            <a:cxnSpLocks/>
          </p:cNvCxnSpPr>
          <p:nvPr/>
        </p:nvCxnSpPr>
        <p:spPr>
          <a:xfrm flipH="1">
            <a:off x="4970569" y="3573108"/>
            <a:ext cx="4" cy="3130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115334-46AF-4381-82BC-8EB132031AAB}"/>
              </a:ext>
            </a:extLst>
          </p:cNvPr>
          <p:cNvCxnSpPr>
            <a:cxnSpLocks/>
          </p:cNvCxnSpPr>
          <p:nvPr/>
        </p:nvCxnSpPr>
        <p:spPr>
          <a:xfrm>
            <a:off x="3596264" y="3573117"/>
            <a:ext cx="0" cy="28520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2C739AB-6AF1-46EB-9172-D73BB669843C}"/>
              </a:ext>
            </a:extLst>
          </p:cNvPr>
          <p:cNvSpPr/>
          <p:nvPr/>
        </p:nvSpPr>
        <p:spPr>
          <a:xfrm>
            <a:off x="4445040" y="2397000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C5ADB4-7F11-4317-B4E0-09B178CD1B74}"/>
              </a:ext>
            </a:extLst>
          </p:cNvPr>
          <p:cNvCxnSpPr>
            <a:cxnSpLocks/>
          </p:cNvCxnSpPr>
          <p:nvPr/>
        </p:nvCxnSpPr>
        <p:spPr>
          <a:xfrm>
            <a:off x="6409500" y="3573117"/>
            <a:ext cx="0" cy="282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6F979A-9CAF-462A-AA08-6CBB9EB93990}"/>
              </a:ext>
            </a:extLst>
          </p:cNvPr>
          <p:cNvCxnSpPr>
            <a:cxnSpLocks/>
          </p:cNvCxnSpPr>
          <p:nvPr/>
        </p:nvCxnSpPr>
        <p:spPr>
          <a:xfrm flipH="1">
            <a:off x="7846359" y="3573117"/>
            <a:ext cx="2070" cy="2828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D126CF-2CF0-4C26-808A-9E46E01FBAC5}"/>
              </a:ext>
            </a:extLst>
          </p:cNvPr>
          <p:cNvSpPr/>
          <p:nvPr/>
        </p:nvSpPr>
        <p:spPr>
          <a:xfrm>
            <a:off x="5766197" y="2293314"/>
            <a:ext cx="1321157" cy="12492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2B5C52-1D93-4549-B59F-97B619A0BB1C}"/>
              </a:ext>
            </a:extLst>
          </p:cNvPr>
          <p:cNvSpPr/>
          <p:nvPr/>
        </p:nvSpPr>
        <p:spPr>
          <a:xfrm>
            <a:off x="5864625" y="2397000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01B82D9-5877-472C-948F-277D856B4036}"/>
              </a:ext>
            </a:extLst>
          </p:cNvPr>
          <p:cNvSpPr/>
          <p:nvPr/>
        </p:nvSpPr>
        <p:spPr>
          <a:xfrm>
            <a:off x="7199033" y="2296344"/>
            <a:ext cx="1321157" cy="12492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3949D91-1C5B-40E2-92C5-9432647BE144}"/>
              </a:ext>
            </a:extLst>
          </p:cNvPr>
          <p:cNvSpPr/>
          <p:nvPr/>
        </p:nvSpPr>
        <p:spPr>
          <a:xfrm>
            <a:off x="7291382" y="2397000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8BB4225-F897-4F54-B87D-9843F156198A}"/>
              </a:ext>
            </a:extLst>
          </p:cNvPr>
          <p:cNvSpPr/>
          <p:nvPr/>
        </p:nvSpPr>
        <p:spPr>
          <a:xfrm>
            <a:off x="2938213" y="4778880"/>
            <a:ext cx="1321157" cy="12492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E2EF454-F7B9-4E6C-96C8-93C16968AC59}"/>
              </a:ext>
            </a:extLst>
          </p:cNvPr>
          <p:cNvSpPr/>
          <p:nvPr/>
        </p:nvSpPr>
        <p:spPr>
          <a:xfrm>
            <a:off x="4359866" y="4778880"/>
            <a:ext cx="1321157" cy="12492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49DDA1A-BB23-4D31-A989-F5EB4AC8BEEB}"/>
              </a:ext>
            </a:extLst>
          </p:cNvPr>
          <p:cNvSpPr/>
          <p:nvPr/>
        </p:nvSpPr>
        <p:spPr>
          <a:xfrm>
            <a:off x="3036641" y="4882566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Core4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53BDF01-F25F-40FD-B78E-9AAA710E636D}"/>
              </a:ext>
            </a:extLst>
          </p:cNvPr>
          <p:cNvSpPr/>
          <p:nvPr/>
        </p:nvSpPr>
        <p:spPr>
          <a:xfrm>
            <a:off x="4458294" y="4882566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Core5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278DDF0-0612-4FB9-B635-3990DBA0F9F4}"/>
              </a:ext>
            </a:extLst>
          </p:cNvPr>
          <p:cNvSpPr/>
          <p:nvPr/>
        </p:nvSpPr>
        <p:spPr>
          <a:xfrm>
            <a:off x="5779451" y="4778880"/>
            <a:ext cx="1321157" cy="12492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1E5904D-8B4F-40EF-A374-A088C0982150}"/>
              </a:ext>
            </a:extLst>
          </p:cNvPr>
          <p:cNvSpPr/>
          <p:nvPr/>
        </p:nvSpPr>
        <p:spPr>
          <a:xfrm>
            <a:off x="5877879" y="4882566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Core6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79FF993-A200-4823-A5F3-7584320AA402}"/>
              </a:ext>
            </a:extLst>
          </p:cNvPr>
          <p:cNvSpPr/>
          <p:nvPr/>
        </p:nvSpPr>
        <p:spPr>
          <a:xfrm>
            <a:off x="7199034" y="4781572"/>
            <a:ext cx="1321157" cy="12492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322BA93-683B-4FC6-A284-87B4EE0F3070}"/>
              </a:ext>
            </a:extLst>
          </p:cNvPr>
          <p:cNvSpPr/>
          <p:nvPr/>
        </p:nvSpPr>
        <p:spPr>
          <a:xfrm>
            <a:off x="7281791" y="4882566"/>
            <a:ext cx="1124299" cy="104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Core7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4B6B1A-ACA8-4CD9-A401-2EC291F5D389}"/>
              </a:ext>
            </a:extLst>
          </p:cNvPr>
          <p:cNvCxnSpPr>
            <a:cxnSpLocks/>
          </p:cNvCxnSpPr>
          <p:nvPr/>
        </p:nvCxnSpPr>
        <p:spPr>
          <a:xfrm flipH="1">
            <a:off x="4970569" y="4464780"/>
            <a:ext cx="1" cy="2980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41EED2-73C3-4DE5-837A-B78098B02AF4}"/>
              </a:ext>
            </a:extLst>
          </p:cNvPr>
          <p:cNvCxnSpPr>
            <a:cxnSpLocks/>
          </p:cNvCxnSpPr>
          <p:nvPr/>
        </p:nvCxnSpPr>
        <p:spPr>
          <a:xfrm flipH="1">
            <a:off x="3596264" y="4447144"/>
            <a:ext cx="1" cy="3156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E367D2-421C-4AC1-9B13-673D436CB799}"/>
              </a:ext>
            </a:extLst>
          </p:cNvPr>
          <p:cNvCxnSpPr>
            <a:cxnSpLocks/>
          </p:cNvCxnSpPr>
          <p:nvPr/>
        </p:nvCxnSpPr>
        <p:spPr>
          <a:xfrm flipH="1">
            <a:off x="6409498" y="4457773"/>
            <a:ext cx="1" cy="3050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6E4A80-C446-432D-B8C4-1A0DD871B95D}"/>
              </a:ext>
            </a:extLst>
          </p:cNvPr>
          <p:cNvCxnSpPr>
            <a:cxnSpLocks/>
          </p:cNvCxnSpPr>
          <p:nvPr/>
        </p:nvCxnSpPr>
        <p:spPr>
          <a:xfrm flipH="1">
            <a:off x="7846359" y="4450249"/>
            <a:ext cx="2146" cy="29631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A97DAA3-0F84-4E70-8CFC-75592EE2ED3A}"/>
              </a:ext>
            </a:extLst>
          </p:cNvPr>
          <p:cNvSpPr/>
          <p:nvPr/>
        </p:nvSpPr>
        <p:spPr>
          <a:xfrm>
            <a:off x="705875" y="2323877"/>
            <a:ext cx="1321157" cy="15744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2AABE5A-4AF5-47CC-A88A-F84706956691}"/>
              </a:ext>
            </a:extLst>
          </p:cNvPr>
          <p:cNvSpPr/>
          <p:nvPr/>
        </p:nvSpPr>
        <p:spPr>
          <a:xfrm>
            <a:off x="804303" y="2427563"/>
            <a:ext cx="1124299" cy="1363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795655C-74C2-4197-90DF-5BBCF012E282}"/>
              </a:ext>
            </a:extLst>
          </p:cNvPr>
          <p:cNvSpPr/>
          <p:nvPr/>
        </p:nvSpPr>
        <p:spPr>
          <a:xfrm>
            <a:off x="755982" y="4457851"/>
            <a:ext cx="1321157" cy="16165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FD54537-C21E-42F8-87BA-7E0166489FE5}"/>
              </a:ext>
            </a:extLst>
          </p:cNvPr>
          <p:cNvSpPr/>
          <p:nvPr/>
        </p:nvSpPr>
        <p:spPr>
          <a:xfrm>
            <a:off x="854410" y="4561537"/>
            <a:ext cx="1124299" cy="1401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RAM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0D7F044-13C1-498C-B5D1-B64D247085CE}"/>
              </a:ext>
            </a:extLst>
          </p:cNvPr>
          <p:cNvSpPr/>
          <p:nvPr/>
        </p:nvSpPr>
        <p:spPr>
          <a:xfrm>
            <a:off x="9402911" y="2323878"/>
            <a:ext cx="1321157" cy="15320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544C885-7A37-4106-A9E8-F7B0B3D0A92B}"/>
              </a:ext>
            </a:extLst>
          </p:cNvPr>
          <p:cNvSpPr/>
          <p:nvPr/>
        </p:nvSpPr>
        <p:spPr>
          <a:xfrm>
            <a:off x="9501339" y="2427564"/>
            <a:ext cx="1124299" cy="1363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RAM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281DAFD-4662-42FF-9FB0-858002AC466B}"/>
              </a:ext>
            </a:extLst>
          </p:cNvPr>
          <p:cNvSpPr/>
          <p:nvPr/>
        </p:nvSpPr>
        <p:spPr>
          <a:xfrm>
            <a:off x="9402911" y="4464278"/>
            <a:ext cx="1321157" cy="161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7F4C1B6-5CB6-4A79-A3E2-D113A2DFD4EE}"/>
              </a:ext>
            </a:extLst>
          </p:cNvPr>
          <p:cNvSpPr/>
          <p:nvPr/>
        </p:nvSpPr>
        <p:spPr>
          <a:xfrm>
            <a:off x="9501339" y="4567964"/>
            <a:ext cx="1124299" cy="139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RAM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806809-BA00-4071-90F2-C8C225237127}"/>
              </a:ext>
            </a:extLst>
          </p:cNvPr>
          <p:cNvCxnSpPr>
            <a:cxnSpLocks/>
            <a:stCxn id="33" idx="3"/>
            <a:endCxn id="68" idx="1"/>
          </p:cNvCxnSpPr>
          <p:nvPr/>
        </p:nvCxnSpPr>
        <p:spPr>
          <a:xfrm flipV="1">
            <a:off x="8508029" y="3089913"/>
            <a:ext cx="894882" cy="1062769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FBC2C76-C7F9-4A57-B132-C200C08E7E6C}"/>
              </a:ext>
            </a:extLst>
          </p:cNvPr>
          <p:cNvCxnSpPr>
            <a:cxnSpLocks/>
            <a:stCxn id="33" idx="3"/>
            <a:endCxn id="70" idx="1"/>
          </p:cNvCxnSpPr>
          <p:nvPr/>
        </p:nvCxnSpPr>
        <p:spPr>
          <a:xfrm>
            <a:off x="8508029" y="4152682"/>
            <a:ext cx="894882" cy="111665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62A7A54-475B-4F36-A80F-8DC413EFCFB0}"/>
              </a:ext>
            </a:extLst>
          </p:cNvPr>
          <p:cNvCxnSpPr>
            <a:cxnSpLocks/>
            <a:stCxn id="33" idx="1"/>
            <a:endCxn id="64" idx="3"/>
          </p:cNvCxnSpPr>
          <p:nvPr/>
        </p:nvCxnSpPr>
        <p:spPr>
          <a:xfrm rot="10800000">
            <a:off x="2027033" y="3111104"/>
            <a:ext cx="894881" cy="1041579"/>
          </a:xfrm>
          <a:prstGeom prst="bentConnector3">
            <a:avLst>
              <a:gd name="adj1" fmla="val 49377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83C3D9E-4AED-4B43-9D9F-21FB2312ED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58167" y="4152682"/>
            <a:ext cx="844774" cy="1113442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F43C2-C97B-475C-BE7C-6819CBAC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26D3E-5BFD-43D5-8E0A-90373A07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B9C9C8F-0F03-46C8-BBA3-85DBC3BC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3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30" grpId="0" animBg="1"/>
      <p:bldP spid="33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Cache is divided into blocks – Cache Lines</a:t>
            </a:r>
          </a:p>
          <a:p>
            <a:pPr lvl="1"/>
            <a:r>
              <a:rPr lang="en-GB" dirty="0"/>
              <a:t>64B is the most typical size at present (2020)</a:t>
            </a:r>
          </a:p>
          <a:p>
            <a:pPr lvl="1"/>
            <a:r>
              <a:rPr lang="en-GB" dirty="0"/>
              <a:t>PS3 used 128B lines as do some current L3$ (Samsung)</a:t>
            </a:r>
          </a:p>
          <a:p>
            <a:r>
              <a:rPr lang="en-GB" dirty="0"/>
              <a:t>Cache lines are organised in a 2D array [Sets][Ways]</a:t>
            </a:r>
          </a:p>
          <a:p>
            <a:pPr lvl="1"/>
            <a:r>
              <a:rPr lang="en-GB" dirty="0"/>
              <a:t>n-Sets = n-Lines / n-Ways</a:t>
            </a:r>
          </a:p>
          <a:p>
            <a:r>
              <a:rPr lang="en-GB" dirty="0"/>
              <a:t>The ‘n-Sets’ is referred to as the cache ‘Associativity’</a:t>
            </a:r>
          </a:p>
          <a:p>
            <a:pPr lvl="1"/>
            <a:r>
              <a:rPr lang="en-GB" dirty="0"/>
              <a:t>This is usually tuned for each CPU architecture and cache Level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D7FE-4FAD-4D6B-BA2A-810F2DB4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6D16A-5083-484A-8C73-5BF7DF13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5790A-D409-4014-B159-6F5A9B5F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0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Prefetching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L1 and L2 usually have HW prefetchers</a:t>
            </a:r>
          </a:p>
          <a:p>
            <a:pPr lvl="1"/>
            <a:r>
              <a:rPr lang="en-GB" dirty="0"/>
              <a:t>Repeated access patterns/strides detected</a:t>
            </a:r>
          </a:p>
          <a:p>
            <a:pPr lvl="1"/>
            <a:r>
              <a:rPr lang="en-GB" dirty="0"/>
              <a:t>Most likely next cache line is pre-fetched in advance</a:t>
            </a:r>
          </a:p>
          <a:p>
            <a:pPr lvl="1"/>
            <a:r>
              <a:rPr lang="en-GB" dirty="0"/>
              <a:t>CPU usually has instructions for manual prefetching</a:t>
            </a:r>
          </a:p>
          <a:p>
            <a:pPr lvl="1"/>
            <a:r>
              <a:rPr lang="en-GB" dirty="0"/>
              <a:t>These should be used with care, can adversely affect perf</a:t>
            </a:r>
          </a:p>
          <a:p>
            <a:r>
              <a:rPr lang="en-GB" dirty="0"/>
              <a:t>HW prefetchers can be a big performance win</a:t>
            </a:r>
          </a:p>
          <a:p>
            <a:pPr lvl="1"/>
            <a:r>
              <a:rPr lang="en-GB" dirty="0"/>
              <a:t>Usually takes 3-4 accesses before it kicks in</a:t>
            </a:r>
          </a:p>
          <a:p>
            <a:pPr lvl="1"/>
            <a:r>
              <a:rPr lang="en-GB" dirty="0"/>
              <a:t>Useful when doing long sequential runs over data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D2F53-A205-4835-AFBC-A6DFA744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84DB0-79F0-4579-9854-467211E3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AF906-59F9-484C-9B5B-F150BFF8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4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level of cache may use different Associativity</a:t>
            </a:r>
          </a:p>
          <a:p>
            <a:pPr lvl="1"/>
            <a:r>
              <a:rPr lang="en-GB" dirty="0"/>
              <a:t>This is where Cache designers earn the $$$</a:t>
            </a:r>
          </a:p>
          <a:p>
            <a:r>
              <a:rPr lang="en-GB" dirty="0"/>
              <a:t>Cache line lookup is partly indexed and searched</a:t>
            </a:r>
          </a:p>
          <a:p>
            <a:pPr lvl="1"/>
            <a:r>
              <a:rPr lang="en-GB" dirty="0"/>
              <a:t>Indexed using ‘Set’ and multiple ‘Ways’ searched</a:t>
            </a:r>
          </a:p>
          <a:p>
            <a:r>
              <a:rPr lang="en-GB" dirty="0"/>
              <a:t>Each ‘Way’ is checked in parallel</a:t>
            </a:r>
          </a:p>
          <a:p>
            <a:pPr lvl="1"/>
            <a:r>
              <a:rPr lang="en-GB" dirty="0"/>
              <a:t>More ‘Ways’ can improve performance for certain access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D5D1-F8BF-4DC3-A7FA-535DF53D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7E79B-304E-4AC9-8107-F39B6F03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ADE4-BE1E-41DB-909A-D01AC789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2EFF-7F3D-4336-A5AA-A82425AA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-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40FD-5E69-4BCB-AFFD-BA5EBBA93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32KB L1 D$ (8-Way Associative)</a:t>
            </a:r>
          </a:p>
          <a:p>
            <a:pPr lvl="1"/>
            <a:r>
              <a:rPr lang="en-GB" dirty="0"/>
              <a:t>32,768B / 64B = 512 Cache Lines</a:t>
            </a:r>
          </a:p>
          <a:p>
            <a:pPr lvl="1"/>
            <a:r>
              <a:rPr lang="en-GB" dirty="0"/>
              <a:t>8-Way means 8 x 64B Cache Lines / Set</a:t>
            </a:r>
          </a:p>
          <a:p>
            <a:pPr lvl="1"/>
            <a:r>
              <a:rPr lang="en-GB" dirty="0"/>
              <a:t>512 / 8 = 64 Sets (6-Bit Index)</a:t>
            </a:r>
          </a:p>
          <a:p>
            <a:r>
              <a:rPr lang="en-GB" dirty="0"/>
              <a:t>512KB L2 D$ (16-Way Associative)</a:t>
            </a:r>
          </a:p>
          <a:p>
            <a:pPr lvl="1"/>
            <a:r>
              <a:rPr lang="en-GB" dirty="0"/>
              <a:t>524,288B / 64B = 8192 Cache Lines</a:t>
            </a:r>
          </a:p>
          <a:p>
            <a:pPr lvl="1"/>
            <a:r>
              <a:rPr lang="en-GB" dirty="0"/>
              <a:t>16-Way means 16 x 64B Cache Lines / Set</a:t>
            </a:r>
          </a:p>
          <a:p>
            <a:pPr lvl="1"/>
            <a:r>
              <a:rPr lang="en-GB" dirty="0"/>
              <a:t>8192 / 16 = 512 Sets (9-Bit Index)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219B2-3F68-4D4A-AC7F-BF181865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E3617-BC5A-4ED9-95CC-92D5EED9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3FC87-9788-4082-98A2-3830E47E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64-Bit Pointers?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x86-64 typically only uses 40-48 Bits of Address Space</a:t>
            </a:r>
          </a:p>
          <a:p>
            <a:pPr lvl="1"/>
            <a:r>
              <a:rPr lang="en-GB" dirty="0"/>
              <a:t>Some Server-class CPUs like Xeon use 56 bits</a:t>
            </a:r>
          </a:p>
          <a:p>
            <a:pPr lvl="1"/>
            <a:r>
              <a:rPr lang="en-GB" dirty="0"/>
              <a:t>Early versions of Windows 8 only used 36 Bits</a:t>
            </a:r>
          </a:p>
          <a:p>
            <a:r>
              <a:rPr lang="en-GB" dirty="0"/>
              <a:t>Cache logic splits the 64-Bit address into chunks</a:t>
            </a:r>
          </a:p>
          <a:p>
            <a:pPr lvl="1"/>
            <a:r>
              <a:rPr lang="en-GB" dirty="0"/>
              <a:t>Upper 24/16 Bits of 64-Bit pointer are not used</a:t>
            </a:r>
          </a:p>
          <a:p>
            <a:pPr lvl="1"/>
            <a:r>
              <a:rPr lang="en-GB" dirty="0"/>
              <a:t>2-3 Bytes are pure zeros (wasted) on Desktop CPUs*</a:t>
            </a:r>
          </a:p>
          <a:p>
            <a:pPr lvl="1"/>
            <a:r>
              <a:rPr lang="en-GB" dirty="0"/>
              <a:t>Lowest 6-Bits (64B Line) are the offset into the Cache Line</a:t>
            </a:r>
          </a:p>
          <a:p>
            <a:pPr lvl="1"/>
            <a:r>
              <a:rPr lang="en-GB" dirty="0"/>
              <a:t>Middle Bits are used for Set, </a:t>
            </a:r>
            <a:r>
              <a:rPr lang="en-GB" dirty="0" err="1"/>
              <a:t>PageTable</a:t>
            </a:r>
            <a:r>
              <a:rPr lang="en-GB" dirty="0"/>
              <a:t>, </a:t>
            </a:r>
            <a:r>
              <a:rPr lang="en-GB" dirty="0" err="1"/>
              <a:t>VirtualMem</a:t>
            </a:r>
            <a:r>
              <a:rPr lang="en-GB" dirty="0"/>
              <a:t> indexing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7240-530D-4666-99CC-854F8AF7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8310D-7DEB-4F8C-B429-0110D027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9403-631A-4AE0-96A8-5E276BE5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2EFF-7F3D-4336-A5AA-A82425AA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40/48 Bit Address Space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E7AF2-A431-4AAB-99CD-9976EC32F052}"/>
              </a:ext>
            </a:extLst>
          </p:cNvPr>
          <p:cNvSpPr/>
          <p:nvPr/>
        </p:nvSpPr>
        <p:spPr>
          <a:xfrm>
            <a:off x="2375861" y="5446889"/>
            <a:ext cx="8903928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3D035-E4F3-48C4-B515-1A1BB13AC779}"/>
              </a:ext>
            </a:extLst>
          </p:cNvPr>
          <p:cNvSpPr/>
          <p:nvPr/>
        </p:nvSpPr>
        <p:spPr>
          <a:xfrm>
            <a:off x="2375862" y="5446889"/>
            <a:ext cx="5961000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27 Bits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B54DE-1786-4EB1-BF6E-46B49E2E5111}"/>
              </a:ext>
            </a:extLst>
          </p:cNvPr>
          <p:cNvSpPr/>
          <p:nvPr/>
        </p:nvSpPr>
        <p:spPr>
          <a:xfrm>
            <a:off x="8344675" y="5446889"/>
            <a:ext cx="1467557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CBDF4-E522-4D9F-8537-83149A19D625}"/>
              </a:ext>
            </a:extLst>
          </p:cNvPr>
          <p:cNvSpPr/>
          <p:nvPr/>
        </p:nvSpPr>
        <p:spPr>
          <a:xfrm>
            <a:off x="9812233" y="5446889"/>
            <a:ext cx="1467556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 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43A98-366F-48EE-B66E-FE130F53B82C}"/>
              </a:ext>
            </a:extLst>
          </p:cNvPr>
          <p:cNvSpPr txBox="1"/>
          <p:nvPr/>
        </p:nvSpPr>
        <p:spPr>
          <a:xfrm>
            <a:off x="2375860" y="5077557"/>
            <a:ext cx="5968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B6653-E048-46F1-8F7A-C3BFA6BC8D1C}"/>
              </a:ext>
            </a:extLst>
          </p:cNvPr>
          <p:cNvSpPr txBox="1"/>
          <p:nvPr/>
        </p:nvSpPr>
        <p:spPr>
          <a:xfrm>
            <a:off x="8340769" y="5077557"/>
            <a:ext cx="1475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46C8A-91E2-42F3-B4AC-96DCEC595C9D}"/>
              </a:ext>
            </a:extLst>
          </p:cNvPr>
          <p:cNvSpPr txBox="1"/>
          <p:nvPr/>
        </p:nvSpPr>
        <p:spPr>
          <a:xfrm>
            <a:off x="9812232" y="5077557"/>
            <a:ext cx="1467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Offset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293BE-96CE-4429-929A-E8CE87D4986B}"/>
              </a:ext>
            </a:extLst>
          </p:cNvPr>
          <p:cNvSpPr txBox="1"/>
          <p:nvPr/>
        </p:nvSpPr>
        <p:spPr>
          <a:xfrm>
            <a:off x="2375861" y="4708225"/>
            <a:ext cx="89039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40 Bits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5F0F72-CA53-4BED-B471-81810F94F548}"/>
              </a:ext>
            </a:extLst>
          </p:cNvPr>
          <p:cNvSpPr/>
          <p:nvPr/>
        </p:nvSpPr>
        <p:spPr>
          <a:xfrm>
            <a:off x="1111661" y="3720060"/>
            <a:ext cx="10168128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F99F00-B95E-40E3-96BC-BB7E19D9F418}"/>
              </a:ext>
            </a:extLst>
          </p:cNvPr>
          <p:cNvSpPr/>
          <p:nvPr/>
        </p:nvSpPr>
        <p:spPr>
          <a:xfrm>
            <a:off x="1115568" y="3720060"/>
            <a:ext cx="7221294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35 Bits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DCFA5-1354-4D4E-8F76-38E6B37A860F}"/>
              </a:ext>
            </a:extLst>
          </p:cNvPr>
          <p:cNvSpPr/>
          <p:nvPr/>
        </p:nvSpPr>
        <p:spPr>
          <a:xfrm>
            <a:off x="8344675" y="3720060"/>
            <a:ext cx="1467557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 Bits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E963A1-74F0-4F68-AF52-627B007C52C5}"/>
              </a:ext>
            </a:extLst>
          </p:cNvPr>
          <p:cNvSpPr/>
          <p:nvPr/>
        </p:nvSpPr>
        <p:spPr>
          <a:xfrm>
            <a:off x="9812233" y="3720060"/>
            <a:ext cx="1467556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 Bits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16E31-2391-4574-81B5-884EB474907C}"/>
              </a:ext>
            </a:extLst>
          </p:cNvPr>
          <p:cNvSpPr txBox="1"/>
          <p:nvPr/>
        </p:nvSpPr>
        <p:spPr>
          <a:xfrm>
            <a:off x="1111660" y="3350728"/>
            <a:ext cx="723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2ED9B-8574-4C44-90E0-F31517159385}"/>
              </a:ext>
            </a:extLst>
          </p:cNvPr>
          <p:cNvSpPr txBox="1"/>
          <p:nvPr/>
        </p:nvSpPr>
        <p:spPr>
          <a:xfrm>
            <a:off x="8340769" y="3350728"/>
            <a:ext cx="1475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2AD43-534D-46E7-9CFF-5FBE4ACBD3DA}"/>
              </a:ext>
            </a:extLst>
          </p:cNvPr>
          <p:cNvSpPr txBox="1"/>
          <p:nvPr/>
        </p:nvSpPr>
        <p:spPr>
          <a:xfrm>
            <a:off x="9812232" y="3350728"/>
            <a:ext cx="1467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Offset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2B7A7-68DB-4B36-BBDE-CFAC094EB6DF}"/>
              </a:ext>
            </a:extLst>
          </p:cNvPr>
          <p:cNvSpPr txBox="1"/>
          <p:nvPr/>
        </p:nvSpPr>
        <p:spPr>
          <a:xfrm>
            <a:off x="1111661" y="2981396"/>
            <a:ext cx="10168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48 Bits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5FB8FF6-0C81-4E13-AD4E-832E6A82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4A8E8E-53FB-4289-A8B4-79F8FAF6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2FA1BE36-CF97-4C90-AB22-C4FAD460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17CE-E5AA-4BC1-9279-437C447D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427B-34B2-4FA6-9EFF-6191F69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Steve Humphries</a:t>
            </a:r>
          </a:p>
          <a:p>
            <a:pPr lvl="1"/>
            <a:r>
              <a:rPr lang="en-GB" dirty="0"/>
              <a:t>Principal Programmer (Low-Level / Platform / Graphics)</a:t>
            </a:r>
          </a:p>
          <a:p>
            <a:pPr lvl="1"/>
            <a:r>
              <a:rPr lang="en-GB" dirty="0"/>
              <a:t>Founder &amp; Technical Director @ Compute Unit Limited</a:t>
            </a:r>
          </a:p>
          <a:p>
            <a:r>
              <a:rPr lang="en-GB" dirty="0"/>
              <a:t>I’ve worked on a few different bits of HW over 30 years+</a:t>
            </a:r>
          </a:p>
          <a:p>
            <a:pPr lvl="1"/>
            <a:r>
              <a:rPr lang="en-GB" dirty="0"/>
              <a:t>ZX Spectrum, C64, BBC Micro, Atari ST, Amiga, PC, Raspberry Pi</a:t>
            </a:r>
          </a:p>
          <a:p>
            <a:pPr lvl="1"/>
            <a:r>
              <a:rPr lang="en-GB" dirty="0"/>
              <a:t>PS1, PS2, PS3, PS4, Xbox/360/One/X, Switch, Mobile</a:t>
            </a:r>
          </a:p>
          <a:p>
            <a:r>
              <a:rPr lang="en-GB" dirty="0"/>
              <a:t>I’ve worked on a few games over the years in various roles</a:t>
            </a:r>
          </a:p>
          <a:p>
            <a:pPr lvl="1"/>
            <a:r>
              <a:rPr lang="en-GB" dirty="0"/>
              <a:t>TT Superbikes, </a:t>
            </a:r>
            <a:r>
              <a:rPr lang="en-GB" dirty="0" err="1"/>
              <a:t>MotorStorm</a:t>
            </a:r>
            <a:r>
              <a:rPr lang="en-GB" dirty="0"/>
              <a:t> 1/2/3, </a:t>
            </a:r>
            <a:r>
              <a:rPr lang="en-GB" dirty="0" err="1"/>
              <a:t>Driveclub</a:t>
            </a:r>
            <a:r>
              <a:rPr lang="en-GB" dirty="0"/>
              <a:t>, Onrush, </a:t>
            </a:r>
            <a:r>
              <a:rPr lang="en-GB" dirty="0" err="1"/>
              <a:t>Narcos</a:t>
            </a:r>
            <a:r>
              <a:rPr lang="en-GB" dirty="0"/>
              <a:t>, 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D755D-1099-4740-9B16-2FCABFC3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EB85C-619C-4CE9-85EE-DDCA1FDE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B534D4-2233-46D1-BA13-DDD3397D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Extract the ‘Set’ index from 64Bit address</a:t>
            </a:r>
          </a:p>
          <a:p>
            <a:pPr lvl="1"/>
            <a:r>
              <a:rPr lang="en-GB" dirty="0"/>
              <a:t>(if Fully Associative) set = 0</a:t>
            </a:r>
          </a:p>
          <a:p>
            <a:r>
              <a:rPr lang="en-GB" dirty="0"/>
              <a:t>Check for address match of all ‘n‘ Ways in the ‘Set’</a:t>
            </a:r>
          </a:p>
          <a:p>
            <a:pPr lvl="1"/>
            <a:r>
              <a:rPr lang="en-GB" dirty="0"/>
              <a:t>This is typically all done in parallel and is performance hotspot</a:t>
            </a:r>
          </a:p>
          <a:p>
            <a:pPr lvl="1"/>
            <a:r>
              <a:rPr lang="en-GB" dirty="0"/>
              <a:t>‘Tag’ usually in separate array to save power / cycles</a:t>
            </a:r>
          </a:p>
          <a:p>
            <a:pPr lvl="1"/>
            <a:r>
              <a:rPr lang="en-GB" dirty="0"/>
              <a:t>(V)</a:t>
            </a:r>
            <a:r>
              <a:rPr lang="en-GB" dirty="0" err="1"/>
              <a:t>alid</a:t>
            </a:r>
            <a:r>
              <a:rPr lang="en-GB" dirty="0"/>
              <a:t> bit may be check before Tags</a:t>
            </a:r>
          </a:p>
          <a:p>
            <a:r>
              <a:rPr lang="en-GB" dirty="0"/>
              <a:t>Page-Tables (TLB) and Virtual Memory lookups</a:t>
            </a:r>
          </a:p>
          <a:p>
            <a:pPr lvl="1"/>
            <a:r>
              <a:rPr lang="en-GB" dirty="0"/>
              <a:t>Could do whole other talk about these, but handled similarly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32362-6C38-4AC2-92CE-C72691D0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5182A-E6F5-48DA-B5A1-C8E74A22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19BD1-2B34-4AC5-8D4D-3D765719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9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(</a:t>
            </a:r>
            <a:r>
              <a:rPr lang="en-GB" dirty="0" err="1"/>
              <a:t>tagFound</a:t>
            </a:r>
            <a:r>
              <a:rPr lang="en-GB" dirty="0"/>
              <a:t>) </a:t>
            </a:r>
            <a:r>
              <a:rPr lang="en-GB" dirty="0" err="1"/>
              <a:t>CacheHit</a:t>
            </a:r>
            <a:r>
              <a:rPr lang="en-GB" dirty="0"/>
              <a:t>++</a:t>
            </a:r>
          </a:p>
          <a:p>
            <a:r>
              <a:rPr lang="en-GB" dirty="0"/>
              <a:t>‘Way’ index is used to fetch Cache Line from Data RAM</a:t>
            </a:r>
          </a:p>
          <a:p>
            <a:r>
              <a:rPr lang="en-GB" dirty="0"/>
              <a:t>LRU counter is updated</a:t>
            </a:r>
          </a:p>
          <a:p>
            <a:r>
              <a:rPr lang="en-GB" dirty="0"/>
              <a:t>if (</a:t>
            </a:r>
            <a:r>
              <a:rPr lang="en-GB" dirty="0" err="1"/>
              <a:t>writingData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(D)</a:t>
            </a:r>
            <a:r>
              <a:rPr lang="en-GB" dirty="0" err="1"/>
              <a:t>irty</a:t>
            </a:r>
            <a:r>
              <a:rPr lang="en-GB" dirty="0"/>
              <a:t> Bit is updated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E7B08-3F5C-4F14-816C-7126B8C3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EEAD7-BB02-4C2C-B008-FC3F1A5F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EA363-507E-4D95-8EEA-663202E7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(!</a:t>
            </a:r>
            <a:r>
              <a:rPr lang="en-GB" dirty="0" err="1"/>
              <a:t>tagFound</a:t>
            </a:r>
            <a:r>
              <a:rPr lang="en-GB" dirty="0"/>
              <a:t>) </a:t>
            </a:r>
            <a:r>
              <a:rPr lang="en-GB" dirty="0" err="1"/>
              <a:t>CacheMiss</a:t>
            </a:r>
            <a:r>
              <a:rPr lang="en-GB" dirty="0"/>
              <a:t>++</a:t>
            </a:r>
          </a:p>
          <a:p>
            <a:r>
              <a:rPr lang="en-GB" dirty="0"/>
              <a:t>‘Way’ index is determined from Tag Data</a:t>
            </a:r>
          </a:p>
          <a:p>
            <a:pPr lvl="1"/>
            <a:r>
              <a:rPr lang="en-GB" dirty="0"/>
              <a:t>Is a Cache Line free? - Checks the (V)</a:t>
            </a:r>
            <a:r>
              <a:rPr lang="en-GB" dirty="0" err="1"/>
              <a:t>alid</a:t>
            </a:r>
            <a:r>
              <a:rPr lang="en-GB" dirty="0"/>
              <a:t> bit</a:t>
            </a:r>
          </a:p>
          <a:p>
            <a:pPr lvl="1"/>
            <a:r>
              <a:rPr lang="en-GB" dirty="0"/>
              <a:t>Else, LRU counter is checked to find line to Evict</a:t>
            </a:r>
          </a:p>
          <a:p>
            <a:pPr lvl="1"/>
            <a:r>
              <a:rPr lang="en-GB" dirty="0"/>
              <a:t>If (D)</a:t>
            </a:r>
            <a:r>
              <a:rPr lang="en-GB" dirty="0" err="1"/>
              <a:t>irty</a:t>
            </a:r>
            <a:r>
              <a:rPr lang="en-GB" dirty="0"/>
              <a:t>, evict Cache Line to next Cache Level or Main RAM</a:t>
            </a:r>
          </a:p>
          <a:p>
            <a:r>
              <a:rPr lang="en-GB" dirty="0"/>
              <a:t>if (</a:t>
            </a:r>
            <a:r>
              <a:rPr lang="en-GB" dirty="0" err="1"/>
              <a:t>writingData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(D)</a:t>
            </a:r>
            <a:r>
              <a:rPr lang="en-GB" dirty="0" err="1"/>
              <a:t>irty</a:t>
            </a:r>
            <a:r>
              <a:rPr lang="en-GB" dirty="0"/>
              <a:t> Bit is updated, (V)</a:t>
            </a:r>
            <a:r>
              <a:rPr lang="en-GB" dirty="0" err="1"/>
              <a:t>alid</a:t>
            </a:r>
            <a:r>
              <a:rPr lang="en-GB" dirty="0"/>
              <a:t> Bit is updated, LRU is reset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917A-E09C-4350-A935-CFA1CD5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F2E49-718C-4A13-ADF1-5CB74B68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5D3D2-E935-4C26-B36E-FFFE55D5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8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Direct Mapped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1-Way with multiple Sets</a:t>
            </a:r>
          </a:p>
          <a:p>
            <a:pPr lvl="1"/>
            <a:r>
              <a:rPr lang="en-GB" dirty="0"/>
              <a:t>Cache Line is Directly indexed using the Set index</a:t>
            </a:r>
          </a:p>
          <a:p>
            <a:r>
              <a:rPr lang="en-GB" dirty="0"/>
              <a:t>No searching of multiple ‘Ways’ is needed</a:t>
            </a:r>
          </a:p>
          <a:p>
            <a:pPr lvl="1"/>
            <a:r>
              <a:rPr lang="en-GB" dirty="0"/>
              <a:t>Much simpler logic, therefore usually faster/cheaper</a:t>
            </a:r>
          </a:p>
          <a:p>
            <a:r>
              <a:rPr lang="en-GB" dirty="0"/>
              <a:t>Many addresses will map to the same Set/Way</a:t>
            </a:r>
          </a:p>
          <a:p>
            <a:pPr lvl="1"/>
            <a:r>
              <a:rPr lang="en-GB" dirty="0"/>
              <a:t>64KB Direct Mapped = 1024 Sets (10-Bit Index)</a:t>
            </a:r>
          </a:p>
          <a:p>
            <a:pPr lvl="1"/>
            <a:r>
              <a:rPr lang="en-GB" dirty="0"/>
              <a:t>Addresses spaced 64KB apart map to same Set</a:t>
            </a:r>
          </a:p>
          <a:p>
            <a:pPr lvl="1"/>
            <a:r>
              <a:rPr lang="en-GB" dirty="0"/>
              <a:t>1/1 Cache Lines are evicted per conflicted access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1C3D-CA10-4646-8740-B64DD384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871A1-F2F5-49F2-9B25-CA02C698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9F8A8-0167-40C2-9DED-88432C6B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853F-4D7D-45F1-B820-CA28F125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Direct Mapped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D76FF3-70C4-43A6-994D-69BA8A678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27513"/>
              </p:ext>
            </p:extLst>
          </p:nvPr>
        </p:nvGraphicFramePr>
        <p:xfrm>
          <a:off x="3087420" y="1653362"/>
          <a:ext cx="6017160" cy="451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32">
                  <a:extLst>
                    <a:ext uri="{9D8B030D-6E8A-4147-A177-3AD203B41FA5}">
                      <a16:colId xmlns:a16="http://schemas.microsoft.com/office/drawing/2014/main" val="3384395832"/>
                    </a:ext>
                  </a:extLst>
                </a:gridCol>
                <a:gridCol w="2719664">
                  <a:extLst>
                    <a:ext uri="{9D8B030D-6E8A-4147-A177-3AD203B41FA5}">
                      <a16:colId xmlns:a16="http://schemas.microsoft.com/office/drawing/2014/main" val="3074801977"/>
                    </a:ext>
                  </a:extLst>
                </a:gridCol>
                <a:gridCol w="2719664">
                  <a:extLst>
                    <a:ext uri="{9D8B030D-6E8A-4147-A177-3AD203B41FA5}">
                      <a16:colId xmlns:a16="http://schemas.microsoft.com/office/drawing/2014/main" val="472134909"/>
                    </a:ext>
                  </a:extLst>
                </a:gridCol>
              </a:tblGrid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Set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Tag RAM (Way 0)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Data RAM (Way 0)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655296202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691665063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9986386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887915863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715168161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4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698490502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5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20406615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22077600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7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569678279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8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878548703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9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676180336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10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458753411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11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54134836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12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547313727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13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115264803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14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527234521"/>
                  </a:ext>
                </a:extLst>
              </a:tr>
              <a:tr h="25057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15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/>
                        <a:t>Tag:V:D:LRU</a:t>
                      </a:r>
                      <a:endParaRPr lang="en-GB" sz="1300" dirty="0"/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 Data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009726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D28A-A28D-4C0D-8D25-956F96B1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8CF98-261E-445E-BB5E-E1CB87E2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E6192-88B3-48B9-BA59-752A4D9D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9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Fully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n-Ways within single Set</a:t>
            </a:r>
          </a:p>
          <a:p>
            <a:pPr lvl="1"/>
            <a:r>
              <a:rPr lang="en-GB" dirty="0"/>
              <a:t>Cache Line is not indexed</a:t>
            </a:r>
          </a:p>
          <a:p>
            <a:pPr lvl="1"/>
            <a:r>
              <a:rPr lang="en-GB" dirty="0"/>
              <a:t>Searching of multiple ‘Ways’ is needed</a:t>
            </a:r>
          </a:p>
          <a:p>
            <a:pPr lvl="1"/>
            <a:r>
              <a:rPr lang="en-GB" dirty="0"/>
              <a:t>Complex logic, therefore usually slower/expensive</a:t>
            </a:r>
          </a:p>
          <a:p>
            <a:r>
              <a:rPr lang="en-GB" dirty="0"/>
              <a:t>Any address will map to the same Set</a:t>
            </a:r>
          </a:p>
          <a:p>
            <a:pPr lvl="1"/>
            <a:r>
              <a:rPr lang="en-GB" dirty="0"/>
              <a:t>64KB Fully Associative = 1 Set with 1024 Ways</a:t>
            </a:r>
          </a:p>
          <a:p>
            <a:pPr lvl="1"/>
            <a:r>
              <a:rPr lang="en-GB" dirty="0"/>
              <a:t>1/1024 Cache Lines are evicted per conflicted access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1F3D-A56B-4B47-9685-C0160ADC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8C718-9689-4B81-B13D-A01D7942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9D8D-0F8C-4D04-A167-FCA48160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5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853F-4D7D-45F1-B820-CA28F125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Fully Associative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D76FF3-70C4-43A6-994D-69BA8A678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68539"/>
              </p:ext>
            </p:extLst>
          </p:nvPr>
        </p:nvGraphicFramePr>
        <p:xfrm>
          <a:off x="3087420" y="1728216"/>
          <a:ext cx="6017160" cy="4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32">
                  <a:extLst>
                    <a:ext uri="{9D8B030D-6E8A-4147-A177-3AD203B41FA5}">
                      <a16:colId xmlns:a16="http://schemas.microsoft.com/office/drawing/2014/main" val="3384395832"/>
                    </a:ext>
                  </a:extLst>
                </a:gridCol>
                <a:gridCol w="679916">
                  <a:extLst>
                    <a:ext uri="{9D8B030D-6E8A-4147-A177-3AD203B41FA5}">
                      <a16:colId xmlns:a16="http://schemas.microsoft.com/office/drawing/2014/main" val="3074801977"/>
                    </a:ext>
                  </a:extLst>
                </a:gridCol>
                <a:gridCol w="679916">
                  <a:extLst>
                    <a:ext uri="{9D8B030D-6E8A-4147-A177-3AD203B41FA5}">
                      <a16:colId xmlns:a16="http://schemas.microsoft.com/office/drawing/2014/main" val="1005929230"/>
                    </a:ext>
                  </a:extLst>
                </a:gridCol>
                <a:gridCol w="679916">
                  <a:extLst>
                    <a:ext uri="{9D8B030D-6E8A-4147-A177-3AD203B41FA5}">
                      <a16:colId xmlns:a16="http://schemas.microsoft.com/office/drawing/2014/main" val="2294631123"/>
                    </a:ext>
                  </a:extLst>
                </a:gridCol>
                <a:gridCol w="679916">
                  <a:extLst>
                    <a:ext uri="{9D8B030D-6E8A-4147-A177-3AD203B41FA5}">
                      <a16:colId xmlns:a16="http://schemas.microsoft.com/office/drawing/2014/main" val="840178604"/>
                    </a:ext>
                  </a:extLst>
                </a:gridCol>
                <a:gridCol w="679916">
                  <a:extLst>
                    <a:ext uri="{9D8B030D-6E8A-4147-A177-3AD203B41FA5}">
                      <a16:colId xmlns:a16="http://schemas.microsoft.com/office/drawing/2014/main" val="472134909"/>
                    </a:ext>
                  </a:extLst>
                </a:gridCol>
                <a:gridCol w="679916">
                  <a:extLst>
                    <a:ext uri="{9D8B030D-6E8A-4147-A177-3AD203B41FA5}">
                      <a16:colId xmlns:a16="http://schemas.microsoft.com/office/drawing/2014/main" val="2994974539"/>
                    </a:ext>
                  </a:extLst>
                </a:gridCol>
                <a:gridCol w="679916">
                  <a:extLst>
                    <a:ext uri="{9D8B030D-6E8A-4147-A177-3AD203B41FA5}">
                      <a16:colId xmlns:a16="http://schemas.microsoft.com/office/drawing/2014/main" val="3730470735"/>
                    </a:ext>
                  </a:extLst>
                </a:gridCol>
                <a:gridCol w="679916">
                  <a:extLst>
                    <a:ext uri="{9D8B030D-6E8A-4147-A177-3AD203B41FA5}">
                      <a16:colId xmlns:a16="http://schemas.microsoft.com/office/drawing/2014/main" val="1300957944"/>
                    </a:ext>
                  </a:extLst>
                </a:gridCol>
              </a:tblGrid>
              <a:tr h="68996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Set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Tag RAM</a:t>
                      </a:r>
                    </a:p>
                    <a:p>
                      <a:pPr algn="ctr"/>
                      <a:r>
                        <a:rPr lang="en-GB" sz="1300" dirty="0"/>
                        <a:t>Way</a:t>
                      </a:r>
                    </a:p>
                    <a:p>
                      <a:pPr algn="ctr"/>
                      <a:r>
                        <a:rPr lang="en-GB" sz="1300" dirty="0"/>
                        <a:t>0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Tag RAM</a:t>
                      </a:r>
                    </a:p>
                    <a:p>
                      <a:pPr algn="ctr"/>
                      <a:r>
                        <a:rPr lang="en-GB" sz="1300" dirty="0"/>
                        <a:t>Way</a:t>
                      </a:r>
                    </a:p>
                    <a:p>
                      <a:pPr algn="ctr"/>
                      <a:r>
                        <a:rPr lang="en-GB" sz="1300" dirty="0"/>
                        <a:t>1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Tag RAM</a:t>
                      </a:r>
                    </a:p>
                    <a:p>
                      <a:pPr algn="ctr"/>
                      <a:r>
                        <a:rPr lang="en-GB" sz="1300" dirty="0"/>
                        <a:t>Way</a:t>
                      </a:r>
                    </a:p>
                    <a:p>
                      <a:pPr algn="ctr"/>
                      <a:r>
                        <a:rPr lang="en-GB" sz="1300" dirty="0"/>
                        <a:t>~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Tag RAM</a:t>
                      </a:r>
                    </a:p>
                    <a:p>
                      <a:pPr algn="ctr"/>
                      <a:r>
                        <a:rPr lang="en-GB" sz="1300" dirty="0"/>
                        <a:t>Way</a:t>
                      </a:r>
                    </a:p>
                    <a:p>
                      <a:pPr algn="ctr"/>
                      <a:r>
                        <a:rPr lang="en-GB" sz="1300" dirty="0"/>
                        <a:t>n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Data RAM Way</a:t>
                      </a:r>
                    </a:p>
                    <a:p>
                      <a:pPr algn="ctr"/>
                      <a:r>
                        <a:rPr lang="en-GB" sz="1300" dirty="0"/>
                        <a:t>0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Data RAM Way</a:t>
                      </a:r>
                    </a:p>
                    <a:p>
                      <a:pPr algn="ctr"/>
                      <a:r>
                        <a:rPr lang="en-GB" sz="1300" dirty="0"/>
                        <a:t>1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Data RAM Way</a:t>
                      </a:r>
                    </a:p>
                    <a:p>
                      <a:pPr algn="ctr"/>
                      <a:r>
                        <a:rPr lang="en-GB" sz="1300" dirty="0"/>
                        <a:t>~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Data RAM Way</a:t>
                      </a:r>
                    </a:p>
                    <a:p>
                      <a:pPr algn="ctr"/>
                      <a:r>
                        <a:rPr lang="en-GB" sz="1300" dirty="0"/>
                        <a:t>n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655296202"/>
                  </a:ext>
                </a:extLst>
              </a:tr>
              <a:tr h="372134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Tag</a:t>
                      </a:r>
                    </a:p>
                    <a:p>
                      <a:pPr algn="ctr"/>
                      <a:r>
                        <a:rPr lang="en-GB" sz="1300" dirty="0"/>
                        <a:t>Data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Tag</a:t>
                      </a:r>
                    </a:p>
                    <a:p>
                      <a:pPr algn="ctr"/>
                      <a:r>
                        <a:rPr lang="en-GB" sz="1300" dirty="0"/>
                        <a:t>Data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Tag</a:t>
                      </a:r>
                    </a:p>
                    <a:p>
                      <a:pPr algn="ctr"/>
                      <a:r>
                        <a:rPr lang="en-GB" sz="1300" dirty="0"/>
                        <a:t>Data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Tag</a:t>
                      </a:r>
                    </a:p>
                    <a:p>
                      <a:pPr algn="ctr"/>
                      <a:r>
                        <a:rPr lang="en-GB" sz="1300" dirty="0"/>
                        <a:t>Data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691665063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6386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6615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7600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78279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48703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80336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53411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4836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13727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264803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34521"/>
                  </a:ext>
                </a:extLst>
              </a:tr>
              <a:tr h="220210"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26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677F2-60DF-415E-9790-31009C03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D2426-A6B5-4082-B343-BD4BDF3B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4DB2B-10BB-4AED-A07C-481F5105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4-Way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4 Cache Lines per Set</a:t>
            </a:r>
          </a:p>
          <a:p>
            <a:pPr lvl="1"/>
            <a:r>
              <a:rPr lang="en-GB" dirty="0"/>
              <a:t>Cache Line is partly indexed using the Set index</a:t>
            </a:r>
          </a:p>
          <a:p>
            <a:r>
              <a:rPr lang="en-GB" dirty="0"/>
              <a:t>All 4 ‘Ways’ are checked in parallel</a:t>
            </a:r>
          </a:p>
          <a:p>
            <a:pPr lvl="1"/>
            <a:r>
              <a:rPr lang="en-GB" dirty="0"/>
              <a:t>Balance of logic, therefore usually fast-</a:t>
            </a:r>
            <a:r>
              <a:rPr lang="en-GB" dirty="0" err="1"/>
              <a:t>ish</a:t>
            </a:r>
            <a:r>
              <a:rPr lang="en-GB" dirty="0"/>
              <a:t>/cheap-</a:t>
            </a:r>
            <a:r>
              <a:rPr lang="en-GB" dirty="0" err="1"/>
              <a:t>ish</a:t>
            </a:r>
            <a:endParaRPr lang="en-GB" dirty="0"/>
          </a:p>
          <a:p>
            <a:r>
              <a:rPr lang="en-GB" dirty="0"/>
              <a:t>Some addresses will map to the same Set</a:t>
            </a:r>
          </a:p>
          <a:p>
            <a:pPr lvl="1"/>
            <a:r>
              <a:rPr lang="en-GB" dirty="0"/>
              <a:t>64KB 4-Way = 256 Sets (8-Bit Index)</a:t>
            </a:r>
          </a:p>
          <a:p>
            <a:pPr lvl="1"/>
            <a:r>
              <a:rPr lang="en-GB" dirty="0"/>
              <a:t>Addresses spaced 16KB apart map to same Set</a:t>
            </a:r>
          </a:p>
          <a:p>
            <a:pPr lvl="1"/>
            <a:r>
              <a:rPr lang="en-GB" dirty="0"/>
              <a:t>1/4 Cache Lines are evicted per conflicted access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9467-84C7-465D-83AA-3077CBF5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8CD22-5128-472C-8B4C-67D6E7B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45F38-1ACB-454B-AE92-349F53C2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853F-4D7D-45F1-B820-CA28F125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4-Way Associative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D76FF3-70C4-43A6-994D-69BA8A678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93648"/>
              </p:ext>
            </p:extLst>
          </p:nvPr>
        </p:nvGraphicFramePr>
        <p:xfrm>
          <a:off x="3087420" y="1728216"/>
          <a:ext cx="6017160" cy="4667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32">
                  <a:extLst>
                    <a:ext uri="{9D8B030D-6E8A-4147-A177-3AD203B41FA5}">
                      <a16:colId xmlns:a16="http://schemas.microsoft.com/office/drawing/2014/main" val="3384395832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3074801977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1866703034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1971511934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3695860763"/>
                    </a:ext>
                  </a:extLst>
                </a:gridCol>
              </a:tblGrid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Set</a:t>
                      </a:r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Way</a:t>
                      </a:r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296202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69166506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9986386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88791586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715168161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4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698490502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5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20406615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22077600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7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569678279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8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87854870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9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676180336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10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458753411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11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54134836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12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547313727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13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11526480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14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527234521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15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009726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305-EBEF-4AC0-9D25-52B562B6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DF871-8EB3-4430-900D-A7EE985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B966A-2451-4587-BB48-4A477E23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853F-4D7D-45F1-B820-CA28F125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Sequential accesses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D76FF3-70C4-43A6-994D-69BA8A678912}"/>
              </a:ext>
            </a:extLst>
          </p:cNvPr>
          <p:cNvGraphicFramePr>
            <a:graphicFrameLocks noGrp="1"/>
          </p:cNvGraphicFramePr>
          <p:nvPr/>
        </p:nvGraphicFramePr>
        <p:xfrm>
          <a:off x="3087420" y="1728216"/>
          <a:ext cx="6017160" cy="4667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32">
                  <a:extLst>
                    <a:ext uri="{9D8B030D-6E8A-4147-A177-3AD203B41FA5}">
                      <a16:colId xmlns:a16="http://schemas.microsoft.com/office/drawing/2014/main" val="3384395832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3074801977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1866703034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1971511934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3695860763"/>
                    </a:ext>
                  </a:extLst>
                </a:gridCol>
              </a:tblGrid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Set</a:t>
                      </a:r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Way</a:t>
                      </a:r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296202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69166506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9986386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88791586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715168161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4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698490502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5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20406615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22077600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7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569678279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8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87854870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9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676180336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10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458753411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11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54134836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12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547313727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13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11526480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14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527234521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15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009726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305-EBEF-4AC0-9D25-52B562B6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DF871-8EB3-4430-900D-A7EE985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B966A-2451-4587-BB48-4A477E23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DD564A7F-E17F-4EB5-A84B-D5D87CDE2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37860"/>
              </p:ext>
            </p:extLst>
          </p:nvPr>
        </p:nvGraphicFramePr>
        <p:xfrm>
          <a:off x="515434" y="1728216"/>
          <a:ext cx="2184890" cy="46670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4890">
                  <a:extLst>
                    <a:ext uri="{9D8B030D-6E8A-4147-A177-3AD203B41FA5}">
                      <a16:colId xmlns:a16="http://schemas.microsoft.com/office/drawing/2014/main" val="4120177594"/>
                    </a:ext>
                  </a:extLst>
                </a:gridCol>
              </a:tblGrid>
              <a:tr h="583383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0xC0DE0000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664842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0xC0DE0040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16831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0xC0DE0080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068505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0xC0DE00C0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29854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167580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0xC0DE0140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86581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0xC0DE0180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184688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0xC0DE01C0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5178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670CCC1-4125-4B5C-B3A5-8A629C4FC0A8}"/>
              </a:ext>
            </a:extLst>
          </p:cNvPr>
          <p:cNvSpPr/>
          <p:nvPr/>
        </p:nvSpPr>
        <p:spPr>
          <a:xfrm>
            <a:off x="515434" y="1728216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FE1E5C-B1F1-4366-B7FA-EBABDE4247F5}"/>
              </a:ext>
            </a:extLst>
          </p:cNvPr>
          <p:cNvSpPr/>
          <p:nvPr/>
        </p:nvSpPr>
        <p:spPr>
          <a:xfrm>
            <a:off x="3661936" y="2012683"/>
            <a:ext cx="1372839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E8FF7-EF39-42BB-9B03-B57A8549945B}"/>
              </a:ext>
            </a:extLst>
          </p:cNvPr>
          <p:cNvSpPr/>
          <p:nvPr/>
        </p:nvSpPr>
        <p:spPr>
          <a:xfrm>
            <a:off x="512547" y="2313878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0C41C5-C3E1-45C8-94A5-46F36FB3361C}"/>
              </a:ext>
            </a:extLst>
          </p:cNvPr>
          <p:cNvSpPr/>
          <p:nvPr/>
        </p:nvSpPr>
        <p:spPr>
          <a:xfrm>
            <a:off x="512547" y="2907792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7F7EE2-85AD-480F-B4CD-AE5AB0B2ECC0}"/>
              </a:ext>
            </a:extLst>
          </p:cNvPr>
          <p:cNvSpPr/>
          <p:nvPr/>
        </p:nvSpPr>
        <p:spPr>
          <a:xfrm>
            <a:off x="512547" y="3485202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E2FD84-24A1-48AF-832E-3B4A216685F6}"/>
              </a:ext>
            </a:extLst>
          </p:cNvPr>
          <p:cNvSpPr/>
          <p:nvPr/>
        </p:nvSpPr>
        <p:spPr>
          <a:xfrm>
            <a:off x="512547" y="4062612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34BAE6-54C2-40F7-AA84-B47B9EC6C071}"/>
              </a:ext>
            </a:extLst>
          </p:cNvPr>
          <p:cNvSpPr/>
          <p:nvPr/>
        </p:nvSpPr>
        <p:spPr>
          <a:xfrm>
            <a:off x="512547" y="4648274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83BAE-5175-4C28-AA78-253493BE868E}"/>
              </a:ext>
            </a:extLst>
          </p:cNvPr>
          <p:cNvSpPr/>
          <p:nvPr/>
        </p:nvSpPr>
        <p:spPr>
          <a:xfrm>
            <a:off x="512547" y="5233936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366F9-9E87-4CB0-BE55-3101C97D78B0}"/>
              </a:ext>
            </a:extLst>
          </p:cNvPr>
          <p:cNvSpPr/>
          <p:nvPr/>
        </p:nvSpPr>
        <p:spPr>
          <a:xfrm>
            <a:off x="512547" y="5826444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E84C35-DE6E-46BE-AA9F-B0E9626DB470}"/>
              </a:ext>
            </a:extLst>
          </p:cNvPr>
          <p:cNvSpPr/>
          <p:nvPr/>
        </p:nvSpPr>
        <p:spPr>
          <a:xfrm>
            <a:off x="3661933" y="2281574"/>
            <a:ext cx="1372839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17B995-4D1D-48D0-8AD7-4187C81FDE05}"/>
              </a:ext>
            </a:extLst>
          </p:cNvPr>
          <p:cNvSpPr/>
          <p:nvPr/>
        </p:nvSpPr>
        <p:spPr>
          <a:xfrm>
            <a:off x="3661934" y="2550465"/>
            <a:ext cx="1372839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A788C8-056F-4BD8-B62B-153327138F4B}"/>
              </a:ext>
            </a:extLst>
          </p:cNvPr>
          <p:cNvSpPr/>
          <p:nvPr/>
        </p:nvSpPr>
        <p:spPr>
          <a:xfrm>
            <a:off x="3661933" y="2834932"/>
            <a:ext cx="1372839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7B37B6-4110-4E7D-ABBA-379FC5EF3ED7}"/>
              </a:ext>
            </a:extLst>
          </p:cNvPr>
          <p:cNvSpPr/>
          <p:nvPr/>
        </p:nvSpPr>
        <p:spPr>
          <a:xfrm>
            <a:off x="3661932" y="3102648"/>
            <a:ext cx="1372839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B77B15-F834-4A47-9B54-75F06BC9B0D0}"/>
              </a:ext>
            </a:extLst>
          </p:cNvPr>
          <p:cNvSpPr/>
          <p:nvPr/>
        </p:nvSpPr>
        <p:spPr>
          <a:xfrm>
            <a:off x="3661931" y="3388320"/>
            <a:ext cx="1372839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1BF92D-2C2C-4A18-937A-A21CDE698C4D}"/>
              </a:ext>
            </a:extLst>
          </p:cNvPr>
          <p:cNvSpPr/>
          <p:nvPr/>
        </p:nvSpPr>
        <p:spPr>
          <a:xfrm>
            <a:off x="3661931" y="3654831"/>
            <a:ext cx="1372839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7366B0-8A07-49FF-9995-04299BD60CF2}"/>
              </a:ext>
            </a:extLst>
          </p:cNvPr>
          <p:cNvSpPr/>
          <p:nvPr/>
        </p:nvSpPr>
        <p:spPr>
          <a:xfrm>
            <a:off x="3661930" y="3926539"/>
            <a:ext cx="1372839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7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17CE-E5AA-4BC1-9279-437C447D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427B-34B2-4FA6-9EFF-6191F69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Who is this talk for?</a:t>
            </a:r>
          </a:p>
          <a:p>
            <a:pPr lvl="1"/>
            <a:r>
              <a:rPr lang="en-GB" dirty="0"/>
              <a:t>Programmers of all levels</a:t>
            </a:r>
          </a:p>
          <a:p>
            <a:r>
              <a:rPr lang="en-GB" dirty="0"/>
              <a:t>Why does a programmer need to know about caches?</a:t>
            </a:r>
          </a:p>
          <a:p>
            <a:pPr lvl="1"/>
            <a:r>
              <a:rPr lang="en-GB" dirty="0"/>
              <a:t>Because they are key to extracting best CPU performance</a:t>
            </a:r>
          </a:p>
          <a:p>
            <a:r>
              <a:rPr lang="en-GB" dirty="0"/>
              <a:t>How will this talk make my code better and faster?</a:t>
            </a:r>
          </a:p>
          <a:p>
            <a:pPr lvl="1"/>
            <a:r>
              <a:rPr lang="en-GB" dirty="0"/>
              <a:t>Hopefully a better understanding of how CPU uses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DCCE4-5163-42A7-A44F-A0FAE697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19D56-BAB7-41F7-9801-4832BBD0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F872-C87D-4E4F-B917-4C1B3D0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@ComputeUnit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1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853F-4D7D-45F1-B820-CA28F125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Stride Accesses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D76FF3-70C4-43A6-994D-69BA8A678912}"/>
              </a:ext>
            </a:extLst>
          </p:cNvPr>
          <p:cNvGraphicFramePr>
            <a:graphicFrameLocks noGrp="1"/>
          </p:cNvGraphicFramePr>
          <p:nvPr/>
        </p:nvGraphicFramePr>
        <p:xfrm>
          <a:off x="3087420" y="1728216"/>
          <a:ext cx="6017160" cy="4667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32">
                  <a:extLst>
                    <a:ext uri="{9D8B030D-6E8A-4147-A177-3AD203B41FA5}">
                      <a16:colId xmlns:a16="http://schemas.microsoft.com/office/drawing/2014/main" val="3384395832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3074801977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1866703034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1971511934"/>
                    </a:ext>
                  </a:extLst>
                </a:gridCol>
                <a:gridCol w="1359832">
                  <a:extLst>
                    <a:ext uri="{9D8B030D-6E8A-4147-A177-3AD203B41FA5}">
                      <a16:colId xmlns:a16="http://schemas.microsoft.com/office/drawing/2014/main" val="3695860763"/>
                    </a:ext>
                  </a:extLst>
                </a:gridCol>
              </a:tblGrid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Set</a:t>
                      </a:r>
                    </a:p>
                  </a:txBody>
                  <a:tcPr marL="67693" marR="67693" marT="33847" marB="33847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Way</a:t>
                      </a:r>
                    </a:p>
                  </a:txBody>
                  <a:tcPr marL="67693" marR="67693" marT="33847" marB="33847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296202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69166506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9986386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88791586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715168161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4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698490502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5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20406615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22077600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7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569678279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8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87854870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9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676180336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10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1458753411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11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54134836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12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3547313727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13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2115264803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14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527234521"/>
                  </a:ext>
                </a:extLst>
              </a:tr>
              <a:tr h="27453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15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64B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val="4009726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305-EBEF-4AC0-9D25-52B562B6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DF871-8EB3-4430-900D-A7EE985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B966A-2451-4587-BB48-4A477E23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DD564A7F-E17F-4EB5-A84B-D5D87CDE2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45951"/>
              </p:ext>
            </p:extLst>
          </p:nvPr>
        </p:nvGraphicFramePr>
        <p:xfrm>
          <a:off x="515434" y="1728216"/>
          <a:ext cx="2184890" cy="46670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4890">
                  <a:extLst>
                    <a:ext uri="{9D8B030D-6E8A-4147-A177-3AD203B41FA5}">
                      <a16:colId xmlns:a16="http://schemas.microsoft.com/office/drawing/2014/main" val="4120177594"/>
                    </a:ext>
                  </a:extLst>
                </a:gridCol>
              </a:tblGrid>
              <a:tr h="583383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0xC0DE0000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664842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0xC0DE1000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16831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068505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29854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167580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86581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0xC0DE6000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184688"/>
                  </a:ext>
                </a:extLst>
              </a:tr>
              <a:tr h="583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0xC0DE7000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51785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8F794E1-AAB3-4BE0-A3E4-5A1AF49433CE}"/>
              </a:ext>
            </a:extLst>
          </p:cNvPr>
          <p:cNvSpPr/>
          <p:nvPr/>
        </p:nvSpPr>
        <p:spPr>
          <a:xfrm>
            <a:off x="515434" y="1728216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DAC36-FF48-4371-B1AF-B4910FCD382D}"/>
              </a:ext>
            </a:extLst>
          </p:cNvPr>
          <p:cNvSpPr/>
          <p:nvPr/>
        </p:nvSpPr>
        <p:spPr>
          <a:xfrm>
            <a:off x="3661936" y="2012681"/>
            <a:ext cx="1372837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3CA85-4A87-4D14-BAFC-BAE9FFB98FC5}"/>
              </a:ext>
            </a:extLst>
          </p:cNvPr>
          <p:cNvSpPr/>
          <p:nvPr/>
        </p:nvSpPr>
        <p:spPr>
          <a:xfrm>
            <a:off x="512547" y="2313878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2A50C8-0C86-4656-89D1-910162DB28CC}"/>
              </a:ext>
            </a:extLst>
          </p:cNvPr>
          <p:cNvSpPr/>
          <p:nvPr/>
        </p:nvSpPr>
        <p:spPr>
          <a:xfrm>
            <a:off x="5034775" y="2012682"/>
            <a:ext cx="1372839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B89DBA-346D-4BF1-B78C-9BCD42F99D42}"/>
              </a:ext>
            </a:extLst>
          </p:cNvPr>
          <p:cNvSpPr/>
          <p:nvPr/>
        </p:nvSpPr>
        <p:spPr>
          <a:xfrm>
            <a:off x="512547" y="2907792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403A0-57BC-46C4-8555-83CB4F7DD458}"/>
              </a:ext>
            </a:extLst>
          </p:cNvPr>
          <p:cNvSpPr/>
          <p:nvPr/>
        </p:nvSpPr>
        <p:spPr>
          <a:xfrm>
            <a:off x="6383257" y="2012680"/>
            <a:ext cx="1372839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2FF452-5F71-4E4B-9154-8ED418712DF5}"/>
              </a:ext>
            </a:extLst>
          </p:cNvPr>
          <p:cNvSpPr/>
          <p:nvPr/>
        </p:nvSpPr>
        <p:spPr>
          <a:xfrm>
            <a:off x="512547" y="3484384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27EE65-19EB-453C-B1F2-EAF8CA7E975C}"/>
              </a:ext>
            </a:extLst>
          </p:cNvPr>
          <p:cNvSpPr/>
          <p:nvPr/>
        </p:nvSpPr>
        <p:spPr>
          <a:xfrm>
            <a:off x="7756097" y="2012678"/>
            <a:ext cx="1348482" cy="2522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369114-45AA-46C8-91D0-0526C0397232}"/>
              </a:ext>
            </a:extLst>
          </p:cNvPr>
          <p:cNvSpPr/>
          <p:nvPr/>
        </p:nvSpPr>
        <p:spPr>
          <a:xfrm>
            <a:off x="512547" y="4079116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F5F05D-A60F-470C-8723-C4AC336E1B2C}"/>
              </a:ext>
            </a:extLst>
          </p:cNvPr>
          <p:cNvSpPr/>
          <p:nvPr/>
        </p:nvSpPr>
        <p:spPr>
          <a:xfrm>
            <a:off x="3674113" y="2012677"/>
            <a:ext cx="1348482" cy="252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F91C3-98C2-4AD8-926E-AF455F30F93B}"/>
              </a:ext>
            </a:extLst>
          </p:cNvPr>
          <p:cNvSpPr/>
          <p:nvPr/>
        </p:nvSpPr>
        <p:spPr>
          <a:xfrm>
            <a:off x="512547" y="4642466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D92C41-CF88-40D9-A4ED-A0D72013308C}"/>
              </a:ext>
            </a:extLst>
          </p:cNvPr>
          <p:cNvSpPr/>
          <p:nvPr/>
        </p:nvSpPr>
        <p:spPr>
          <a:xfrm>
            <a:off x="5032900" y="2012673"/>
            <a:ext cx="1348482" cy="252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55F56C-8FF3-4F9E-B3C0-387C393A1E7A}"/>
              </a:ext>
            </a:extLst>
          </p:cNvPr>
          <p:cNvSpPr/>
          <p:nvPr/>
        </p:nvSpPr>
        <p:spPr>
          <a:xfrm>
            <a:off x="512547" y="5228128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47EAC6-F698-478F-A785-DBB13C3F9568}"/>
              </a:ext>
            </a:extLst>
          </p:cNvPr>
          <p:cNvSpPr/>
          <p:nvPr/>
        </p:nvSpPr>
        <p:spPr>
          <a:xfrm>
            <a:off x="6394499" y="2012672"/>
            <a:ext cx="1348482" cy="252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3511B2-DA25-44B8-9122-7C4EA508F68A}"/>
              </a:ext>
            </a:extLst>
          </p:cNvPr>
          <p:cNvSpPr/>
          <p:nvPr/>
        </p:nvSpPr>
        <p:spPr>
          <a:xfrm>
            <a:off x="512547" y="5819600"/>
            <a:ext cx="2184890" cy="5856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9F54F2-541F-42D9-8D22-39A02B3CA315}"/>
              </a:ext>
            </a:extLst>
          </p:cNvPr>
          <p:cNvSpPr/>
          <p:nvPr/>
        </p:nvSpPr>
        <p:spPr>
          <a:xfrm>
            <a:off x="7749539" y="2012664"/>
            <a:ext cx="1348482" cy="252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AD199-0DC0-43F9-9DC1-BE10AF86A7B0}"/>
              </a:ext>
            </a:extLst>
          </p:cNvPr>
          <p:cNvSpPr txBox="1"/>
          <p:nvPr/>
        </p:nvSpPr>
        <p:spPr>
          <a:xfrm>
            <a:off x="9567745" y="3356284"/>
            <a:ext cx="1795347" cy="203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Cache Line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Conflicts</a:t>
            </a:r>
          </a:p>
          <a:p>
            <a:pPr algn="ctr"/>
            <a:endParaRPr lang="en-GB" dirty="0">
              <a:solidFill>
                <a:srgbClr val="FF0000"/>
              </a:solidFill>
            </a:endParaRPr>
          </a:p>
          <a:p>
            <a:pPr algn="ctr"/>
            <a:r>
              <a:rPr lang="en-GB" dirty="0">
                <a:solidFill>
                  <a:srgbClr val="FF0000"/>
                </a:solidFill>
              </a:rPr>
              <a:t>Lines Evicted</a:t>
            </a:r>
          </a:p>
          <a:p>
            <a:pPr algn="ctr"/>
            <a:endParaRPr lang="en-GB" dirty="0">
              <a:solidFill>
                <a:srgbClr val="FF0000"/>
              </a:solidFill>
            </a:endParaRPr>
          </a:p>
          <a:p>
            <a:pPr algn="ctr"/>
            <a:r>
              <a:rPr lang="en-GB" dirty="0">
                <a:solidFill>
                  <a:srgbClr val="FF0000"/>
                </a:solidFill>
              </a:rPr>
              <a:t>Non-optimal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Cache Usage</a:t>
            </a:r>
          </a:p>
        </p:txBody>
      </p:sp>
    </p:spTree>
    <p:extLst>
      <p:ext uri="{BB962C8B-B14F-4D97-AF65-F5344CB8AC3E}">
        <p14:creationId xmlns:p14="http://schemas.microsoft.com/office/powerpoint/2010/main" val="24890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Caches are built with 2 types of locality in mind</a:t>
            </a:r>
          </a:p>
          <a:p>
            <a:pPr lvl="1"/>
            <a:r>
              <a:rPr lang="en-GB" dirty="0"/>
              <a:t>Spatial and Temporal</a:t>
            </a:r>
          </a:p>
          <a:p>
            <a:r>
              <a:rPr lang="en-GB" dirty="0"/>
              <a:t>Spatial</a:t>
            </a:r>
          </a:p>
          <a:p>
            <a:pPr lvl="1"/>
            <a:r>
              <a:rPr lang="en-GB" dirty="0"/>
              <a:t>Assumes that commonly accessed data is nearby</a:t>
            </a:r>
          </a:p>
          <a:p>
            <a:pPr lvl="1"/>
            <a:r>
              <a:rPr lang="en-GB" dirty="0"/>
              <a:t>Structures, Classes, Stack, etc</a:t>
            </a:r>
          </a:p>
          <a:p>
            <a:r>
              <a:rPr lang="en-GB" dirty="0"/>
              <a:t>Temporal</a:t>
            </a:r>
          </a:p>
          <a:p>
            <a:pPr lvl="1"/>
            <a:r>
              <a:rPr lang="en-GB" dirty="0"/>
              <a:t>Assumes that the same/nearby data is accessed soon after earlier access </a:t>
            </a:r>
          </a:p>
          <a:p>
            <a:pPr lvl="1"/>
            <a:r>
              <a:rPr lang="en-GB" dirty="0"/>
              <a:t>Stack, common functions, loop counters, ‘this’ pointer, etc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23116-022E-42E6-84EE-2DAE478F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B7F47-9D41-4653-9191-9368E189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6E0A6-37CF-4104-AF4E-28F6D2B0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Multiple levels of Cache</a:t>
            </a:r>
          </a:p>
          <a:p>
            <a:pPr lvl="1"/>
            <a:r>
              <a:rPr lang="en-GB" dirty="0"/>
              <a:t>Increasing in size and time to access</a:t>
            </a:r>
          </a:p>
          <a:p>
            <a:r>
              <a:rPr lang="en-GB" dirty="0"/>
              <a:t>Cache misses are bad (L1), Bad(L2), BAD(L3)</a:t>
            </a:r>
          </a:p>
          <a:p>
            <a:pPr lvl="1"/>
            <a:r>
              <a:rPr lang="en-GB" dirty="0"/>
              <a:t>RAM is very far away in terms of CPU cycles</a:t>
            </a:r>
          </a:p>
          <a:p>
            <a:pPr lvl="1"/>
            <a:r>
              <a:rPr lang="en-GB" dirty="0"/>
              <a:t>CPUs can do a lot of work in those cycles</a:t>
            </a:r>
          </a:p>
          <a:p>
            <a:r>
              <a:rPr lang="en-GB" dirty="0"/>
              <a:t>Knowing actual Cache sizes and layouts is useful</a:t>
            </a:r>
          </a:p>
          <a:p>
            <a:pPr lvl="1"/>
            <a:r>
              <a:rPr lang="en-GB" dirty="0"/>
              <a:t>Especially on fixed HW such as Consoles</a:t>
            </a:r>
          </a:p>
          <a:p>
            <a:r>
              <a:rPr lang="en-GB" dirty="0"/>
              <a:t>HW Prefetching can be your friend</a:t>
            </a:r>
          </a:p>
          <a:p>
            <a:pPr lvl="1"/>
            <a:r>
              <a:rPr lang="en-GB" dirty="0"/>
              <a:t>Think in terms of 2-4 ‘streams’ of data </a:t>
            </a:r>
            <a:r>
              <a:rPr lang="en-GB" dirty="0" err="1"/>
              <a:t>accessess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66A8-F6FA-42DF-9028-B4DB071F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9847F-B905-48E9-A295-D0209091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F57F5-6462-4C05-908F-301364B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7D7-84E3-4881-8065-F090935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CF-7B07-46EC-BCF0-9D5609F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1947-1822-4638-BC31-EEF72A1A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8ABB1-101D-4A6C-8208-25A1CB51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E4ED8-CE4F-45C8-B9E5-BB0B0FA5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17CE-E5AA-4BC1-9279-437C447D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427B-34B2-4FA6-9EFF-6191F69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CPU Clock Speeds improved faster than DRAM Speeds</a:t>
            </a:r>
          </a:p>
          <a:p>
            <a:r>
              <a:rPr lang="en-GB" dirty="0"/>
              <a:t>CPU @ 4GHz = 0.25 nanoseconds (ns) per cycle</a:t>
            </a:r>
          </a:p>
          <a:p>
            <a:r>
              <a:rPr lang="en-GB" dirty="0"/>
              <a:t>CPU cores can process 4-16 instructions / ns</a:t>
            </a:r>
          </a:p>
          <a:p>
            <a:r>
              <a:rPr lang="en-GB" dirty="0"/>
              <a:t>DDR3 RAM latency worst case ~100ns / access (*1)</a:t>
            </a:r>
          </a:p>
          <a:p>
            <a:r>
              <a:rPr lang="en-GB" dirty="0"/>
              <a:t>1 Instruction every 100ns is ~10 MHz CPU speed</a:t>
            </a:r>
          </a:p>
          <a:p>
            <a:r>
              <a:rPr lang="en-GB" dirty="0"/>
              <a:t>Worst case wasting ~1600 CPU </a:t>
            </a:r>
            <a:r>
              <a:rPr lang="en-GB" dirty="0" err="1"/>
              <a:t>inst</a:t>
            </a:r>
            <a:r>
              <a:rPr lang="en-GB" dirty="0"/>
              <a:t> per 100ns RAM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186BD-89CB-45B4-A9E5-EE7ABC45B105}"/>
              </a:ext>
            </a:extLst>
          </p:cNvPr>
          <p:cNvSpPr txBox="1"/>
          <p:nvPr/>
        </p:nvSpPr>
        <p:spPr>
          <a:xfrm>
            <a:off x="2023873" y="5978732"/>
            <a:ext cx="1016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(*1) </a:t>
            </a:r>
            <a:r>
              <a:rPr lang="en-GB" dirty="0">
                <a:hlinkClick r:id="rId2"/>
              </a:rPr>
              <a:t>https://ece.uwaterloo.ca/~rpellizz/techreps/worstcaseanalysis.pdf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0AC50-2439-461B-99E7-BE3A959A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89F1-D7FE-40E3-913B-06601A4D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9F2424-8C64-47BB-9945-E5CFC6F2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17CE-E5AA-4BC1-9279-437C447D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427B-34B2-4FA6-9EFF-6191F69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Consider wanting an apple from a lovely orchard in EU</a:t>
            </a:r>
          </a:p>
          <a:p>
            <a:pPr lvl="1"/>
            <a:r>
              <a:rPr lang="en-GB" dirty="0"/>
              <a:t>Every time you want an apple, you could drive/fly to the farm</a:t>
            </a:r>
          </a:p>
          <a:p>
            <a:pPr lvl="1"/>
            <a:r>
              <a:rPr lang="en-GB" dirty="0"/>
              <a:t>But that seems costly and time consuming</a:t>
            </a:r>
          </a:p>
          <a:p>
            <a:r>
              <a:rPr lang="en-GB" dirty="0"/>
              <a:t>Instead, there is a supply chain for the apples</a:t>
            </a:r>
          </a:p>
          <a:p>
            <a:pPr lvl="1"/>
            <a:r>
              <a:rPr lang="en-GB" dirty="0"/>
              <a:t>Wholesaler buys tons of lovely apples from Farmer</a:t>
            </a:r>
          </a:p>
          <a:p>
            <a:pPr lvl="1"/>
            <a:r>
              <a:rPr lang="en-GB" dirty="0"/>
              <a:t>Store/Market requests crates of apples from Wholesaler</a:t>
            </a:r>
          </a:p>
          <a:p>
            <a:pPr lvl="1"/>
            <a:r>
              <a:rPr lang="en-GB" dirty="0"/>
              <a:t>You buy a box of apples from Store and place in fruit bowl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D5FC-EE96-42D9-B1F5-9ED75095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C595B-0438-465D-BDA7-1DFAEC9B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D9678-63B1-4295-842F-589276B3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17CE-E5AA-4BC1-9279-437C447D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427B-34B2-4FA6-9EFF-6191F69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Each time you want an apple, you now do the following</a:t>
            </a:r>
          </a:p>
          <a:p>
            <a:r>
              <a:rPr lang="en-GB" dirty="0"/>
              <a:t>Check in the fruit bowl for any apples (L1)</a:t>
            </a:r>
          </a:p>
          <a:p>
            <a:pPr lvl="1"/>
            <a:r>
              <a:rPr lang="en-GB" dirty="0"/>
              <a:t>Relatively quick as it’s in your house or apartment (&lt;1 min)</a:t>
            </a:r>
          </a:p>
          <a:p>
            <a:r>
              <a:rPr lang="en-GB" dirty="0"/>
              <a:t>Check local store/market for any apples (L2)</a:t>
            </a:r>
          </a:p>
          <a:p>
            <a:pPr lvl="1"/>
            <a:r>
              <a:rPr lang="en-GB" dirty="0"/>
              <a:t>Slightly slower, trip to local store  (10+ mins)</a:t>
            </a:r>
          </a:p>
          <a:p>
            <a:r>
              <a:rPr lang="en-GB" dirty="0"/>
              <a:t>Store/Market checks wholesaler centre for any apples (L3)</a:t>
            </a:r>
          </a:p>
          <a:p>
            <a:pPr lvl="1"/>
            <a:r>
              <a:rPr lang="en-GB" dirty="0"/>
              <a:t>A lot slower, road/rail involved (hours)</a:t>
            </a:r>
          </a:p>
          <a:p>
            <a:r>
              <a:rPr lang="en-GB" dirty="0"/>
              <a:t>Farmer is requested to send lots of lovely apples (RAM)</a:t>
            </a:r>
          </a:p>
          <a:p>
            <a:pPr lvl="1"/>
            <a:r>
              <a:rPr lang="en-GB" dirty="0"/>
              <a:t>Much </a:t>
            </a:r>
            <a:r>
              <a:rPr lang="en-GB" dirty="0" err="1"/>
              <a:t>much</a:t>
            </a:r>
            <a:r>
              <a:rPr lang="en-GB" dirty="0"/>
              <a:t> slower, road/rail/shipping/airline (days)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F218-2CEC-40E9-9740-EF92A097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C057E-5440-4EE2-BC34-D6C75CFB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D0714-2EBB-499E-B255-DA964377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17CE-E5AA-4BC1-9279-437C447D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427B-34B2-4FA6-9EFF-6191F69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Each stage of supply chain anticipates demand (prefetching!)</a:t>
            </a:r>
          </a:p>
          <a:p>
            <a:r>
              <a:rPr lang="en-GB" dirty="0"/>
              <a:t>You notice apples running low so buy more before empty</a:t>
            </a:r>
          </a:p>
          <a:p>
            <a:r>
              <a:rPr lang="en-GB" dirty="0"/>
              <a:t>Local Store/Market monitors sales (empty shelves is bad)</a:t>
            </a:r>
          </a:p>
          <a:p>
            <a:r>
              <a:rPr lang="en-GB" dirty="0"/>
              <a:t>Wholesaler monitors demand (empty warehouse is bad)</a:t>
            </a:r>
          </a:p>
          <a:p>
            <a:r>
              <a:rPr lang="en-GB" dirty="0"/>
              <a:t>Farmer tries to grow enough to meet demand, always selling</a:t>
            </a:r>
          </a:p>
          <a:p>
            <a:r>
              <a:rPr lang="en-GB" dirty="0"/>
              <a:t>But sometimes, demand outstrips supply, bottlenecks/stalls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F218-2CEC-40E9-9740-EF92A097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C057E-5440-4EE2-BC34-D6C75CFB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D0714-2EBB-499E-B255-DA964377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17CE-E5AA-4BC1-9279-437C447D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427B-34B2-4FA6-9EFF-6191F69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Usually a Hierarchy of Cache Levels</a:t>
            </a:r>
          </a:p>
          <a:p>
            <a:r>
              <a:rPr lang="en-GB" dirty="0"/>
              <a:t>Closest to CPU is typically, smaller, faster and more costly</a:t>
            </a:r>
          </a:p>
          <a:p>
            <a:r>
              <a:rPr lang="en-GB" dirty="0"/>
              <a:t>Farthest from CPU is typically larger, slower and cheaper</a:t>
            </a:r>
          </a:p>
          <a:p>
            <a:r>
              <a:rPr lang="en-GB" dirty="0"/>
              <a:t>Level1 (L1$) ~16KB - 32KB with ~5 Cycles / Access</a:t>
            </a:r>
          </a:p>
          <a:p>
            <a:r>
              <a:rPr lang="en-GB" dirty="0"/>
              <a:t>Level2 (L2$) ~256KB - 512KB with ~25 Cycles / Access</a:t>
            </a:r>
          </a:p>
          <a:p>
            <a:r>
              <a:rPr lang="en-GB" dirty="0"/>
              <a:t>Level3 (L3$) ~1MB - 4MB with ~50 Cycles /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FC84-9F9A-4923-B556-A45213AA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A2CCC-7184-4906-A95B-A7148C89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89D09-72D7-4584-B17C-35BFD6F7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9ABAC9-35E1-4EBA-8A2D-67BCF99587C5}"/>
              </a:ext>
            </a:extLst>
          </p:cNvPr>
          <p:cNvSpPr/>
          <p:nvPr/>
        </p:nvSpPr>
        <p:spPr>
          <a:xfrm>
            <a:off x="575299" y="3347359"/>
            <a:ext cx="11160510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~32 KB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~5 Cycles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6453F-4F77-4E84-B264-16422B5DF601}"/>
              </a:ext>
            </a:extLst>
          </p:cNvPr>
          <p:cNvSpPr/>
          <p:nvPr/>
        </p:nvSpPr>
        <p:spPr>
          <a:xfrm>
            <a:off x="575300" y="2705077"/>
            <a:ext cx="11160510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~1 KB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~1 Cycle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613820-988F-476D-8503-DA471F24035D}"/>
              </a:ext>
            </a:extLst>
          </p:cNvPr>
          <p:cNvSpPr/>
          <p:nvPr/>
        </p:nvSpPr>
        <p:spPr>
          <a:xfrm>
            <a:off x="629785" y="4097231"/>
            <a:ext cx="11160510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~512 KB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~25 Cycles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D8DD-C111-49BC-9FA4-740CE982899E}"/>
              </a:ext>
            </a:extLst>
          </p:cNvPr>
          <p:cNvSpPr/>
          <p:nvPr/>
        </p:nvSpPr>
        <p:spPr>
          <a:xfrm>
            <a:off x="629785" y="4847103"/>
            <a:ext cx="11160510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~2 MB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~50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CA63E0-DF3F-4326-BC8A-FBC9FBCA3F04}"/>
              </a:ext>
            </a:extLst>
          </p:cNvPr>
          <p:cNvSpPr/>
          <p:nvPr/>
        </p:nvSpPr>
        <p:spPr>
          <a:xfrm>
            <a:off x="629784" y="5596975"/>
            <a:ext cx="11160510" cy="41529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~16 GB</a:t>
            </a:r>
          </a:p>
          <a:p>
            <a:pPr algn="r"/>
            <a:r>
              <a:rPr lang="en-GB" sz="1200" dirty="0">
                <a:solidFill>
                  <a:schemeClr val="tx1"/>
                </a:solidFill>
              </a:rPr>
              <a:t>~500 Cycles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92A9F-2995-4BC1-9365-336197B4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Cache – What?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19D849-99EA-4325-BF3C-8365E9E6F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781975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41B0-7251-4D27-8674-78876F8E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11DB-4D70-460F-83E1-F65A18EB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5916-55EC-45EB-97D8-12A1412C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  <p:bldP spid="13" grpId="0" animBg="1"/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6"/>
      </a:lt2>
      <a:accent1>
        <a:srgbClr val="D13F64"/>
      </a:accent1>
      <a:accent2>
        <a:srgbClr val="BF2D8E"/>
      </a:accent2>
      <a:accent3>
        <a:srgbClr val="C43FD1"/>
      </a:accent3>
      <a:accent4>
        <a:srgbClr val="7B36C1"/>
      </a:accent4>
      <a:accent5>
        <a:srgbClr val="5044D2"/>
      </a:accent5>
      <a:accent6>
        <a:srgbClr val="2D5EBF"/>
      </a:accent6>
      <a:hlink>
        <a:srgbClr val="7F65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1_AccentBox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2_AccentBox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2552</Words>
  <Application>Microsoft Office PowerPoint</Application>
  <PresentationFormat>Widescreen</PresentationFormat>
  <Paragraphs>743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Avenir Next LT Pro</vt:lpstr>
      <vt:lpstr>Calibri</vt:lpstr>
      <vt:lpstr>AccentBoxVTI</vt:lpstr>
      <vt:lpstr>1_AccentBoxVTI</vt:lpstr>
      <vt:lpstr>2_AccentBoxVTI</vt:lpstr>
      <vt:lpstr>CPU Caches</vt:lpstr>
      <vt:lpstr>Who am I?</vt:lpstr>
      <vt:lpstr>CPU Cache</vt:lpstr>
      <vt:lpstr>CPU Cache – Why?</vt:lpstr>
      <vt:lpstr>CPU Cache – Why?</vt:lpstr>
      <vt:lpstr>CPU Cache – Why?</vt:lpstr>
      <vt:lpstr>CPU Cache – Why?</vt:lpstr>
      <vt:lpstr>CPU Cache – What?</vt:lpstr>
      <vt:lpstr>CPU Cache – What?</vt:lpstr>
      <vt:lpstr>CPU Cache – Where?</vt:lpstr>
      <vt:lpstr>CPU Cache – Where?</vt:lpstr>
      <vt:lpstr>CPU Cache – Where?</vt:lpstr>
      <vt:lpstr>CPU Cache – Where?</vt:lpstr>
      <vt:lpstr>CPU Cache – How?</vt:lpstr>
      <vt:lpstr>CPU Cache – Prefetching</vt:lpstr>
      <vt:lpstr>CPU Cache – Associativity</vt:lpstr>
      <vt:lpstr>CPU Cache - Associativity</vt:lpstr>
      <vt:lpstr>CPU Cache – 64-Bit Pointers?</vt:lpstr>
      <vt:lpstr>CPU Cache – 40/48 Bit Address Space</vt:lpstr>
      <vt:lpstr>CPU Cache – Logic</vt:lpstr>
      <vt:lpstr>CPU Cache – Logic</vt:lpstr>
      <vt:lpstr>CPU Cache – Logic</vt:lpstr>
      <vt:lpstr>CPU Cache – Direct Mapped</vt:lpstr>
      <vt:lpstr>CPU Cache – Direct Mapped</vt:lpstr>
      <vt:lpstr>CPU Cache – Fully Associative</vt:lpstr>
      <vt:lpstr>CPU Cache – Fully Associative</vt:lpstr>
      <vt:lpstr>CPU Cache – 4-Way Associative</vt:lpstr>
      <vt:lpstr>CPU Cache – 4-Way Associative</vt:lpstr>
      <vt:lpstr>CPU Cache – Sequential accesses</vt:lpstr>
      <vt:lpstr>CPU Cache – Stride Accesses</vt:lpstr>
      <vt:lpstr>CPU Cache – Summary</vt:lpstr>
      <vt:lpstr>CPU Cache – Summary</vt:lpstr>
      <vt:lpstr>CPU Cache –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Caches</dc:title>
  <dc:creator>Steve Humphries</dc:creator>
  <cp:lastModifiedBy>Steve Humphries</cp:lastModifiedBy>
  <cp:revision>17</cp:revision>
  <dcterms:created xsi:type="dcterms:W3CDTF">2020-01-07T19:25:06Z</dcterms:created>
  <dcterms:modified xsi:type="dcterms:W3CDTF">2020-02-03T00:49:20Z</dcterms:modified>
</cp:coreProperties>
</file>