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9" r:id="rId3"/>
    <p:sldId id="275" r:id="rId4"/>
    <p:sldId id="258" r:id="rId5"/>
    <p:sldId id="259" r:id="rId6"/>
    <p:sldId id="276" r:id="rId7"/>
    <p:sldId id="260" r:id="rId8"/>
    <p:sldId id="267" r:id="rId9"/>
    <p:sldId id="261" r:id="rId10"/>
    <p:sldId id="277" r:id="rId11"/>
    <p:sldId id="278" r:id="rId12"/>
    <p:sldId id="262" r:id="rId13"/>
    <p:sldId id="280" r:id="rId14"/>
    <p:sldId id="263" r:id="rId15"/>
    <p:sldId id="266" r:id="rId16"/>
    <p:sldId id="264" r:id="rId17"/>
    <p:sldId id="265" r:id="rId18"/>
    <p:sldId id="273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76215-8B09-4D25-B855-DF2831714211}" v="3487" dt="2020-01-17T02:03:23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104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umphries" userId="138dae504d491b71" providerId="LiveId" clId="{AB676215-8B09-4D25-B855-DF2831714211}"/>
    <pc:docChg chg="undo redo custSel mod addSld delSld modSld sldOrd modMainMaster">
      <pc:chgData name="Steve Humphries" userId="138dae504d491b71" providerId="LiveId" clId="{AB676215-8B09-4D25-B855-DF2831714211}" dt="2020-01-17T02:03:23.977" v="6582" actId="20577"/>
      <pc:docMkLst>
        <pc:docMk/>
      </pc:docMkLst>
      <pc:sldChg chg="addSp delSp modSp mod setClrOvrMap">
        <pc:chgData name="Steve Humphries" userId="138dae504d491b71" providerId="LiveId" clId="{AB676215-8B09-4D25-B855-DF2831714211}" dt="2020-01-16T16:47:04.505" v="832" actId="27614"/>
        <pc:sldMkLst>
          <pc:docMk/>
          <pc:sldMk cId="1447857030" sldId="256"/>
        </pc:sldMkLst>
        <pc:spChg chg="mod">
          <ac:chgData name="Steve Humphries" userId="138dae504d491b71" providerId="LiveId" clId="{AB676215-8B09-4D25-B855-DF2831714211}" dt="2020-01-16T16:46:39.186" v="826" actId="26606"/>
          <ac:spMkLst>
            <pc:docMk/>
            <pc:sldMk cId="1447857030" sldId="256"/>
            <ac:spMk id="2" creationId="{5F26743C-3F8C-4D1F-8795-4DAF60E05F84}"/>
          </ac:spMkLst>
        </pc:spChg>
        <pc:spChg chg="mod">
          <ac:chgData name="Steve Humphries" userId="138dae504d491b71" providerId="LiveId" clId="{AB676215-8B09-4D25-B855-DF2831714211}" dt="2020-01-16T16:46:39.186" v="826" actId="26606"/>
          <ac:spMkLst>
            <pc:docMk/>
            <pc:sldMk cId="1447857030" sldId="256"/>
            <ac:spMk id="3" creationId="{2CE8D278-45FA-4257-B6E4-0811ACF26775}"/>
          </ac:spMkLst>
        </pc:spChg>
        <pc:spChg chg="add del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9" creationId="{E91DC736-0EF8-4F87-9146-EBF1D2EE4D3D}"/>
          </ac:spMkLst>
        </pc:spChg>
        <pc:spChg chg="add del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11" creationId="{097CD68E-23E3-4007-8847-CD0944C4F7BE}"/>
          </ac:spMkLst>
        </pc:spChg>
        <pc:spChg chg="add del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13" creationId="{AF2F604E-43BE-4DC3-B983-E071523364F8}"/>
          </ac:spMkLst>
        </pc:spChg>
        <pc:spChg chg="add del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15" creationId="{08C9B587-E65E-4B52-B37C-ABEBB6E87928}"/>
          </ac:spMkLst>
        </pc:spChg>
        <pc:spChg chg="add del">
          <ac:chgData name="Steve Humphries" userId="138dae504d491b71" providerId="LiveId" clId="{AB676215-8B09-4D25-B855-DF2831714211}" dt="2020-01-16T16:46:35.305" v="822" actId="26606"/>
          <ac:spMkLst>
            <pc:docMk/>
            <pc:sldMk cId="1447857030" sldId="256"/>
            <ac:spMk id="20" creationId="{0671A8AE-40A1-4631-A6B8-581AFF065482}"/>
          </ac:spMkLst>
        </pc:spChg>
        <pc:spChg chg="add del">
          <ac:chgData name="Steve Humphries" userId="138dae504d491b71" providerId="LiveId" clId="{AB676215-8B09-4D25-B855-DF2831714211}" dt="2020-01-16T16:46:35.305" v="822" actId="26606"/>
          <ac:spMkLst>
            <pc:docMk/>
            <pc:sldMk cId="1447857030" sldId="256"/>
            <ac:spMk id="22" creationId="{A44CD100-6267-4E62-AA64-2182A3A6A1C0}"/>
          </ac:spMkLst>
        </pc:spChg>
        <pc:spChg chg="add del">
          <ac:chgData name="Steve Humphries" userId="138dae504d491b71" providerId="LiveId" clId="{AB676215-8B09-4D25-B855-DF2831714211}" dt="2020-01-16T16:46:35.305" v="822" actId="26606"/>
          <ac:spMkLst>
            <pc:docMk/>
            <pc:sldMk cId="1447857030" sldId="256"/>
            <ac:spMk id="24" creationId="{AF2F604E-43BE-4DC3-B983-E071523364F8}"/>
          </ac:spMkLst>
        </pc:spChg>
        <pc:spChg chg="add del">
          <ac:chgData name="Steve Humphries" userId="138dae504d491b71" providerId="LiveId" clId="{AB676215-8B09-4D25-B855-DF2831714211}" dt="2020-01-16T16:46:35.305" v="822" actId="26606"/>
          <ac:spMkLst>
            <pc:docMk/>
            <pc:sldMk cId="1447857030" sldId="256"/>
            <ac:spMk id="26" creationId="{08C9B587-E65E-4B52-B37C-ABEBB6E87928}"/>
          </ac:spMkLst>
        </pc:spChg>
        <pc:spChg chg="add del">
          <ac:chgData name="Steve Humphries" userId="138dae504d491b71" providerId="LiveId" clId="{AB676215-8B09-4D25-B855-DF2831714211}" dt="2020-01-16T16:46:37.177" v="824" actId="26606"/>
          <ac:spMkLst>
            <pc:docMk/>
            <pc:sldMk cId="1447857030" sldId="256"/>
            <ac:spMk id="28" creationId="{E91DC736-0EF8-4F87-9146-EBF1D2EE4D3D}"/>
          </ac:spMkLst>
        </pc:spChg>
        <pc:spChg chg="add del">
          <ac:chgData name="Steve Humphries" userId="138dae504d491b71" providerId="LiveId" clId="{AB676215-8B09-4D25-B855-DF2831714211}" dt="2020-01-16T16:46:37.177" v="824" actId="26606"/>
          <ac:spMkLst>
            <pc:docMk/>
            <pc:sldMk cId="1447857030" sldId="256"/>
            <ac:spMk id="29" creationId="{097CD68E-23E3-4007-8847-CD0944C4F7BE}"/>
          </ac:spMkLst>
        </pc:spChg>
        <pc:spChg chg="add del">
          <ac:chgData name="Steve Humphries" userId="138dae504d491b71" providerId="LiveId" clId="{AB676215-8B09-4D25-B855-DF2831714211}" dt="2020-01-16T16:46:37.177" v="824" actId="26606"/>
          <ac:spMkLst>
            <pc:docMk/>
            <pc:sldMk cId="1447857030" sldId="256"/>
            <ac:spMk id="30" creationId="{AF2F604E-43BE-4DC3-B983-E071523364F8}"/>
          </ac:spMkLst>
        </pc:spChg>
        <pc:spChg chg="add del">
          <ac:chgData name="Steve Humphries" userId="138dae504d491b71" providerId="LiveId" clId="{AB676215-8B09-4D25-B855-DF2831714211}" dt="2020-01-16T16:46:37.177" v="824" actId="26606"/>
          <ac:spMkLst>
            <pc:docMk/>
            <pc:sldMk cId="1447857030" sldId="256"/>
            <ac:spMk id="31" creationId="{08C9B587-E65E-4B52-B37C-ABEBB6E87928}"/>
          </ac:spMkLst>
        </pc:spChg>
        <pc:spChg chg="add del">
          <ac:chgData name="Steve Humphries" userId="138dae504d491b71" providerId="LiveId" clId="{AB676215-8B09-4D25-B855-DF2831714211}" dt="2020-01-16T16:46:39.186" v="826" actId="26606"/>
          <ac:spMkLst>
            <pc:docMk/>
            <pc:sldMk cId="1447857030" sldId="256"/>
            <ac:spMk id="33" creationId="{C7B352FC-1F44-4AB9-A2BD-FBF231C6B1C1}"/>
          </ac:spMkLst>
        </pc:spChg>
        <pc:spChg chg="add del">
          <ac:chgData name="Steve Humphries" userId="138dae504d491b71" providerId="LiveId" clId="{AB676215-8B09-4D25-B855-DF2831714211}" dt="2020-01-16T16:46:39.186" v="826" actId="26606"/>
          <ac:spMkLst>
            <pc:docMk/>
            <pc:sldMk cId="1447857030" sldId="256"/>
            <ac:spMk id="34" creationId="{0ADDB668-2CA4-4D2B-9C34-3487CA330BA8}"/>
          </ac:spMkLst>
        </pc:spChg>
        <pc:spChg chg="add del">
          <ac:chgData name="Steve Humphries" userId="138dae504d491b71" providerId="LiveId" clId="{AB676215-8B09-4D25-B855-DF2831714211}" dt="2020-01-16T16:46:39.186" v="826" actId="26606"/>
          <ac:spMkLst>
            <pc:docMk/>
            <pc:sldMk cId="1447857030" sldId="256"/>
            <ac:spMk id="35" creationId="{2568BC19-F052-4108-93E1-6A3D1DEC072F}"/>
          </ac:spMkLst>
        </pc:spChg>
        <pc:spChg chg="add del">
          <ac:chgData name="Steve Humphries" userId="138dae504d491b71" providerId="LiveId" clId="{AB676215-8B09-4D25-B855-DF2831714211}" dt="2020-01-16T16:46:39.186" v="826" actId="26606"/>
          <ac:spMkLst>
            <pc:docMk/>
            <pc:sldMk cId="1447857030" sldId="256"/>
            <ac:spMk id="36" creationId="{D5FD337D-4D6B-4C8B-B6F5-121097E09881}"/>
          </ac:spMkLst>
        </pc:spChg>
        <pc:spChg chg="add del">
          <ac:chgData name="Steve Humphries" userId="138dae504d491b71" providerId="LiveId" clId="{AB676215-8B09-4D25-B855-DF2831714211}" dt="2020-01-16T16:46:41.150" v="828" actId="26606"/>
          <ac:spMkLst>
            <pc:docMk/>
            <pc:sldMk cId="1447857030" sldId="256"/>
            <ac:spMk id="38" creationId="{E91DC736-0EF8-4F87-9146-EBF1D2EE4D3D}"/>
          </ac:spMkLst>
        </pc:spChg>
        <pc:spChg chg="add del">
          <ac:chgData name="Steve Humphries" userId="138dae504d491b71" providerId="LiveId" clId="{AB676215-8B09-4D25-B855-DF2831714211}" dt="2020-01-16T16:46:41.150" v="828" actId="26606"/>
          <ac:spMkLst>
            <pc:docMk/>
            <pc:sldMk cId="1447857030" sldId="256"/>
            <ac:spMk id="39" creationId="{097CD68E-23E3-4007-8847-CD0944C4F7BE}"/>
          </ac:spMkLst>
        </pc:spChg>
        <pc:spChg chg="add del">
          <ac:chgData name="Steve Humphries" userId="138dae504d491b71" providerId="LiveId" clId="{AB676215-8B09-4D25-B855-DF2831714211}" dt="2020-01-16T16:46:41.150" v="828" actId="26606"/>
          <ac:spMkLst>
            <pc:docMk/>
            <pc:sldMk cId="1447857030" sldId="256"/>
            <ac:spMk id="40" creationId="{AF2F604E-43BE-4DC3-B983-E071523364F8}"/>
          </ac:spMkLst>
        </pc:spChg>
        <pc:spChg chg="add del">
          <ac:chgData name="Steve Humphries" userId="138dae504d491b71" providerId="LiveId" clId="{AB676215-8B09-4D25-B855-DF2831714211}" dt="2020-01-16T16:46:41.150" v="828" actId="26606"/>
          <ac:spMkLst>
            <pc:docMk/>
            <pc:sldMk cId="1447857030" sldId="256"/>
            <ac:spMk id="41" creationId="{08C9B587-E65E-4B52-B37C-ABEBB6E87928}"/>
          </ac:spMkLst>
        </pc:spChg>
        <pc:spChg chg="add del">
          <ac:chgData name="Steve Humphries" userId="138dae504d491b71" providerId="LiveId" clId="{AB676215-8B09-4D25-B855-DF2831714211}" dt="2020-01-16T16:46:45.687" v="830" actId="26606"/>
          <ac:spMkLst>
            <pc:docMk/>
            <pc:sldMk cId="1447857030" sldId="256"/>
            <ac:spMk id="43" creationId="{0671A8AE-40A1-4631-A6B8-581AFF065482}"/>
          </ac:spMkLst>
        </pc:spChg>
        <pc:spChg chg="add del">
          <ac:chgData name="Steve Humphries" userId="138dae504d491b71" providerId="LiveId" clId="{AB676215-8B09-4D25-B855-DF2831714211}" dt="2020-01-16T16:46:45.687" v="830" actId="26606"/>
          <ac:spMkLst>
            <pc:docMk/>
            <pc:sldMk cId="1447857030" sldId="256"/>
            <ac:spMk id="44" creationId="{A44CD100-6267-4E62-AA64-2182A3A6A1C0}"/>
          </ac:spMkLst>
        </pc:spChg>
        <pc:spChg chg="add del">
          <ac:chgData name="Steve Humphries" userId="138dae504d491b71" providerId="LiveId" clId="{AB676215-8B09-4D25-B855-DF2831714211}" dt="2020-01-16T16:46:45.687" v="830" actId="26606"/>
          <ac:spMkLst>
            <pc:docMk/>
            <pc:sldMk cId="1447857030" sldId="256"/>
            <ac:spMk id="45" creationId="{AF2F604E-43BE-4DC3-B983-E071523364F8}"/>
          </ac:spMkLst>
        </pc:spChg>
        <pc:spChg chg="add del">
          <ac:chgData name="Steve Humphries" userId="138dae504d491b71" providerId="LiveId" clId="{AB676215-8B09-4D25-B855-DF2831714211}" dt="2020-01-16T16:46:45.687" v="830" actId="26606"/>
          <ac:spMkLst>
            <pc:docMk/>
            <pc:sldMk cId="1447857030" sldId="256"/>
            <ac:spMk id="46" creationId="{08C9B587-E65E-4B52-B37C-ABEBB6E87928}"/>
          </ac:spMkLst>
        </pc:spChg>
        <pc:spChg chg="add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48" creationId="{E91DC736-0EF8-4F87-9146-EBF1D2EE4D3D}"/>
          </ac:spMkLst>
        </pc:spChg>
        <pc:spChg chg="add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49" creationId="{097CD68E-23E3-4007-8847-CD0944C4F7BE}"/>
          </ac:spMkLst>
        </pc:spChg>
        <pc:spChg chg="add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50" creationId="{AF2F604E-43BE-4DC3-B983-E071523364F8}"/>
          </ac:spMkLst>
        </pc:spChg>
        <pc:spChg chg="add">
          <ac:chgData name="Steve Humphries" userId="138dae504d491b71" providerId="LiveId" clId="{AB676215-8B09-4D25-B855-DF2831714211}" dt="2020-01-16T16:46:45.699" v="831" actId="26606"/>
          <ac:spMkLst>
            <pc:docMk/>
            <pc:sldMk cId="1447857030" sldId="256"/>
            <ac:spMk id="51" creationId="{08C9B587-E65E-4B52-B37C-ABEBB6E87928}"/>
          </ac:spMkLst>
        </pc:spChg>
        <pc:picChg chg="mod">
          <ac:chgData name="Steve Humphries" userId="138dae504d491b71" providerId="LiveId" clId="{AB676215-8B09-4D25-B855-DF2831714211}" dt="2020-01-16T16:47:04.505" v="832" actId="27614"/>
          <ac:picMkLst>
            <pc:docMk/>
            <pc:sldMk cId="1447857030" sldId="256"/>
            <ac:picMk id="4" creationId="{709453D6-F3A1-46C5-A238-128F9891C69E}"/>
          </ac:picMkLst>
        </pc:picChg>
      </pc:sldChg>
      <pc:sldChg chg="delSp modSp delAnim modAnim">
        <pc:chgData name="Steve Humphries" userId="138dae504d491b71" providerId="LiveId" clId="{AB676215-8B09-4D25-B855-DF2831714211}" dt="2020-01-16T23:46:02.163" v="4732" actId="20577"/>
        <pc:sldMkLst>
          <pc:docMk/>
          <pc:sldMk cId="4268007157" sldId="257"/>
        </pc:sldMkLst>
        <pc:spChg chg="mod">
          <ac:chgData name="Steve Humphries" userId="138dae504d491b71" providerId="LiveId" clId="{AB676215-8B09-4D25-B855-DF2831714211}" dt="2020-01-16T16:42:39.419" v="807" actId="5793"/>
          <ac:spMkLst>
            <pc:docMk/>
            <pc:sldMk cId="4268007157" sldId="257"/>
            <ac:spMk id="3" creationId="{331995FE-7179-4374-8BF4-40F63C95B45C}"/>
          </ac:spMkLst>
        </pc:spChg>
        <pc:spChg chg="del mod">
          <ac:chgData name="Steve Humphries" userId="138dae504d491b71" providerId="LiveId" clId="{AB676215-8B09-4D25-B855-DF2831714211}" dt="2020-01-16T18:05:55.367" v="1287" actId="478"/>
          <ac:spMkLst>
            <pc:docMk/>
            <pc:sldMk cId="4268007157" sldId="257"/>
            <ac:spMk id="4" creationId="{ECF1563F-0872-40E3-B332-1AD6E9971E0E}"/>
          </ac:spMkLst>
        </pc:spChg>
        <pc:spChg chg="mod">
          <ac:chgData name="Steve Humphries" userId="138dae504d491b71" providerId="LiveId" clId="{AB676215-8B09-4D25-B855-DF2831714211}" dt="2020-01-16T23:46:02.163" v="4732" actId="20577"/>
          <ac:spMkLst>
            <pc:docMk/>
            <pc:sldMk cId="4268007157" sldId="257"/>
            <ac:spMk id="7" creationId="{0BE86EE2-F3CA-4F99-B579-F0EF829FC10B}"/>
          </ac:spMkLst>
        </pc:spChg>
      </pc:sldChg>
      <pc:sldChg chg="modSp modAnim">
        <pc:chgData name="Steve Humphries" userId="138dae504d491b71" providerId="LiveId" clId="{AB676215-8B09-4D25-B855-DF2831714211}" dt="2020-01-17T01:46:09.084" v="6014" actId="313"/>
        <pc:sldMkLst>
          <pc:docMk/>
          <pc:sldMk cId="3720495266" sldId="258"/>
        </pc:sldMkLst>
        <pc:spChg chg="mod">
          <ac:chgData name="Steve Humphries" userId="138dae504d491b71" providerId="LiveId" clId="{AB676215-8B09-4D25-B855-DF2831714211}" dt="2020-01-17T01:46:09.084" v="6014" actId="313"/>
          <ac:spMkLst>
            <pc:docMk/>
            <pc:sldMk cId="3720495266" sldId="258"/>
            <ac:spMk id="3" creationId="{4ADBF16F-C7AF-49AC-BD88-D5981265D087}"/>
          </ac:spMkLst>
        </pc:spChg>
      </pc:sldChg>
      <pc:sldChg chg="modSp modAnim">
        <pc:chgData name="Steve Humphries" userId="138dae504d491b71" providerId="LiveId" clId="{AB676215-8B09-4D25-B855-DF2831714211}" dt="2020-01-17T01:48:35.904" v="6030" actId="20577"/>
        <pc:sldMkLst>
          <pc:docMk/>
          <pc:sldMk cId="476425384" sldId="259"/>
        </pc:sldMkLst>
        <pc:spChg chg="mod">
          <ac:chgData name="Steve Humphries" userId="138dae504d491b71" providerId="LiveId" clId="{AB676215-8B09-4D25-B855-DF2831714211}" dt="2020-01-17T01:48:35.904" v="6030" actId="20577"/>
          <ac:spMkLst>
            <pc:docMk/>
            <pc:sldMk cId="476425384" sldId="259"/>
            <ac:spMk id="3" creationId="{4ADBF16F-C7AF-49AC-BD88-D5981265D087}"/>
          </ac:spMkLst>
        </pc:spChg>
      </pc:sldChg>
      <pc:sldChg chg="modSp modAnim">
        <pc:chgData name="Steve Humphries" userId="138dae504d491b71" providerId="LiveId" clId="{AB676215-8B09-4D25-B855-DF2831714211}" dt="2020-01-17T01:55:32.241" v="6422" actId="20577"/>
        <pc:sldMkLst>
          <pc:docMk/>
          <pc:sldMk cId="4247329406" sldId="260"/>
        </pc:sldMkLst>
        <pc:spChg chg="mod">
          <ac:chgData name="Steve Humphries" userId="138dae504d491b71" providerId="LiveId" clId="{AB676215-8B09-4D25-B855-DF2831714211}" dt="2020-01-17T01:55:32.241" v="6422" actId="20577"/>
          <ac:spMkLst>
            <pc:docMk/>
            <pc:sldMk cId="4247329406" sldId="260"/>
            <ac:spMk id="3" creationId="{4ADBF16F-C7AF-49AC-BD88-D5981265D087}"/>
          </ac:spMkLst>
        </pc:spChg>
      </pc:sldChg>
      <pc:sldChg chg="addSp modSp modTransition modAnim">
        <pc:chgData name="Steve Humphries" userId="138dae504d491b71" providerId="LiveId" clId="{AB676215-8B09-4D25-B855-DF2831714211}" dt="2020-01-17T02:03:23.977" v="6582" actId="20577"/>
        <pc:sldMkLst>
          <pc:docMk/>
          <pc:sldMk cId="1162704960" sldId="261"/>
        </pc:sldMkLst>
        <pc:spChg chg="mod">
          <ac:chgData name="Steve Humphries" userId="138dae504d491b71" providerId="LiveId" clId="{AB676215-8B09-4D25-B855-DF2831714211}" dt="2020-01-17T02:03:23.977" v="6582" actId="20577"/>
          <ac:spMkLst>
            <pc:docMk/>
            <pc:sldMk cId="1162704960" sldId="261"/>
            <ac:spMk id="3" creationId="{4ADBF16F-C7AF-49AC-BD88-D5981265D087}"/>
          </ac:spMkLst>
        </pc:spChg>
        <pc:spChg chg="add mod">
          <ac:chgData name="Steve Humphries" userId="138dae504d491b71" providerId="LiveId" clId="{AB676215-8B09-4D25-B855-DF2831714211}" dt="2020-01-17T01:02:35.754" v="5796" actId="20577"/>
          <ac:spMkLst>
            <pc:docMk/>
            <pc:sldMk cId="1162704960" sldId="261"/>
            <ac:spMk id="10" creationId="{5453906B-CA77-4513-ABBD-1553E0A82FFE}"/>
          </ac:spMkLst>
        </pc:spChg>
        <pc:spChg chg="add mod">
          <ac:chgData name="Steve Humphries" userId="138dae504d491b71" providerId="LiveId" clId="{AB676215-8B09-4D25-B855-DF2831714211}" dt="2020-01-17T01:04:10.852" v="5816" actId="1076"/>
          <ac:spMkLst>
            <pc:docMk/>
            <pc:sldMk cId="1162704960" sldId="261"/>
            <ac:spMk id="11" creationId="{AC235F29-EE65-40DE-994E-D0526EC91A9E}"/>
          </ac:spMkLst>
        </pc:spChg>
        <pc:spChg chg="add mod">
          <ac:chgData name="Steve Humphries" userId="138dae504d491b71" providerId="LiveId" clId="{AB676215-8B09-4D25-B855-DF2831714211}" dt="2020-01-17T01:04:45.340" v="5829" actId="1076"/>
          <ac:spMkLst>
            <pc:docMk/>
            <pc:sldMk cId="1162704960" sldId="261"/>
            <ac:spMk id="12" creationId="{3D3C6B20-5678-4B8A-BD59-DE2406C18583}"/>
          </ac:spMkLst>
        </pc:spChg>
        <pc:picChg chg="add mod">
          <ac:chgData name="Steve Humphries" userId="138dae504d491b71" providerId="LiveId" clId="{AB676215-8B09-4D25-B855-DF2831714211}" dt="2020-01-17T01:00:44.515" v="5758" actId="1076"/>
          <ac:picMkLst>
            <pc:docMk/>
            <pc:sldMk cId="1162704960" sldId="261"/>
            <ac:picMk id="7" creationId="{1CAC58C8-B0FB-431E-8F56-0E44573631AE}"/>
          </ac:picMkLst>
        </pc:picChg>
        <pc:picChg chg="add mod">
          <ac:chgData name="Steve Humphries" userId="138dae504d491b71" providerId="LiveId" clId="{AB676215-8B09-4D25-B855-DF2831714211}" dt="2020-01-17T01:00:44.515" v="5758" actId="1076"/>
          <ac:picMkLst>
            <pc:docMk/>
            <pc:sldMk cId="1162704960" sldId="261"/>
            <ac:picMk id="8" creationId="{1DF34C48-465E-4F97-9B68-D5E9876AD3BC}"/>
          </ac:picMkLst>
        </pc:picChg>
        <pc:picChg chg="add mod">
          <ac:chgData name="Steve Humphries" userId="138dae504d491b71" providerId="LiveId" clId="{AB676215-8B09-4D25-B855-DF2831714211}" dt="2020-01-17T01:04:06.939" v="5815" actId="1076"/>
          <ac:picMkLst>
            <pc:docMk/>
            <pc:sldMk cId="1162704960" sldId="261"/>
            <ac:picMk id="9" creationId="{9F41FD84-169C-47B4-B9F2-F9B5E86767C4}"/>
          </ac:picMkLst>
        </pc:picChg>
      </pc:sldChg>
      <pc:sldChg chg="modSp modAnim">
        <pc:chgData name="Steve Humphries" userId="138dae504d491b71" providerId="LiveId" clId="{AB676215-8B09-4D25-B855-DF2831714211}" dt="2020-01-16T18:07:18.997" v="1291" actId="1076"/>
        <pc:sldMkLst>
          <pc:docMk/>
          <pc:sldMk cId="4215835711" sldId="262"/>
        </pc:sldMkLst>
        <pc:picChg chg="mod">
          <ac:chgData name="Steve Humphries" userId="138dae504d491b71" providerId="LiveId" clId="{AB676215-8B09-4D25-B855-DF2831714211}" dt="2020-01-16T18:07:06.709" v="1289" actId="1076"/>
          <ac:picMkLst>
            <pc:docMk/>
            <pc:sldMk cId="4215835711" sldId="262"/>
            <ac:picMk id="4" creationId="{8401D9B3-18C6-4317-BA81-C026ED94B7A0}"/>
          </ac:picMkLst>
        </pc:picChg>
        <pc:picChg chg="mod">
          <ac:chgData name="Steve Humphries" userId="138dae504d491b71" providerId="LiveId" clId="{AB676215-8B09-4D25-B855-DF2831714211}" dt="2020-01-16T18:07:14.013" v="1290" actId="1076"/>
          <ac:picMkLst>
            <pc:docMk/>
            <pc:sldMk cId="4215835711" sldId="262"/>
            <ac:picMk id="5" creationId="{754D3FA1-F28D-4A34-8C89-9A49DE04A064}"/>
          </ac:picMkLst>
        </pc:picChg>
        <pc:picChg chg="mod">
          <ac:chgData name="Steve Humphries" userId="138dae504d491b71" providerId="LiveId" clId="{AB676215-8B09-4D25-B855-DF2831714211}" dt="2020-01-16T18:07:18.997" v="1291" actId="1076"/>
          <ac:picMkLst>
            <pc:docMk/>
            <pc:sldMk cId="4215835711" sldId="262"/>
            <ac:picMk id="6" creationId="{CDF4C02B-3ADD-4A8D-A00D-B9AF5006DF61}"/>
          </ac:picMkLst>
        </pc:picChg>
      </pc:sldChg>
      <pc:sldChg chg="addSp modSp modAnim">
        <pc:chgData name="Steve Humphries" userId="138dae504d491b71" providerId="LiveId" clId="{AB676215-8B09-4D25-B855-DF2831714211}" dt="2020-01-17T01:30:41.998" v="5997" actId="1076"/>
        <pc:sldMkLst>
          <pc:docMk/>
          <pc:sldMk cId="2594950561" sldId="263"/>
        </pc:sldMkLst>
        <pc:spChg chg="add mod">
          <ac:chgData name="Steve Humphries" userId="138dae504d491b71" providerId="LiveId" clId="{AB676215-8B09-4D25-B855-DF2831714211}" dt="2020-01-17T01:30:41.998" v="5997" actId="1076"/>
          <ac:spMkLst>
            <pc:docMk/>
            <pc:sldMk cId="2594950561" sldId="263"/>
            <ac:spMk id="4" creationId="{3C33EB0A-9400-4C8B-A902-FEA4112ADDE7}"/>
          </ac:spMkLst>
        </pc:spChg>
      </pc:sldChg>
      <pc:sldChg chg="modSp modAnim">
        <pc:chgData name="Steve Humphries" userId="138dae504d491b71" providerId="LiveId" clId="{AB676215-8B09-4D25-B855-DF2831714211}" dt="2020-01-17T00:24:17.839" v="5276" actId="20577"/>
        <pc:sldMkLst>
          <pc:docMk/>
          <pc:sldMk cId="2256634100" sldId="264"/>
        </pc:sldMkLst>
        <pc:spChg chg="mod">
          <ac:chgData name="Steve Humphries" userId="138dae504d491b71" providerId="LiveId" clId="{AB676215-8B09-4D25-B855-DF2831714211}" dt="2020-01-17T00:24:17.839" v="5276" actId="20577"/>
          <ac:spMkLst>
            <pc:docMk/>
            <pc:sldMk cId="2256634100" sldId="264"/>
            <ac:spMk id="3" creationId="{4ADBF16F-C7AF-49AC-BD88-D5981265D087}"/>
          </ac:spMkLst>
        </pc:spChg>
      </pc:sldChg>
      <pc:sldChg chg="modSp ord">
        <pc:chgData name="Steve Humphries" userId="138dae504d491b71" providerId="LiveId" clId="{AB676215-8B09-4D25-B855-DF2831714211}" dt="2020-01-17T00:16:56.751" v="4955" actId="6549"/>
        <pc:sldMkLst>
          <pc:docMk/>
          <pc:sldMk cId="1566426896" sldId="265"/>
        </pc:sldMkLst>
        <pc:spChg chg="mod">
          <ac:chgData name="Steve Humphries" userId="138dae504d491b71" providerId="LiveId" clId="{AB676215-8B09-4D25-B855-DF2831714211}" dt="2020-01-17T00:16:56.751" v="4955" actId="6549"/>
          <ac:spMkLst>
            <pc:docMk/>
            <pc:sldMk cId="1566426896" sldId="265"/>
            <ac:spMk id="3" creationId="{4ADBF16F-C7AF-49AC-BD88-D5981265D087}"/>
          </ac:spMkLst>
        </pc:spChg>
      </pc:sldChg>
      <pc:sldChg chg="modSp ord">
        <pc:chgData name="Steve Humphries" userId="138dae504d491b71" providerId="LiveId" clId="{AB676215-8B09-4D25-B855-DF2831714211}" dt="2020-01-16T18:15:42.247" v="1611" actId="20577"/>
        <pc:sldMkLst>
          <pc:docMk/>
          <pc:sldMk cId="3591378427" sldId="266"/>
        </pc:sldMkLst>
        <pc:spChg chg="mod">
          <ac:chgData name="Steve Humphries" userId="138dae504d491b71" providerId="LiveId" clId="{AB676215-8B09-4D25-B855-DF2831714211}" dt="2020-01-16T18:15:42.247" v="1611" actId="20577"/>
          <ac:spMkLst>
            <pc:docMk/>
            <pc:sldMk cId="3591378427" sldId="266"/>
            <ac:spMk id="3" creationId="{4ADBF16F-C7AF-49AC-BD88-D5981265D087}"/>
          </ac:spMkLst>
        </pc:spChg>
      </pc:sldChg>
      <pc:sldChg chg="addSp delSp modSp ord modAnim">
        <pc:chgData name="Steve Humphries" userId="138dae504d491b71" providerId="LiveId" clId="{AB676215-8B09-4D25-B855-DF2831714211}" dt="2020-01-17T02:02:03.706" v="6528"/>
        <pc:sldMkLst>
          <pc:docMk/>
          <pc:sldMk cId="527539411" sldId="267"/>
        </pc:sldMkLst>
        <pc:spChg chg="mod">
          <ac:chgData name="Steve Humphries" userId="138dae504d491b71" providerId="LiveId" clId="{AB676215-8B09-4D25-B855-DF2831714211}" dt="2020-01-17T00:11:55.061" v="4793" actId="20577"/>
          <ac:spMkLst>
            <pc:docMk/>
            <pc:sldMk cId="527539411" sldId="267"/>
            <ac:spMk id="3" creationId="{4ADBF16F-C7AF-49AC-BD88-D5981265D087}"/>
          </ac:spMkLst>
        </pc:spChg>
        <pc:spChg chg="add mod">
          <ac:chgData name="Steve Humphries" userId="138dae504d491b71" providerId="LiveId" clId="{AB676215-8B09-4D25-B855-DF2831714211}" dt="2020-01-17T01:58:12.097" v="6445" actId="207"/>
          <ac:spMkLst>
            <pc:docMk/>
            <pc:sldMk cId="527539411" sldId="267"/>
            <ac:spMk id="8" creationId="{0C4D2350-6E8B-4EAC-ADAB-278C89034753}"/>
          </ac:spMkLst>
        </pc:spChg>
        <pc:spChg chg="add mod">
          <ac:chgData name="Steve Humphries" userId="138dae504d491b71" providerId="LiveId" clId="{AB676215-8B09-4D25-B855-DF2831714211}" dt="2020-01-17T02:01:40.174" v="6525" actId="20577"/>
          <ac:spMkLst>
            <pc:docMk/>
            <pc:sldMk cId="527539411" sldId="267"/>
            <ac:spMk id="9" creationId="{59E112E6-6750-4017-90A2-C1356B741E4B}"/>
          </ac:spMkLst>
        </pc:spChg>
        <pc:spChg chg="add mod">
          <ac:chgData name="Steve Humphries" userId="138dae504d491b71" providerId="LiveId" clId="{AB676215-8B09-4D25-B855-DF2831714211}" dt="2020-01-17T02:01:58.609" v="6527" actId="1076"/>
          <ac:spMkLst>
            <pc:docMk/>
            <pc:sldMk cId="527539411" sldId="267"/>
            <ac:spMk id="17" creationId="{E026FC2C-5842-4502-9247-794A76C23F21}"/>
          </ac:spMkLst>
        </pc:spChg>
        <pc:picChg chg="mod">
          <ac:chgData name="Steve Humphries" userId="138dae504d491b71" providerId="LiveId" clId="{AB676215-8B09-4D25-B855-DF2831714211}" dt="2020-01-17T00:12:17.165" v="4795" actId="1076"/>
          <ac:picMkLst>
            <pc:docMk/>
            <pc:sldMk cId="527539411" sldId="267"/>
            <ac:picMk id="4" creationId="{AECE40CD-34AA-45CE-8199-A2B6178E22DE}"/>
          </ac:picMkLst>
        </pc:picChg>
        <pc:cxnChg chg="add mod">
          <ac:chgData name="Steve Humphries" userId="138dae504d491b71" providerId="LiveId" clId="{AB676215-8B09-4D25-B855-DF2831714211}" dt="2020-01-17T01:59:37.002" v="6496" actId="692"/>
          <ac:cxnSpMkLst>
            <pc:docMk/>
            <pc:sldMk cId="527539411" sldId="267"/>
            <ac:cxnSpMk id="11" creationId="{B4884341-5F0D-4250-B089-7B67CFD41356}"/>
          </ac:cxnSpMkLst>
        </pc:cxnChg>
        <pc:cxnChg chg="add mod">
          <ac:chgData name="Steve Humphries" userId="138dae504d491b71" providerId="LiveId" clId="{AB676215-8B09-4D25-B855-DF2831714211}" dt="2020-01-17T02:00:05.793" v="6502" actId="14100"/>
          <ac:cxnSpMkLst>
            <pc:docMk/>
            <pc:sldMk cId="527539411" sldId="267"/>
            <ac:cxnSpMk id="12" creationId="{709CBA6B-718A-4B83-89BC-F25304D4553B}"/>
          </ac:cxnSpMkLst>
        </pc:cxnChg>
        <pc:cxnChg chg="add mod">
          <ac:chgData name="Steve Humphries" userId="138dae504d491b71" providerId="LiveId" clId="{AB676215-8B09-4D25-B855-DF2831714211}" dt="2020-01-17T02:00:16.257" v="6505" actId="14100"/>
          <ac:cxnSpMkLst>
            <pc:docMk/>
            <pc:sldMk cId="527539411" sldId="267"/>
            <ac:cxnSpMk id="14" creationId="{D5016B64-F3B7-481E-B6C5-951C8C6210AC}"/>
          </ac:cxnSpMkLst>
        </pc:cxnChg>
        <pc:cxnChg chg="add del">
          <ac:chgData name="Steve Humphries" userId="138dae504d491b71" providerId="LiveId" clId="{AB676215-8B09-4D25-B855-DF2831714211}" dt="2020-01-17T02:01:27.786" v="6522"/>
          <ac:cxnSpMkLst>
            <pc:docMk/>
            <pc:sldMk cId="527539411" sldId="267"/>
            <ac:cxnSpMk id="16" creationId="{C395329F-E81B-4353-B000-71D28C4397F3}"/>
          </ac:cxnSpMkLst>
        </pc:cxnChg>
      </pc:sldChg>
      <pc:sldChg chg="modSp add ord modAnim">
        <pc:chgData name="Steve Humphries" userId="138dae504d491b71" providerId="LiveId" clId="{AB676215-8B09-4D25-B855-DF2831714211}" dt="2020-01-15T02:07:55.314" v="310" actId="20577"/>
        <pc:sldMkLst>
          <pc:docMk/>
          <pc:sldMk cId="3459436082" sldId="268"/>
        </pc:sldMkLst>
        <pc:spChg chg="mod">
          <ac:chgData name="Steve Humphries" userId="138dae504d491b71" providerId="LiveId" clId="{AB676215-8B09-4D25-B855-DF2831714211}" dt="2020-01-15T02:07:55.314" v="310" actId="20577"/>
          <ac:spMkLst>
            <pc:docMk/>
            <pc:sldMk cId="3459436082" sldId="268"/>
            <ac:spMk id="3" creationId="{4ADBF16F-C7AF-49AC-BD88-D5981265D087}"/>
          </ac:spMkLst>
        </pc:spChg>
      </pc:sldChg>
      <pc:sldChg chg="addSp delSp modSp add modAnim">
        <pc:chgData name="Steve Humphries" userId="138dae504d491b71" providerId="LiveId" clId="{AB676215-8B09-4D25-B855-DF2831714211}" dt="2020-01-16T19:30:28.260" v="4711"/>
        <pc:sldMkLst>
          <pc:docMk/>
          <pc:sldMk cId="1223438914" sldId="269"/>
        </pc:sldMkLst>
        <pc:spChg chg="mod">
          <ac:chgData name="Steve Humphries" userId="138dae504d491b71" providerId="LiveId" clId="{AB676215-8B09-4D25-B855-DF2831714211}" dt="2020-01-15T01:31:26.920" v="66" actId="5793"/>
          <ac:spMkLst>
            <pc:docMk/>
            <pc:sldMk cId="1223438914" sldId="269"/>
            <ac:spMk id="3" creationId="{4ADBF16F-C7AF-49AC-BD88-D5981265D087}"/>
          </ac:spMkLst>
        </pc:spChg>
        <pc:spChg chg="add mod">
          <ac:chgData name="Steve Humphries" userId="138dae504d491b71" providerId="LiveId" clId="{AB676215-8B09-4D25-B855-DF2831714211}" dt="2020-01-16T19:02:55.396" v="2990" actId="20577"/>
          <ac:spMkLst>
            <pc:docMk/>
            <pc:sldMk cId="1223438914" sldId="269"/>
            <ac:spMk id="22" creationId="{186F3FF4-746D-4FFD-A3EA-039538B1F8AF}"/>
          </ac:spMkLst>
        </pc:spChg>
        <pc:spChg chg="add mod">
          <ac:chgData name="Steve Humphries" userId="138dae504d491b71" providerId="LiveId" clId="{AB676215-8B09-4D25-B855-DF2831714211}" dt="2020-01-16T19:02:54.948" v="2989" actId="20577"/>
          <ac:spMkLst>
            <pc:docMk/>
            <pc:sldMk cId="1223438914" sldId="269"/>
            <ac:spMk id="23" creationId="{98877CD5-3399-4E61-BCEC-89C71C2C902C}"/>
          </ac:spMkLst>
        </pc:spChg>
        <pc:spChg chg="add mod">
          <ac:chgData name="Steve Humphries" userId="138dae504d491b71" providerId="LiveId" clId="{AB676215-8B09-4D25-B855-DF2831714211}" dt="2020-01-16T19:02:54.453" v="2988" actId="20577"/>
          <ac:spMkLst>
            <pc:docMk/>
            <pc:sldMk cId="1223438914" sldId="269"/>
            <ac:spMk id="24" creationId="{5CFD73E3-C868-412C-AA3F-F9F4317D0751}"/>
          </ac:spMkLst>
        </pc:spChg>
        <pc:picChg chg="add mod">
          <ac:chgData name="Steve Humphries" userId="138dae504d491b71" providerId="LiveId" clId="{AB676215-8B09-4D25-B855-DF2831714211}" dt="2020-01-16T18:31:33.895" v="2831" actId="14100"/>
          <ac:picMkLst>
            <pc:docMk/>
            <pc:sldMk cId="1223438914" sldId="269"/>
            <ac:picMk id="4" creationId="{629B40B4-9844-4C47-8D97-E4C73637CE90}"/>
          </ac:picMkLst>
        </pc:picChg>
        <pc:picChg chg="add mod">
          <ac:chgData name="Steve Humphries" userId="138dae504d491b71" providerId="LiveId" clId="{AB676215-8B09-4D25-B855-DF2831714211}" dt="2020-01-16T18:31:42.663" v="2832" actId="1076"/>
          <ac:picMkLst>
            <pc:docMk/>
            <pc:sldMk cId="1223438914" sldId="269"/>
            <ac:picMk id="5" creationId="{EBA7C735-A81D-49C8-A058-15D4C6888389}"/>
          </ac:picMkLst>
        </pc:picChg>
        <pc:cxnChg chg="add del mod">
          <ac:chgData name="Steve Humphries" userId="138dae504d491b71" providerId="LiveId" clId="{AB676215-8B09-4D25-B855-DF2831714211}" dt="2020-01-16T18:37:41.362" v="2843" actId="11529"/>
          <ac:cxnSpMkLst>
            <pc:docMk/>
            <pc:sldMk cId="1223438914" sldId="269"/>
            <ac:cxnSpMk id="11" creationId="{6304ABC4-529C-4988-BD13-AF31E67F7BE0}"/>
          </ac:cxnSpMkLst>
        </pc:cxnChg>
        <pc:cxnChg chg="add del mod">
          <ac:chgData name="Steve Humphries" userId="138dae504d491b71" providerId="LiveId" clId="{AB676215-8B09-4D25-B855-DF2831714211}" dt="2020-01-16T18:38:10.184" v="2845" actId="11529"/>
          <ac:cxnSpMkLst>
            <pc:docMk/>
            <pc:sldMk cId="1223438914" sldId="269"/>
            <ac:cxnSpMk id="13" creationId="{08DEB453-0E79-48EF-AC20-5C2DB5D66557}"/>
          </ac:cxnSpMkLst>
        </pc:cxnChg>
        <pc:cxnChg chg="add del mod">
          <ac:chgData name="Steve Humphries" userId="138dae504d491b71" providerId="LiveId" clId="{AB676215-8B09-4D25-B855-DF2831714211}" dt="2020-01-16T18:38:50.560" v="2853" actId="478"/>
          <ac:cxnSpMkLst>
            <pc:docMk/>
            <pc:sldMk cId="1223438914" sldId="269"/>
            <ac:cxnSpMk id="15" creationId="{A52B7179-CAFE-49DA-8C14-6F6444A3697D}"/>
          </ac:cxnSpMkLst>
        </pc:cxnChg>
        <pc:cxnChg chg="add mod">
          <ac:chgData name="Steve Humphries" userId="138dae504d491b71" providerId="LiveId" clId="{AB676215-8B09-4D25-B855-DF2831714211}" dt="2020-01-16T18:39:10.475" v="2860" actId="692"/>
          <ac:cxnSpMkLst>
            <pc:docMk/>
            <pc:sldMk cId="1223438914" sldId="269"/>
            <ac:cxnSpMk id="17" creationId="{E74E1FD9-EC5F-44A6-AB44-BED1AAA7D5DE}"/>
          </ac:cxnSpMkLst>
        </pc:cxnChg>
        <pc:cxnChg chg="add mod">
          <ac:chgData name="Steve Humphries" userId="138dae504d491b71" providerId="LiveId" clId="{AB676215-8B09-4D25-B855-DF2831714211}" dt="2020-01-16T18:39:38.274" v="2867" actId="692"/>
          <ac:cxnSpMkLst>
            <pc:docMk/>
            <pc:sldMk cId="1223438914" sldId="269"/>
            <ac:cxnSpMk id="19" creationId="{FCB984A8-12F5-41C3-A22F-E4ADB303D87B}"/>
          </ac:cxnSpMkLst>
        </pc:cxnChg>
        <pc:cxnChg chg="add mod">
          <ac:chgData name="Steve Humphries" userId="138dae504d491b71" providerId="LiveId" clId="{AB676215-8B09-4D25-B855-DF2831714211}" dt="2020-01-16T18:47:05.149" v="2874" actId="692"/>
          <ac:cxnSpMkLst>
            <pc:docMk/>
            <pc:sldMk cId="1223438914" sldId="269"/>
            <ac:cxnSpMk id="21" creationId="{DA60848F-C30E-48C6-865B-BC4593FEBAFC}"/>
          </ac:cxnSpMkLst>
        </pc:cxnChg>
        <pc:cxnChg chg="add mod">
          <ac:chgData name="Steve Humphries" userId="138dae504d491b71" providerId="LiveId" clId="{AB676215-8B09-4D25-B855-DF2831714211}" dt="2020-01-16T18:58:08.293" v="2944" actId="692"/>
          <ac:cxnSpMkLst>
            <pc:docMk/>
            <pc:sldMk cId="1223438914" sldId="269"/>
            <ac:cxnSpMk id="26" creationId="{4E33C490-4A7E-483F-9F07-4582D75F3FE3}"/>
          </ac:cxnSpMkLst>
        </pc:cxnChg>
      </pc:sldChg>
      <pc:sldChg chg="addSp delSp modSp add modTransition modAnim">
        <pc:chgData name="Steve Humphries" userId="138dae504d491b71" providerId="LiveId" clId="{AB676215-8B09-4D25-B855-DF2831714211}" dt="2020-01-16T19:33:16.584" v="4728"/>
        <pc:sldMkLst>
          <pc:docMk/>
          <pc:sldMk cId="4157357901" sldId="270"/>
        </pc:sldMkLst>
        <pc:spChg chg="add mod">
          <ac:chgData name="Steve Humphries" userId="138dae504d491b71" providerId="LiveId" clId="{AB676215-8B09-4D25-B855-DF2831714211}" dt="2020-01-16T19:03:00.692" v="2993" actId="20577"/>
          <ac:spMkLst>
            <pc:docMk/>
            <pc:sldMk cId="4157357901" sldId="270"/>
            <ac:spMk id="9" creationId="{E82572F1-C068-465C-AE67-2D79D39ACA78}"/>
          </ac:spMkLst>
        </pc:spChg>
        <pc:spChg chg="add mod">
          <ac:chgData name="Steve Humphries" userId="138dae504d491b71" providerId="LiveId" clId="{AB676215-8B09-4D25-B855-DF2831714211}" dt="2020-01-16T19:03:00.356" v="2992" actId="20577"/>
          <ac:spMkLst>
            <pc:docMk/>
            <pc:sldMk cId="4157357901" sldId="270"/>
            <ac:spMk id="10" creationId="{4DC4649C-5402-4104-AE0C-135C520FFB8B}"/>
          </ac:spMkLst>
        </pc:spChg>
        <pc:spChg chg="add mod">
          <ac:chgData name="Steve Humphries" userId="138dae504d491b71" providerId="LiveId" clId="{AB676215-8B09-4D25-B855-DF2831714211}" dt="2020-01-16T19:02:59.980" v="2991" actId="20577"/>
          <ac:spMkLst>
            <pc:docMk/>
            <pc:sldMk cId="4157357901" sldId="270"/>
            <ac:spMk id="11" creationId="{65F061EB-9EF5-48A3-8C07-DF310F98887A}"/>
          </ac:spMkLst>
        </pc:spChg>
        <pc:picChg chg="add mod">
          <ac:chgData name="Steve Humphries" userId="138dae504d491b71" providerId="LiveId" clId="{AB676215-8B09-4D25-B855-DF2831714211}" dt="2020-01-16T19:01:15.707" v="2968" actId="1076"/>
          <ac:picMkLst>
            <pc:docMk/>
            <pc:sldMk cId="4157357901" sldId="270"/>
            <ac:picMk id="4" creationId="{171CC0AC-6889-48F7-838B-F2436EBFA758}"/>
          </ac:picMkLst>
        </pc:picChg>
        <pc:picChg chg="del">
          <ac:chgData name="Steve Humphries" userId="138dae504d491b71" providerId="LiveId" clId="{AB676215-8B09-4D25-B855-DF2831714211}" dt="2020-01-15T01:33:22.448" v="79" actId="478"/>
          <ac:picMkLst>
            <pc:docMk/>
            <pc:sldMk cId="4157357901" sldId="270"/>
            <ac:picMk id="4" creationId="{629B40B4-9844-4C47-8D97-E4C73637CE90}"/>
          </ac:picMkLst>
        </pc:picChg>
        <pc:picChg chg="add mod">
          <ac:chgData name="Steve Humphries" userId="138dae504d491b71" providerId="LiveId" clId="{AB676215-8B09-4D25-B855-DF2831714211}" dt="2020-01-16T18:34:00.640" v="2833" actId="1076"/>
          <ac:picMkLst>
            <pc:docMk/>
            <pc:sldMk cId="4157357901" sldId="270"/>
            <ac:picMk id="5" creationId="{2254B0C6-5FC3-4F67-9BA5-0DFE3D49703C}"/>
          </ac:picMkLst>
        </pc:picChg>
        <pc:cxnChg chg="add mod">
          <ac:chgData name="Steve Humphries" userId="138dae504d491b71" providerId="LiveId" clId="{AB676215-8B09-4D25-B855-DF2831714211}" dt="2020-01-16T19:02:15.051" v="2973" actId="14100"/>
          <ac:cxnSpMkLst>
            <pc:docMk/>
            <pc:sldMk cId="4157357901" sldId="270"/>
            <ac:cxnSpMk id="12" creationId="{05625AC6-E183-42FD-A4DA-018EEC59A699}"/>
          </ac:cxnSpMkLst>
        </pc:cxnChg>
        <pc:cxnChg chg="add mod">
          <ac:chgData name="Steve Humphries" userId="138dae504d491b71" providerId="LiveId" clId="{AB676215-8B09-4D25-B855-DF2831714211}" dt="2020-01-16T19:01:08.115" v="2967" actId="1076"/>
          <ac:cxnSpMkLst>
            <pc:docMk/>
            <pc:sldMk cId="4157357901" sldId="270"/>
            <ac:cxnSpMk id="14" creationId="{FDBA92A7-E5C3-44FE-8ECA-321940DBDAF1}"/>
          </ac:cxnSpMkLst>
        </pc:cxnChg>
        <pc:cxnChg chg="add mod">
          <ac:chgData name="Steve Humphries" userId="138dae504d491b71" providerId="LiveId" clId="{AB676215-8B09-4D25-B855-DF2831714211}" dt="2020-01-16T19:01:50.979" v="2971" actId="1076"/>
          <ac:cxnSpMkLst>
            <pc:docMk/>
            <pc:sldMk cId="4157357901" sldId="270"/>
            <ac:cxnSpMk id="16" creationId="{43D84EBF-DB7F-451E-95A1-1FD8E940D7F5}"/>
          </ac:cxnSpMkLst>
        </pc:cxnChg>
      </pc:sldChg>
      <pc:sldChg chg="modSp add ord modAnim">
        <pc:chgData name="Steve Humphries" userId="138dae504d491b71" providerId="LiveId" clId="{AB676215-8B09-4D25-B855-DF2831714211}" dt="2020-01-15T08:14:17.001" v="592" actId="20577"/>
        <pc:sldMkLst>
          <pc:docMk/>
          <pc:sldMk cId="3966021621" sldId="271"/>
        </pc:sldMkLst>
        <pc:spChg chg="mod">
          <ac:chgData name="Steve Humphries" userId="138dae504d491b71" providerId="LiveId" clId="{AB676215-8B09-4D25-B855-DF2831714211}" dt="2020-01-15T08:14:17.001" v="592" actId="20577"/>
          <ac:spMkLst>
            <pc:docMk/>
            <pc:sldMk cId="3966021621" sldId="271"/>
            <ac:spMk id="3" creationId="{4ADBF16F-C7AF-49AC-BD88-D5981265D087}"/>
          </ac:spMkLst>
        </pc:spChg>
      </pc:sldChg>
      <pc:sldChg chg="modSp add modAnim">
        <pc:chgData name="Steve Humphries" userId="138dae504d491b71" providerId="LiveId" clId="{AB676215-8B09-4D25-B855-DF2831714211}" dt="2020-01-15T08:14:45.537" v="603" actId="20577"/>
        <pc:sldMkLst>
          <pc:docMk/>
          <pc:sldMk cId="3902005744" sldId="272"/>
        </pc:sldMkLst>
        <pc:spChg chg="mod">
          <ac:chgData name="Steve Humphries" userId="138dae504d491b71" providerId="LiveId" clId="{AB676215-8B09-4D25-B855-DF2831714211}" dt="2020-01-15T08:14:45.537" v="603" actId="20577"/>
          <ac:spMkLst>
            <pc:docMk/>
            <pc:sldMk cId="3902005744" sldId="272"/>
            <ac:spMk id="3" creationId="{4ADBF16F-C7AF-49AC-BD88-D5981265D087}"/>
          </ac:spMkLst>
        </pc:spChg>
      </pc:sldChg>
      <pc:sldChg chg="modSp add">
        <pc:chgData name="Steve Humphries" userId="138dae504d491b71" providerId="LiveId" clId="{AB676215-8B09-4D25-B855-DF2831714211}" dt="2020-01-17T00:22:33.937" v="5183" actId="20577"/>
        <pc:sldMkLst>
          <pc:docMk/>
          <pc:sldMk cId="3463428672" sldId="273"/>
        </pc:sldMkLst>
        <pc:spChg chg="mod">
          <ac:chgData name="Steve Humphries" userId="138dae504d491b71" providerId="LiveId" clId="{AB676215-8B09-4D25-B855-DF2831714211}" dt="2020-01-17T00:22:33.937" v="5183" actId="20577"/>
          <ac:spMkLst>
            <pc:docMk/>
            <pc:sldMk cId="3463428672" sldId="273"/>
            <ac:spMk id="3" creationId="{4ADBF16F-C7AF-49AC-BD88-D5981265D087}"/>
          </ac:spMkLst>
        </pc:spChg>
      </pc:sldChg>
      <pc:sldChg chg="modSp add del modAnim">
        <pc:chgData name="Steve Humphries" userId="138dae504d491b71" providerId="LiveId" clId="{AB676215-8B09-4D25-B855-DF2831714211}" dt="2020-01-16T19:19:32.202" v="3921" actId="47"/>
        <pc:sldMkLst>
          <pc:docMk/>
          <pc:sldMk cId="328207463" sldId="274"/>
        </pc:sldMkLst>
        <pc:spChg chg="mod">
          <ac:chgData name="Steve Humphries" userId="138dae504d491b71" providerId="LiveId" clId="{AB676215-8B09-4D25-B855-DF2831714211}" dt="2020-01-16T19:07:34.580" v="3244" actId="14"/>
          <ac:spMkLst>
            <pc:docMk/>
            <pc:sldMk cId="328207463" sldId="274"/>
            <ac:spMk id="3" creationId="{4ADBF16F-C7AF-49AC-BD88-D5981265D087}"/>
          </ac:spMkLst>
        </pc:spChg>
      </pc:sldChg>
      <pc:sldChg chg="modSp add">
        <pc:chgData name="Steve Humphries" userId="138dae504d491b71" providerId="LiveId" clId="{AB676215-8B09-4D25-B855-DF2831714211}" dt="2020-01-17T01:45:05.023" v="6004" actId="20577"/>
        <pc:sldMkLst>
          <pc:docMk/>
          <pc:sldMk cId="3405815744" sldId="275"/>
        </pc:sldMkLst>
        <pc:spChg chg="mod">
          <ac:chgData name="Steve Humphries" userId="138dae504d491b71" providerId="LiveId" clId="{AB676215-8B09-4D25-B855-DF2831714211}" dt="2020-01-16T19:08:44.132" v="3293" actId="20577"/>
          <ac:spMkLst>
            <pc:docMk/>
            <pc:sldMk cId="3405815744" sldId="275"/>
            <ac:spMk id="2" creationId="{9DD6F827-260B-444E-9616-73E65864DEDA}"/>
          </ac:spMkLst>
        </pc:spChg>
        <pc:spChg chg="mod">
          <ac:chgData name="Steve Humphries" userId="138dae504d491b71" providerId="LiveId" clId="{AB676215-8B09-4D25-B855-DF2831714211}" dt="2020-01-17T01:45:05.023" v="6004" actId="20577"/>
          <ac:spMkLst>
            <pc:docMk/>
            <pc:sldMk cId="3405815744" sldId="275"/>
            <ac:spMk id="3" creationId="{A7D501BF-4AA4-487F-8CC6-E489672A8717}"/>
          </ac:spMkLst>
        </pc:spChg>
      </pc:sldChg>
      <pc:sldChg chg="add del">
        <pc:chgData name="Steve Humphries" userId="138dae504d491b71" providerId="LiveId" clId="{AB676215-8B09-4D25-B855-DF2831714211}" dt="2020-01-16T19:08:19.118" v="3246"/>
        <pc:sldMkLst>
          <pc:docMk/>
          <pc:sldMk cId="4071519367" sldId="275"/>
        </pc:sldMkLst>
      </pc:sldChg>
      <pc:sldChg chg="modSp add modAnim">
        <pc:chgData name="Steve Humphries" userId="138dae504d491b71" providerId="LiveId" clId="{AB676215-8B09-4D25-B855-DF2831714211}" dt="2020-01-17T01:53:32.266" v="6243" actId="20577"/>
        <pc:sldMkLst>
          <pc:docMk/>
          <pc:sldMk cId="4190995920" sldId="276"/>
        </pc:sldMkLst>
        <pc:spChg chg="mod">
          <ac:chgData name="Steve Humphries" userId="138dae504d491b71" providerId="LiveId" clId="{AB676215-8B09-4D25-B855-DF2831714211}" dt="2020-01-17T01:53:32.266" v="6243" actId="20577"/>
          <ac:spMkLst>
            <pc:docMk/>
            <pc:sldMk cId="4190995920" sldId="276"/>
            <ac:spMk id="3" creationId="{4ADBF16F-C7AF-49AC-BD88-D5981265D087}"/>
          </ac:spMkLst>
        </pc:spChg>
      </pc:sldChg>
      <pc:sldChg chg="modSp add modAnim">
        <pc:chgData name="Steve Humphries" userId="138dae504d491b71" providerId="LiveId" clId="{AB676215-8B09-4D25-B855-DF2831714211}" dt="2020-01-17T00:42:59.864" v="5635" actId="20577"/>
        <pc:sldMkLst>
          <pc:docMk/>
          <pc:sldMk cId="2528989628" sldId="277"/>
        </pc:sldMkLst>
        <pc:spChg chg="mod">
          <ac:chgData name="Steve Humphries" userId="138dae504d491b71" providerId="LiveId" clId="{AB676215-8B09-4D25-B855-DF2831714211}" dt="2020-01-17T00:42:59.864" v="5635" actId="20577"/>
          <ac:spMkLst>
            <pc:docMk/>
            <pc:sldMk cId="2528989628" sldId="277"/>
            <ac:spMk id="3" creationId="{4ADBF16F-C7AF-49AC-BD88-D5981265D087}"/>
          </ac:spMkLst>
        </pc:spChg>
      </pc:sldChg>
      <pc:sldChg chg="addSp delSp modSp add delAnim modAnim">
        <pc:chgData name="Steve Humphries" userId="138dae504d491b71" providerId="LiveId" clId="{AB676215-8B09-4D25-B855-DF2831714211}" dt="2020-01-17T01:31:17.438" v="6000" actId="1076"/>
        <pc:sldMkLst>
          <pc:docMk/>
          <pc:sldMk cId="1245350344" sldId="278"/>
        </pc:sldMkLst>
        <pc:spChg chg="mod">
          <ac:chgData name="Steve Humphries" userId="138dae504d491b71" providerId="LiveId" clId="{AB676215-8B09-4D25-B855-DF2831714211}" dt="2020-01-17T01:06:33.292" v="5839" actId="20577"/>
          <ac:spMkLst>
            <pc:docMk/>
            <pc:sldMk cId="1245350344" sldId="278"/>
            <ac:spMk id="3" creationId="{4ADBF16F-C7AF-49AC-BD88-D5981265D087}"/>
          </ac:spMkLst>
        </pc:spChg>
        <pc:spChg chg="add mod">
          <ac:chgData name="Steve Humphries" userId="138dae504d491b71" providerId="LiveId" clId="{AB676215-8B09-4D25-B855-DF2831714211}" dt="2020-01-17T01:26:18.165" v="5990" actId="1076"/>
          <ac:spMkLst>
            <pc:docMk/>
            <pc:sldMk cId="1245350344" sldId="278"/>
            <ac:spMk id="18" creationId="{8100EC68-3C4F-4D13-B89C-9983FD83D96F}"/>
          </ac:spMkLst>
        </pc:spChg>
        <pc:spChg chg="add mod">
          <ac:chgData name="Steve Humphries" userId="138dae504d491b71" providerId="LiveId" clId="{AB676215-8B09-4D25-B855-DF2831714211}" dt="2020-01-17T01:18:55.813" v="5909" actId="14100"/>
          <ac:spMkLst>
            <pc:docMk/>
            <pc:sldMk cId="1245350344" sldId="278"/>
            <ac:spMk id="19" creationId="{593087C8-115F-4673-8AD2-001E8409F324}"/>
          </ac:spMkLst>
        </pc:spChg>
        <pc:spChg chg="add mod">
          <ac:chgData name="Steve Humphries" userId="138dae504d491b71" providerId="LiveId" clId="{AB676215-8B09-4D25-B855-DF2831714211}" dt="2020-01-17T01:26:38.805" v="5996" actId="1076"/>
          <ac:spMkLst>
            <pc:docMk/>
            <pc:sldMk cId="1245350344" sldId="278"/>
            <ac:spMk id="20" creationId="{D99DFC12-A121-411E-8B75-430A36F2D9D0}"/>
          </ac:spMkLst>
        </pc:spChg>
        <pc:spChg chg="add mod">
          <ac:chgData name="Steve Humphries" userId="138dae504d491b71" providerId="LiveId" clId="{AB676215-8B09-4D25-B855-DF2831714211}" dt="2020-01-17T01:26:24.574" v="5991" actId="1076"/>
          <ac:spMkLst>
            <pc:docMk/>
            <pc:sldMk cId="1245350344" sldId="278"/>
            <ac:spMk id="21" creationId="{B9673DEA-5C39-4E6F-941A-38916E0C0979}"/>
          </ac:spMkLst>
        </pc:spChg>
        <pc:spChg chg="add mod">
          <ac:chgData name="Steve Humphries" userId="138dae504d491b71" providerId="LiveId" clId="{AB676215-8B09-4D25-B855-DF2831714211}" dt="2020-01-17T01:22:15.972" v="5952" actId="1076"/>
          <ac:spMkLst>
            <pc:docMk/>
            <pc:sldMk cId="1245350344" sldId="278"/>
            <ac:spMk id="22" creationId="{266E7C7A-43B5-4B91-898C-1EB9AB0F47C2}"/>
          </ac:spMkLst>
        </pc:spChg>
        <pc:spChg chg="add mod">
          <ac:chgData name="Steve Humphries" userId="138dae504d491b71" providerId="LiveId" clId="{AB676215-8B09-4D25-B855-DF2831714211}" dt="2020-01-17T01:19:49.045" v="5919" actId="1076"/>
          <ac:spMkLst>
            <pc:docMk/>
            <pc:sldMk cId="1245350344" sldId="278"/>
            <ac:spMk id="23" creationId="{3842D74F-32CF-484E-B142-6EF35337F46D}"/>
          </ac:spMkLst>
        </pc:spChg>
        <pc:spChg chg="add mod">
          <ac:chgData name="Steve Humphries" userId="138dae504d491b71" providerId="LiveId" clId="{AB676215-8B09-4D25-B855-DF2831714211}" dt="2020-01-17T01:21:35.869" v="5938" actId="14100"/>
          <ac:spMkLst>
            <pc:docMk/>
            <pc:sldMk cId="1245350344" sldId="278"/>
            <ac:spMk id="24" creationId="{9E33CCEB-08E9-4DD0-BD16-F529FABB6EFB}"/>
          </ac:spMkLst>
        </pc:spChg>
        <pc:spChg chg="add mod">
          <ac:chgData name="Steve Humphries" userId="138dae504d491b71" providerId="LiveId" clId="{AB676215-8B09-4D25-B855-DF2831714211}" dt="2020-01-17T01:21:45.758" v="5942" actId="1076"/>
          <ac:spMkLst>
            <pc:docMk/>
            <pc:sldMk cId="1245350344" sldId="278"/>
            <ac:spMk id="25" creationId="{18B9CB86-642A-4CCF-A1E9-F55BB68D0D64}"/>
          </ac:spMkLst>
        </pc:spChg>
        <pc:spChg chg="add mod">
          <ac:chgData name="Steve Humphries" userId="138dae504d491b71" providerId="LiveId" clId="{AB676215-8B09-4D25-B855-DF2831714211}" dt="2020-01-17T01:21:50.710" v="5944" actId="1076"/>
          <ac:spMkLst>
            <pc:docMk/>
            <pc:sldMk cId="1245350344" sldId="278"/>
            <ac:spMk id="26" creationId="{6564467D-7F48-445B-ADCC-75E6C141E447}"/>
          </ac:spMkLst>
        </pc:spChg>
        <pc:spChg chg="add mod">
          <ac:chgData name="Steve Humphries" userId="138dae504d491b71" providerId="LiveId" clId="{AB676215-8B09-4D25-B855-DF2831714211}" dt="2020-01-17T01:22:04.581" v="5947" actId="14100"/>
          <ac:spMkLst>
            <pc:docMk/>
            <pc:sldMk cId="1245350344" sldId="278"/>
            <ac:spMk id="27" creationId="{1D41F4C3-1B12-47AE-923F-B8EB32AEFFAB}"/>
          </ac:spMkLst>
        </pc:spChg>
        <pc:spChg chg="add mod">
          <ac:chgData name="Steve Humphries" userId="138dae504d491b71" providerId="LiveId" clId="{AB676215-8B09-4D25-B855-DF2831714211}" dt="2020-01-17T01:22:11.533" v="5949" actId="1076"/>
          <ac:spMkLst>
            <pc:docMk/>
            <pc:sldMk cId="1245350344" sldId="278"/>
            <ac:spMk id="28" creationId="{EF0C3239-E285-48C6-ADEB-05491CFD7698}"/>
          </ac:spMkLst>
        </pc:spChg>
        <pc:spChg chg="add mod">
          <ac:chgData name="Steve Humphries" userId="138dae504d491b71" providerId="LiveId" clId="{AB676215-8B09-4D25-B855-DF2831714211}" dt="2020-01-17T01:22:36.817" v="5954" actId="1076"/>
          <ac:spMkLst>
            <pc:docMk/>
            <pc:sldMk cId="1245350344" sldId="278"/>
            <ac:spMk id="29" creationId="{CDA2520D-8E8D-457A-B47E-63D1AEAFEEE9}"/>
          </ac:spMkLst>
        </pc:spChg>
        <pc:spChg chg="add mod">
          <ac:chgData name="Steve Humphries" userId="138dae504d491b71" providerId="LiveId" clId="{AB676215-8B09-4D25-B855-DF2831714211}" dt="2020-01-17T01:31:17.438" v="6000" actId="1076"/>
          <ac:spMkLst>
            <pc:docMk/>
            <pc:sldMk cId="1245350344" sldId="278"/>
            <ac:spMk id="31" creationId="{D1BA8F91-3A48-47A2-825B-96DA787170DC}"/>
          </ac:spMkLst>
        </pc:spChg>
        <pc:picChg chg="add del mod">
          <ac:chgData name="Steve Humphries" userId="138dae504d491b71" providerId="LiveId" clId="{AB676215-8B09-4D25-B855-DF2831714211}" dt="2020-01-17T01:16:14.325" v="5888" actId="478"/>
          <ac:picMkLst>
            <pc:docMk/>
            <pc:sldMk cId="1245350344" sldId="278"/>
            <ac:picMk id="7" creationId="{248473C9-048C-4CAA-9792-FCF11A11AB16}"/>
          </ac:picMkLst>
        </pc:picChg>
        <pc:picChg chg="add del mod">
          <ac:chgData name="Steve Humphries" userId="138dae504d491b71" providerId="LiveId" clId="{AB676215-8B09-4D25-B855-DF2831714211}" dt="2020-01-17T01:09:21.347" v="5852" actId="478"/>
          <ac:picMkLst>
            <pc:docMk/>
            <pc:sldMk cId="1245350344" sldId="278"/>
            <ac:picMk id="8" creationId="{A6FE4F49-9DF7-4F5E-A9A0-30CBF8101458}"/>
          </ac:picMkLst>
        </pc:picChg>
        <pc:picChg chg="add del mod">
          <ac:chgData name="Steve Humphries" userId="138dae504d491b71" providerId="LiveId" clId="{AB676215-8B09-4D25-B855-DF2831714211}" dt="2020-01-17T01:10:16.020" v="5859" actId="478"/>
          <ac:picMkLst>
            <pc:docMk/>
            <pc:sldMk cId="1245350344" sldId="278"/>
            <ac:picMk id="9" creationId="{54329E77-323B-403F-8F76-C41C00655370}"/>
          </ac:picMkLst>
        </pc:picChg>
        <pc:picChg chg="add mod">
          <ac:chgData name="Steve Humphries" userId="138dae504d491b71" providerId="LiveId" clId="{AB676215-8B09-4D25-B855-DF2831714211}" dt="2020-01-17T01:19:21.557" v="5916" actId="1076"/>
          <ac:picMkLst>
            <pc:docMk/>
            <pc:sldMk cId="1245350344" sldId="278"/>
            <ac:picMk id="10" creationId="{A7A094F7-160D-42E1-9C9D-BF927F2E92E2}"/>
          </ac:picMkLst>
        </pc:picChg>
        <pc:picChg chg="add del mod ord">
          <ac:chgData name="Steve Humphries" userId="138dae504d491b71" providerId="LiveId" clId="{AB676215-8B09-4D25-B855-DF2831714211}" dt="2020-01-17T01:24:22.127" v="5962" actId="478"/>
          <ac:picMkLst>
            <pc:docMk/>
            <pc:sldMk cId="1245350344" sldId="278"/>
            <ac:picMk id="17" creationId="{24D9A809-993B-4CB5-8E87-9065ECDF8127}"/>
          </ac:picMkLst>
        </pc:picChg>
        <pc:picChg chg="add mod ord">
          <ac:chgData name="Steve Humphries" userId="138dae504d491b71" providerId="LiveId" clId="{AB676215-8B09-4D25-B855-DF2831714211}" dt="2020-01-17T01:26:34.789" v="5995" actId="1076"/>
          <ac:picMkLst>
            <pc:docMk/>
            <pc:sldMk cId="1245350344" sldId="278"/>
            <ac:picMk id="30" creationId="{83E45F3C-2C28-4BB2-9554-CB1AC629F704}"/>
          </ac:picMkLst>
        </pc:picChg>
        <pc:cxnChg chg="add mod">
          <ac:chgData name="Steve Humphries" userId="138dae504d491b71" providerId="LiveId" clId="{AB676215-8B09-4D25-B855-DF2831714211}" dt="2020-01-17T01:12:52.430" v="5871" actId="692"/>
          <ac:cxnSpMkLst>
            <pc:docMk/>
            <pc:sldMk cId="1245350344" sldId="278"/>
            <ac:cxnSpMk id="12" creationId="{CF713A69-67D7-4FD1-8C7E-3A2341072BBA}"/>
          </ac:cxnSpMkLst>
        </pc:cxnChg>
        <pc:cxnChg chg="add mod">
          <ac:chgData name="Steve Humphries" userId="138dae504d491b71" providerId="LiveId" clId="{AB676215-8B09-4D25-B855-DF2831714211}" dt="2020-01-17T01:13:14.364" v="5874" actId="14100"/>
          <ac:cxnSpMkLst>
            <pc:docMk/>
            <pc:sldMk cId="1245350344" sldId="278"/>
            <ac:cxnSpMk id="13" creationId="{1AB2437B-E387-4C9F-977E-55B1A40CD698}"/>
          </ac:cxnSpMkLst>
        </pc:cxnChg>
        <pc:cxnChg chg="add mod">
          <ac:chgData name="Steve Humphries" userId="138dae504d491b71" providerId="LiveId" clId="{AB676215-8B09-4D25-B855-DF2831714211}" dt="2020-01-17T01:13:27.988" v="5877" actId="14100"/>
          <ac:cxnSpMkLst>
            <pc:docMk/>
            <pc:sldMk cId="1245350344" sldId="278"/>
            <ac:cxnSpMk id="15" creationId="{9FD281B2-F020-4896-A011-DF7919EB671E}"/>
          </ac:cxnSpMkLst>
        </pc:cxnChg>
      </pc:sldChg>
      <pc:sldMasterChg chg="addSp modSp modSldLayout">
        <pc:chgData name="Steve Humphries" userId="138dae504d491b71" providerId="LiveId" clId="{AB676215-8B09-4D25-B855-DF2831714211}" dt="2020-01-17T00:11:11.741" v="4787" actId="1076"/>
        <pc:sldMasterMkLst>
          <pc:docMk/>
          <pc:sldMasterMk cId="3869517648" sldId="2147483660"/>
        </pc:sldMasterMkLst>
        <pc:spChg chg="mod">
          <ac:chgData name="Steve Humphries" userId="138dae504d491b71" providerId="LiveId" clId="{AB676215-8B09-4D25-B855-DF2831714211}" dt="2020-01-16T16:38:20.969" v="643" actId="20577"/>
          <ac:spMkLst>
            <pc:docMk/>
            <pc:sldMasterMk cId="3869517648" sldId="2147483660"/>
            <ac:spMk id="5" creationId="{07D5A696-7B4B-4181-A961-7D66556D507F}"/>
          </ac:spMkLst>
        </pc:spChg>
        <pc:spChg chg="mod">
          <ac:chgData name="Steve Humphries" userId="138dae504d491b71" providerId="LiveId" clId="{AB676215-8B09-4D25-B855-DF2831714211}" dt="2020-01-16T16:38:19.232" v="641" actId="6549"/>
          <ac:spMkLst>
            <pc:docMk/>
            <pc:sldMasterMk cId="3869517648" sldId="2147483660"/>
            <ac:spMk id="6" creationId="{23038CB5-8F4A-401D-A3A9-B27DC15B7A81}"/>
          </ac:spMkLst>
        </pc:spChg>
        <pc:picChg chg="add mod">
          <ac:chgData name="Steve Humphries" userId="138dae504d491b71" providerId="LiveId" clId="{AB676215-8B09-4D25-B855-DF2831714211}" dt="2020-01-16T16:37:37.768" v="615" actId="14100"/>
          <ac:picMkLst>
            <pc:docMk/>
            <pc:sldMasterMk cId="3869517648" sldId="2147483660"/>
            <ac:picMk id="7" creationId="{CC5BBA47-5237-4150-AEFA-4E2B5EFF4AC2}"/>
          </ac:picMkLst>
        </pc:picChg>
        <pc:sldLayoutChg chg="addSp delSp modSp setBg">
          <pc:chgData name="Steve Humphries" userId="138dae504d491b71" providerId="LiveId" clId="{AB676215-8B09-4D25-B855-DF2831714211}" dt="2020-01-17T00:11:11.741" v="4787" actId="1076"/>
          <pc:sldLayoutMkLst>
            <pc:docMk/>
            <pc:sldMasterMk cId="3869517648" sldId="2147483660"/>
            <pc:sldLayoutMk cId="3516260115" sldId="2147483670"/>
          </pc:sldLayoutMkLst>
          <pc:spChg chg="mod">
            <ac:chgData name="Steve Humphries" userId="138dae504d491b71" providerId="LiveId" clId="{AB676215-8B09-4D25-B855-DF2831714211}" dt="2020-01-16T17:58:00.932" v="1256" actId="1076"/>
            <ac:spMkLst>
              <pc:docMk/>
              <pc:sldMasterMk cId="3869517648" sldId="2147483660"/>
              <pc:sldLayoutMk cId="3516260115" sldId="2147483670"/>
              <ac:spMk id="2" creationId="{48D358CF-0758-490A-A084-C46443B9ABE8}"/>
            </ac:spMkLst>
          </pc:spChg>
          <pc:spChg chg="mod">
            <ac:chgData name="Steve Humphries" userId="138dae504d491b71" providerId="LiveId" clId="{AB676215-8B09-4D25-B855-DF2831714211}" dt="2020-01-16T18:01:31.725" v="1283" actId="14861"/>
            <ac:spMkLst>
              <pc:docMk/>
              <pc:sldMasterMk cId="3869517648" sldId="2147483660"/>
              <pc:sldLayoutMk cId="3516260115" sldId="2147483670"/>
              <ac:spMk id="8" creationId="{2D6FBB9D-1CAA-4D05-AB33-BABDFE17B843}"/>
            </ac:spMkLst>
          </pc:spChg>
          <pc:spChg chg="mod ord">
            <ac:chgData name="Steve Humphries" userId="138dae504d491b71" providerId="LiveId" clId="{AB676215-8B09-4D25-B855-DF2831714211}" dt="2020-01-16T18:00:29.344" v="1280" actId="167"/>
            <ac:spMkLst>
              <pc:docMk/>
              <pc:sldMasterMk cId="3869517648" sldId="2147483660"/>
              <pc:sldLayoutMk cId="3516260115" sldId="2147483670"/>
              <ac:spMk id="10" creationId="{04727B71-B4B6-4823-80A1-68C40B475118}"/>
            </ac:spMkLst>
          </pc:spChg>
          <pc:spChg chg="del">
            <ac:chgData name="Steve Humphries" userId="138dae504d491b71" providerId="LiveId" clId="{AB676215-8B09-4D25-B855-DF2831714211}" dt="2020-01-16T18:03:02.277" v="1284" actId="478"/>
            <ac:spMkLst>
              <pc:docMk/>
              <pc:sldMasterMk cId="3869517648" sldId="2147483660"/>
              <pc:sldLayoutMk cId="3516260115" sldId="2147483670"/>
              <ac:spMk id="12" creationId="{79A6DB05-9FB5-4B07-8675-74C23D4FD89D}"/>
            </ac:spMkLst>
          </pc:spChg>
          <pc:spChg chg="add mod ord">
            <ac:chgData name="Steve Humphries" userId="138dae504d491b71" providerId="LiveId" clId="{AB676215-8B09-4D25-B855-DF2831714211}" dt="2020-01-16T18:03:14.653" v="1285" actId="1076"/>
            <ac:spMkLst>
              <pc:docMk/>
              <pc:sldMasterMk cId="3869517648" sldId="2147483660"/>
              <pc:sldLayoutMk cId="3516260115" sldId="2147483670"/>
              <ac:spMk id="14" creationId="{AD71648F-9AF6-42D8-B7CA-E65542A36CFB}"/>
            </ac:spMkLst>
          </pc:spChg>
          <pc:spChg chg="add mod">
            <ac:chgData name="Steve Humphries" userId="138dae504d491b71" providerId="LiveId" clId="{AB676215-8B09-4D25-B855-DF2831714211}" dt="2020-01-17T00:11:11.741" v="4787" actId="1076"/>
            <ac:spMkLst>
              <pc:docMk/>
              <pc:sldMasterMk cId="3869517648" sldId="2147483660"/>
              <pc:sldLayoutMk cId="3516260115" sldId="2147483670"/>
              <ac:spMk id="17" creationId="{4A7D0278-013D-48A9-9759-754E13183201}"/>
            </ac:spMkLst>
          </pc:spChg>
          <pc:picChg chg="add mod">
            <ac:chgData name="Steve Humphries" userId="138dae504d491b71" providerId="LiveId" clId="{AB676215-8B09-4D25-B855-DF2831714211}" dt="2020-01-16T16:37:04.935" v="610" actId="1076"/>
            <ac:picMkLst>
              <pc:docMk/>
              <pc:sldMasterMk cId="3869517648" sldId="2147483660"/>
              <pc:sldLayoutMk cId="3516260115" sldId="2147483670"/>
              <ac:picMk id="9" creationId="{EAD29F6E-FC38-4CD2-9A85-C5B72E4FA82E}"/>
            </ac:picMkLst>
          </pc:picChg>
          <pc:picChg chg="add mod ord">
            <ac:chgData name="Steve Humphries" userId="138dae504d491b71" providerId="LiveId" clId="{AB676215-8B09-4D25-B855-DF2831714211}" dt="2020-01-16T18:03:14.653" v="1285" actId="1076"/>
            <ac:picMkLst>
              <pc:docMk/>
              <pc:sldMasterMk cId="3869517648" sldId="2147483660"/>
              <pc:sldLayoutMk cId="3516260115" sldId="2147483670"/>
              <ac:picMk id="13" creationId="{63DC7CD6-8E16-4CA0-9EE9-FD2DC481D6AF}"/>
            </ac:picMkLst>
          </pc:picChg>
          <pc:picChg chg="add mod">
            <ac:chgData name="Steve Humphries" userId="138dae504d491b71" providerId="LiveId" clId="{AB676215-8B09-4D25-B855-DF2831714211}" dt="2020-01-17T00:10:16.941" v="4757" actId="1076"/>
            <ac:picMkLst>
              <pc:docMk/>
              <pc:sldMasterMk cId="3869517648" sldId="2147483660"/>
              <pc:sldLayoutMk cId="3516260115" sldId="2147483670"/>
              <ac:picMk id="16" creationId="{95F44D16-5F58-46CA-AF53-64A460518093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E37E-074F-43CF-BCBB-FDFCF6541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11AB0-1AA9-40F2-8E65-0BD03BA039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076-B1B0-46C9-8F53-9B912757BA28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AADE-F71D-42D3-A921-E4CD10DE5F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F082E-F3D2-48A9-86F6-1486708A5D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1B224-8479-4923-A83B-A3BA3AD13E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9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6AF88-59AA-432C-B3FA-3DBFE0205052}" type="datetimeFigureOut">
              <a:rPr lang="en-GB" smtClean="0"/>
              <a:t>02/02/2020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E4BCB-5D06-4BB1-AFAF-441C66565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59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ircuit board&#10;&#10;Description automatically generated">
            <a:extLst>
              <a:ext uri="{FF2B5EF4-FFF2-40B4-BE49-F238E27FC236}">
                <a16:creationId xmlns:a16="http://schemas.microsoft.com/office/drawing/2014/main" id="{63DC7CD6-8E16-4CA0-9EE9-FD2DC481D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78" y="548642"/>
            <a:ext cx="1579385" cy="11795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"/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71648F-9AF6-42D8-B7CA-E65542A36CFB}"/>
              </a:ext>
            </a:extLst>
          </p:cNvPr>
          <p:cNvSpPr/>
          <p:nvPr userDrawn="1"/>
        </p:nvSpPr>
        <p:spPr>
          <a:xfrm>
            <a:off x="298201" y="548640"/>
            <a:ext cx="1628637" cy="11795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AD29F6E-FC38-4CD2-9A85-C5B72E4FA8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20" y="548640"/>
            <a:ext cx="1179576" cy="1179576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F44D16-5F58-46CA-AF53-64A4605180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72" y="6436804"/>
            <a:ext cx="204216" cy="2042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7D0278-013D-48A9-9759-754E13183201}"/>
              </a:ext>
            </a:extLst>
          </p:cNvPr>
          <p:cNvSpPr txBox="1"/>
          <p:nvPr userDrawn="1"/>
        </p:nvSpPr>
        <p:spPr>
          <a:xfrm>
            <a:off x="10006692" y="1728216"/>
            <a:ext cx="1374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www.compute-unit.co.uk</a:t>
            </a:r>
          </a:p>
        </p:txBody>
      </p:sp>
    </p:spTree>
    <p:extLst>
      <p:ext uri="{BB962C8B-B14F-4D97-AF65-F5344CB8AC3E}">
        <p14:creationId xmlns:p14="http://schemas.microsoft.com/office/powerpoint/2010/main" val="35162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0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C5BBA47-5237-4150-AEFA-4E2B5EFF4AC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834" y="365125"/>
            <a:ext cx="1318966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709453D6-F3A1-46C5-A238-128F9891C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2" r="13818" b="18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6743C-3F8C-4D1F-8795-4DAF60E05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GB" sz="4800"/>
              <a:t>Cache Friendly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D278-45FA-4257-B6E4-0811ACF2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GB" sz="2000"/>
              <a:t>A rough guide</a:t>
            </a:r>
            <a:endParaRPr lang="en-GB" sz="2000" dirty="0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85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x86 has dedicated hardware for indexed addressing</a:t>
            </a:r>
          </a:p>
          <a:p>
            <a:pPr lvl="1"/>
            <a:r>
              <a:rPr lang="en-GB" dirty="0"/>
              <a:t>Each core has Multiple Address Generation Units (AGU)</a:t>
            </a:r>
          </a:p>
          <a:p>
            <a:pPr lvl="1"/>
            <a:r>
              <a:rPr lang="en-GB" dirty="0"/>
              <a:t>Calculates [</a:t>
            </a:r>
            <a:r>
              <a:rPr lang="en-GB" dirty="0" err="1"/>
              <a:t>pBase</a:t>
            </a:r>
            <a:r>
              <a:rPr lang="en-GB" dirty="0"/>
              <a:t> + (Index*1/2/4/8) + Offset]</a:t>
            </a:r>
          </a:p>
          <a:p>
            <a:pPr lvl="1"/>
            <a:r>
              <a:rPr lang="en-GB" dirty="0"/>
              <a:t>AGU calculates address in parallel with other instructions</a:t>
            </a:r>
          </a:p>
          <a:p>
            <a:pPr lvl="1"/>
            <a:r>
              <a:rPr lang="en-GB" dirty="0"/>
              <a:t>Consider storing just a single base pointer for system/array</a:t>
            </a:r>
          </a:p>
          <a:p>
            <a:pPr lvl="1"/>
            <a:r>
              <a:rPr lang="en-GB" dirty="0"/>
              <a:t>Essentially a very cheap 64Bit </a:t>
            </a:r>
            <a:r>
              <a:rPr lang="en-GB" dirty="0" err="1"/>
              <a:t>Add+Shift+Add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05EC-E92D-41B9-B1FA-7C9D8657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2659-9657-4218-AC7C-4AC079DB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8B88-0B08-4EC9-938E-EB40F9F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3E45F3C-2C28-4BB2-9554-CB1AC629F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97" y="3310607"/>
            <a:ext cx="5260212" cy="2670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x86 has dedicated hardware for indexed addressing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05EC-E92D-41B9-B1FA-7C9D8657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2659-9657-4218-AC7C-4AC079DB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8B88-0B08-4EC9-938E-EB40F9F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A094F7-160D-42E1-9C9D-BF927F2E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32" y="3601940"/>
            <a:ext cx="4876800" cy="22194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13A69-67D7-4FD1-8C7E-3A2341072BBA}"/>
              </a:ext>
            </a:extLst>
          </p:cNvPr>
          <p:cNvCxnSpPr/>
          <p:nvPr/>
        </p:nvCxnSpPr>
        <p:spPr>
          <a:xfrm flipV="1">
            <a:off x="4418776" y="4542344"/>
            <a:ext cx="4433605" cy="4843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B2437B-E387-4C9F-977E-55B1A40CD698}"/>
              </a:ext>
            </a:extLst>
          </p:cNvPr>
          <p:cNvCxnSpPr>
            <a:cxnSpLocks/>
          </p:cNvCxnSpPr>
          <p:nvPr/>
        </p:nvCxnSpPr>
        <p:spPr>
          <a:xfrm flipV="1">
            <a:off x="4418776" y="4784536"/>
            <a:ext cx="4486873" cy="4263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D281B2-F020-4896-A011-DF7919EB671E}"/>
              </a:ext>
            </a:extLst>
          </p:cNvPr>
          <p:cNvCxnSpPr>
            <a:cxnSpLocks/>
          </p:cNvCxnSpPr>
          <p:nvPr/>
        </p:nvCxnSpPr>
        <p:spPr>
          <a:xfrm>
            <a:off x="4418776" y="5331995"/>
            <a:ext cx="4486873" cy="89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00EC68-3C4F-4D13-B89C-9983FD83D96F}"/>
              </a:ext>
            </a:extLst>
          </p:cNvPr>
          <p:cNvSpPr/>
          <p:nvPr/>
        </p:nvSpPr>
        <p:spPr>
          <a:xfrm>
            <a:off x="3897793" y="4953360"/>
            <a:ext cx="457547" cy="14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3087C8-115F-4673-8AD2-001E8409F324}"/>
              </a:ext>
            </a:extLst>
          </p:cNvPr>
          <p:cNvSpPr/>
          <p:nvPr/>
        </p:nvSpPr>
        <p:spPr>
          <a:xfrm>
            <a:off x="9636246" y="4468671"/>
            <a:ext cx="313814" cy="177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9DFC12-A121-411E-8B75-430A36F2D9D0}"/>
              </a:ext>
            </a:extLst>
          </p:cNvPr>
          <p:cNvSpPr/>
          <p:nvPr/>
        </p:nvSpPr>
        <p:spPr>
          <a:xfrm>
            <a:off x="3897791" y="5114775"/>
            <a:ext cx="457547" cy="14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673DEA-5C39-4E6F-941A-38916E0C0979}"/>
              </a:ext>
            </a:extLst>
          </p:cNvPr>
          <p:cNvSpPr/>
          <p:nvPr/>
        </p:nvSpPr>
        <p:spPr>
          <a:xfrm>
            <a:off x="3897792" y="5280522"/>
            <a:ext cx="457547" cy="14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6E7C7A-43B5-4B91-898C-1EB9AB0F47C2}"/>
              </a:ext>
            </a:extLst>
          </p:cNvPr>
          <p:cNvSpPr/>
          <p:nvPr/>
        </p:nvSpPr>
        <p:spPr>
          <a:xfrm>
            <a:off x="9723641" y="4696035"/>
            <a:ext cx="313814" cy="177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2D74F-32CF-484E-B142-6EF35337F46D}"/>
              </a:ext>
            </a:extLst>
          </p:cNvPr>
          <p:cNvSpPr/>
          <p:nvPr/>
        </p:nvSpPr>
        <p:spPr>
          <a:xfrm>
            <a:off x="9723641" y="5321715"/>
            <a:ext cx="313814" cy="177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33CCEB-08E9-4DD0-BD16-F529FABB6EFB}"/>
              </a:ext>
            </a:extLst>
          </p:cNvPr>
          <p:cNvSpPr/>
          <p:nvPr/>
        </p:nvSpPr>
        <p:spPr>
          <a:xfrm>
            <a:off x="1572768" y="3674935"/>
            <a:ext cx="152024" cy="13867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B9CB86-642A-4CCF-A1E9-F55BB68D0D64}"/>
              </a:ext>
            </a:extLst>
          </p:cNvPr>
          <p:cNvSpPr/>
          <p:nvPr/>
        </p:nvSpPr>
        <p:spPr>
          <a:xfrm>
            <a:off x="1572768" y="3826927"/>
            <a:ext cx="152024" cy="13867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4467D-7F48-445B-ADCC-75E6C141E447}"/>
              </a:ext>
            </a:extLst>
          </p:cNvPr>
          <p:cNvSpPr/>
          <p:nvPr/>
        </p:nvSpPr>
        <p:spPr>
          <a:xfrm>
            <a:off x="1572768" y="3978919"/>
            <a:ext cx="152024" cy="13867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41F4C3-1B12-47AE-923F-B8EB32AEFFAB}"/>
              </a:ext>
            </a:extLst>
          </p:cNvPr>
          <p:cNvSpPr/>
          <p:nvPr/>
        </p:nvSpPr>
        <p:spPr>
          <a:xfrm>
            <a:off x="9428982" y="4473006"/>
            <a:ext cx="207264" cy="17266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0C3239-E285-48C6-ADEB-05491CFD7698}"/>
              </a:ext>
            </a:extLst>
          </p:cNvPr>
          <p:cNvSpPr/>
          <p:nvPr/>
        </p:nvSpPr>
        <p:spPr>
          <a:xfrm>
            <a:off x="9522879" y="4700370"/>
            <a:ext cx="207264" cy="17266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A2520D-8E8D-457A-B47E-63D1AEAFEEE9}"/>
              </a:ext>
            </a:extLst>
          </p:cNvPr>
          <p:cNvSpPr/>
          <p:nvPr/>
        </p:nvSpPr>
        <p:spPr>
          <a:xfrm>
            <a:off x="9522879" y="5335062"/>
            <a:ext cx="207264" cy="172666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BA8F91-3A48-47A2-825B-96DA787170DC}"/>
              </a:ext>
            </a:extLst>
          </p:cNvPr>
          <p:cNvSpPr txBox="1"/>
          <p:nvPr/>
        </p:nvSpPr>
        <p:spPr>
          <a:xfrm>
            <a:off x="4452152" y="1970408"/>
            <a:ext cx="328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https://godbolt.org/z/PPrMz7</a:t>
            </a:r>
          </a:p>
        </p:txBody>
      </p:sp>
    </p:spTree>
    <p:extLst>
      <p:ext uri="{BB962C8B-B14F-4D97-AF65-F5344CB8AC3E}">
        <p14:creationId xmlns:p14="http://schemas.microsoft.com/office/powerpoint/2010/main" val="124535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in terms of Cache Lines (64B)</a:t>
            </a:r>
          </a:p>
          <a:p>
            <a:pPr lvl="1"/>
            <a:r>
              <a:rPr lang="en-GB" dirty="0"/>
              <a:t>Check padding and alignment in structs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1D9B3-18C6-4317-BA81-C026ED94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4011855"/>
            <a:ext cx="2634026" cy="1934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D3FA1-F28D-4A34-8C89-9A49DE04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098" y="4016319"/>
            <a:ext cx="2632998" cy="193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4C02B-3ADD-4A8D-A00D-B9AF5006D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989" y="4741117"/>
            <a:ext cx="3219450" cy="4762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1CCFE-E349-48C7-9464-29588DBB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7DA6D-3CBD-4FC5-B5FF-FC66DC78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875B3-1A5D-45FF-9974-1B56D922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3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9784-FA93-42F4-9798-E4B2EB2D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Asserts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8097-3CEE-4B70-86E6-9042CCDC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Use ‘</a:t>
            </a:r>
            <a:r>
              <a:rPr lang="en-GB" dirty="0" err="1"/>
              <a:t>static_assert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Alerts you to breaking changes made by other</a:t>
            </a:r>
          </a:p>
          <a:p>
            <a:pPr lvl="1"/>
            <a:r>
              <a:rPr lang="en-GB" dirty="0"/>
              <a:t>Can notify others of your data layout intentions</a:t>
            </a:r>
          </a:p>
          <a:p>
            <a:r>
              <a:rPr lang="en-GB" dirty="0"/>
              <a:t>Ensure struct is a multiple of cache lines</a:t>
            </a:r>
          </a:p>
          <a:p>
            <a:pPr lvl="1"/>
            <a:r>
              <a:rPr lang="en-GB" dirty="0" err="1"/>
              <a:t>static_assert</a:t>
            </a:r>
            <a:r>
              <a:rPr lang="en-GB" dirty="0"/>
              <a:t>((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myStruct</a:t>
            </a:r>
            <a:r>
              <a:rPr lang="en-GB" dirty="0"/>
              <a:t>) % 64)==0,”Should be in cache lines”);</a:t>
            </a:r>
          </a:p>
          <a:p>
            <a:r>
              <a:rPr lang="en-GB" dirty="0"/>
              <a:t>Notify intent</a:t>
            </a:r>
          </a:p>
          <a:p>
            <a:pPr lvl="1"/>
            <a:r>
              <a:rPr lang="en-GB" dirty="0" err="1"/>
              <a:t>static_assert</a:t>
            </a:r>
            <a:r>
              <a:rPr lang="en-GB" dirty="0"/>
              <a:t>((</a:t>
            </a:r>
            <a:r>
              <a:rPr lang="en-GB" dirty="0" err="1"/>
              <a:t>sizeof</a:t>
            </a:r>
            <a:r>
              <a:rPr lang="en-GB" dirty="0"/>
              <a:t>(</a:t>
            </a:r>
            <a:r>
              <a:rPr lang="en-GB" dirty="0" err="1"/>
              <a:t>myStruct</a:t>
            </a:r>
            <a:r>
              <a:rPr lang="en-GB" dirty="0"/>
              <a:t>) == 128,”This should be 2 cache lines!”)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0E6CB-3E82-4CBB-A281-088CFE684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A11F-7F9C-480D-A949-6352B1DF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C82A-D3D7-4F0D-99D0-4862ECC8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data size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Favour the smallest data type possible</a:t>
            </a:r>
          </a:p>
          <a:p>
            <a:pPr lvl="1"/>
            <a:r>
              <a:rPr lang="en-GB" dirty="0"/>
              <a:t>Less than 256 players in a game - use a ‘uint8_t’ for </a:t>
            </a:r>
            <a:r>
              <a:rPr lang="en-GB" dirty="0" err="1"/>
              <a:t>PlayerIndex</a:t>
            </a:r>
            <a:endParaRPr lang="en-GB" dirty="0"/>
          </a:p>
          <a:p>
            <a:pPr lvl="1"/>
            <a:r>
              <a:rPr lang="en-GB" dirty="0"/>
              <a:t>Less than 65536 items in an array – use a ‘uint16_t’ index</a:t>
            </a:r>
          </a:p>
          <a:p>
            <a:pPr lvl="1"/>
            <a:r>
              <a:rPr lang="en-GB" dirty="0"/>
              <a:t>Make use of bit packing - uint32_t my7BitIndex:7</a:t>
            </a:r>
          </a:p>
          <a:p>
            <a:r>
              <a:rPr lang="en-GB" dirty="0"/>
              <a:t>Try not to put ‘temp’ variables in structs/classes</a:t>
            </a:r>
          </a:p>
          <a:p>
            <a:pPr lvl="1"/>
            <a:r>
              <a:rPr lang="en-GB" dirty="0"/>
              <a:t>float </a:t>
            </a:r>
            <a:r>
              <a:rPr lang="en-GB" dirty="0" err="1"/>
              <a:t>m_tmpCalcForLater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Could be cheaper to re-calc when needed</a:t>
            </a:r>
          </a:p>
          <a:p>
            <a:pPr lvl="1"/>
            <a:r>
              <a:rPr lang="en-GB" dirty="0"/>
              <a:t>The later Cache Miss could be 100s of CPU cycles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3EB0A-9400-4C8B-A902-FEA4112ADDE7}"/>
              </a:ext>
            </a:extLst>
          </p:cNvPr>
          <p:cNvSpPr txBox="1"/>
          <p:nvPr/>
        </p:nvSpPr>
        <p:spPr>
          <a:xfrm>
            <a:off x="4555880" y="1912366"/>
            <a:ext cx="328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https://godbolt.org/z/akHzUy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069C-1331-451F-B6AF-1772E577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DE3E-1B7F-4170-8D29-5C90AE2C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6D94E-A7C9-434F-A8D5-2899E157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Un/necessary cache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Do you need uniform initialisers ‘</a:t>
            </a:r>
            <a:r>
              <a:rPr lang="en-GB" dirty="0" err="1"/>
              <a:t>MyStruct</a:t>
            </a:r>
            <a:r>
              <a:rPr lang="en-GB" dirty="0"/>
              <a:t> </a:t>
            </a:r>
            <a:r>
              <a:rPr lang="en-GB" dirty="0" err="1"/>
              <a:t>newStruct</a:t>
            </a:r>
            <a:r>
              <a:rPr lang="en-GB" dirty="0"/>
              <a:t> = {}’</a:t>
            </a:r>
          </a:p>
          <a:p>
            <a:r>
              <a:rPr lang="en-GB" dirty="0"/>
              <a:t>Are you actually going to set members straight after </a:t>
            </a:r>
            <a:r>
              <a:rPr lang="en-GB" dirty="0" err="1"/>
              <a:t>init</a:t>
            </a:r>
            <a:r>
              <a:rPr lang="en-GB" dirty="0"/>
              <a:t>?</a:t>
            </a:r>
          </a:p>
          <a:p>
            <a:pPr lvl="2"/>
            <a:r>
              <a:rPr lang="en-GB" dirty="0"/>
              <a:t>The compiler may optimise the defaults away if values set later</a:t>
            </a:r>
          </a:p>
          <a:p>
            <a:r>
              <a:rPr lang="en-GB" dirty="0"/>
              <a:t>But, if you don’t need to do it, then you don’t need to check</a:t>
            </a:r>
          </a:p>
          <a:p>
            <a:pPr lvl="2"/>
            <a:r>
              <a:rPr lang="en-GB" dirty="0"/>
              <a:t>Why waste cycles doing twice the work you need to</a:t>
            </a:r>
          </a:p>
          <a:p>
            <a:r>
              <a:rPr lang="en-GB" dirty="0"/>
              <a:t>Be careful to guard or test code against uninitialized members</a:t>
            </a:r>
          </a:p>
          <a:p>
            <a:pPr lvl="2"/>
            <a:r>
              <a:rPr lang="en-GB" dirty="0"/>
              <a:t>Guarding is extra runtime work</a:t>
            </a:r>
          </a:p>
          <a:p>
            <a:pPr lvl="2"/>
            <a:r>
              <a:rPr lang="en-GB" dirty="0"/>
              <a:t>#ifdef DEBUG might be more appropriate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C8F0-8082-43B2-B6A5-B87B919D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D108-49C9-4477-8A5A-40129D71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791D-83BF-4836-BEAD-95E3D490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Are you iterating through a list and updating data for later?</a:t>
            </a:r>
          </a:p>
          <a:p>
            <a:pPr lvl="2"/>
            <a:r>
              <a:rPr lang="en-GB" dirty="0"/>
              <a:t>Is this temporary data in the same class/struct?</a:t>
            </a:r>
          </a:p>
          <a:p>
            <a:r>
              <a:rPr lang="en-GB" dirty="0"/>
              <a:t>Try to keep the ‘</a:t>
            </a:r>
            <a:r>
              <a:rPr lang="en-GB" dirty="0" err="1"/>
              <a:t>src</a:t>
            </a:r>
            <a:r>
              <a:rPr lang="en-GB" dirty="0"/>
              <a:t>’ and ‘</a:t>
            </a:r>
            <a:r>
              <a:rPr lang="en-GB" dirty="0" err="1"/>
              <a:t>dst</a:t>
            </a:r>
            <a:r>
              <a:rPr lang="en-GB" dirty="0"/>
              <a:t>’ data separated</a:t>
            </a:r>
          </a:p>
          <a:p>
            <a:pPr lvl="2"/>
            <a:r>
              <a:rPr lang="en-GB" dirty="0"/>
              <a:t>Ideally, ‘</a:t>
            </a:r>
            <a:r>
              <a:rPr lang="en-GB" dirty="0" err="1"/>
              <a:t>dst</a:t>
            </a:r>
            <a:r>
              <a:rPr lang="en-GB" dirty="0"/>
              <a:t>’ data would be written out sequentially</a:t>
            </a:r>
          </a:p>
          <a:p>
            <a:r>
              <a:rPr lang="en-GB" dirty="0"/>
              <a:t>Next stage of processing then iterates through sequential data</a:t>
            </a:r>
          </a:p>
          <a:p>
            <a:pPr lvl="2"/>
            <a:r>
              <a:rPr lang="en-GB" dirty="0"/>
              <a:t>Likely (depending on working set) to still be in L1$, L2$, L3$</a:t>
            </a:r>
          </a:p>
          <a:p>
            <a:pPr lvl="2"/>
            <a:r>
              <a:rPr lang="en-GB" dirty="0"/>
              <a:t>Could take advantage of HW pre-fetching reducing cost of D$ misses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7B82B-4196-4977-8F4E-91842AE2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F5DF8-310E-4B2D-8C70-3CF085DE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8396-BE42-4DBF-ACD7-68605B91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Branches are bad (pipe), Bad(</a:t>
            </a:r>
            <a:r>
              <a:rPr lang="en-GB" dirty="0" err="1"/>
              <a:t>uOps</a:t>
            </a:r>
            <a:r>
              <a:rPr lang="en-GB" dirty="0"/>
              <a:t>), BAD(L1I$)</a:t>
            </a:r>
          </a:p>
          <a:p>
            <a:pPr lvl="1"/>
            <a:r>
              <a:rPr lang="en-GB" dirty="0"/>
              <a:t>CPU Pipeline (pipe) stalls for mis-prediction are 10s of cycles</a:t>
            </a:r>
          </a:p>
          <a:p>
            <a:pPr lvl="1"/>
            <a:r>
              <a:rPr lang="en-GB" dirty="0"/>
              <a:t>Micro-Ops (</a:t>
            </a:r>
            <a:r>
              <a:rPr lang="en-GB" dirty="0" err="1"/>
              <a:t>uOps</a:t>
            </a:r>
            <a:r>
              <a:rPr lang="en-GB" dirty="0"/>
              <a:t>) cache flushes are 20+ cycles</a:t>
            </a:r>
          </a:p>
          <a:p>
            <a:pPr lvl="1"/>
            <a:r>
              <a:rPr lang="en-GB" dirty="0"/>
              <a:t>L1 I$ Miss, L2 Miss, L3 Miss, RAM might be 100s -&gt; 1000s of cycles</a:t>
            </a:r>
          </a:p>
          <a:p>
            <a:r>
              <a:rPr lang="en-GB" dirty="0"/>
              <a:t>Branches are a major issue for CPUs</a:t>
            </a:r>
          </a:p>
          <a:p>
            <a:pPr lvl="1"/>
            <a:r>
              <a:rPr lang="en-GB" dirty="0"/>
              <a:t>Modern CPUs try to speculate about what to do next</a:t>
            </a:r>
          </a:p>
          <a:p>
            <a:pPr lvl="1"/>
            <a:r>
              <a:rPr lang="en-GB" dirty="0"/>
              <a:t>CPU tries a best guess about why way a branch will go</a:t>
            </a:r>
          </a:p>
          <a:p>
            <a:pPr lvl="1"/>
            <a:r>
              <a:rPr lang="en-GB" dirty="0"/>
              <a:t>Goes off and starts running code that may be wrong</a:t>
            </a:r>
          </a:p>
          <a:p>
            <a:r>
              <a:rPr lang="en-GB" dirty="0"/>
              <a:t>An I$ miss that goes to RAM will almost stop the CPU core in it’s tracks</a:t>
            </a:r>
          </a:p>
          <a:p>
            <a:pPr lvl="1"/>
            <a:r>
              <a:rPr lang="en-GB" dirty="0"/>
              <a:t>This is why ‘Hyper-threading’ was invented – Each core appears as multiple processors to OS</a:t>
            </a:r>
          </a:p>
          <a:p>
            <a:pPr lvl="1"/>
            <a:r>
              <a:rPr lang="en-GB" dirty="0"/>
              <a:t>If one HW thread stalls on I$/D$ miss, another HW thread tries to do useful work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0E24-9A64-4997-8192-6E6C7825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3F84-5274-4F41-A1D3-D64637BF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18D4-32D7-47D1-828B-D5981797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Avoid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Try and avoid Branches where possible</a:t>
            </a:r>
          </a:p>
          <a:p>
            <a:pPr lvl="1"/>
            <a:r>
              <a:rPr lang="en-GB" dirty="0"/>
              <a:t>Think carefully about using ‘branchy’ structures liked Linked-lists</a:t>
            </a:r>
          </a:p>
          <a:p>
            <a:pPr lvl="1"/>
            <a:r>
              <a:rPr lang="en-GB" dirty="0"/>
              <a:t>Think carefully about using </a:t>
            </a:r>
            <a:r>
              <a:rPr lang="en-GB" dirty="0" err="1"/>
              <a:t>smart_ptr</a:t>
            </a:r>
            <a:r>
              <a:rPr lang="en-GB" dirty="0"/>
              <a:t>&lt;&gt; and virtual functions</a:t>
            </a:r>
          </a:p>
          <a:p>
            <a:r>
              <a:rPr lang="en-GB" dirty="0"/>
              <a:t>Consider ternary expressions</a:t>
            </a:r>
          </a:p>
          <a:p>
            <a:pPr lvl="1"/>
            <a:r>
              <a:rPr lang="en-GB" dirty="0"/>
              <a:t>float </a:t>
            </a:r>
            <a:r>
              <a:rPr lang="en-GB" dirty="0" err="1"/>
              <a:t>myVal</a:t>
            </a:r>
            <a:r>
              <a:rPr lang="en-GB" dirty="0"/>
              <a:t> = (</a:t>
            </a:r>
            <a:r>
              <a:rPr lang="en-GB" dirty="0" err="1"/>
              <a:t>someCondition</a:t>
            </a:r>
            <a:r>
              <a:rPr lang="en-GB" dirty="0"/>
              <a:t>) ? </a:t>
            </a:r>
            <a:r>
              <a:rPr lang="en-GB" dirty="0" err="1"/>
              <a:t>newVal</a:t>
            </a:r>
            <a:r>
              <a:rPr lang="en-GB" dirty="0"/>
              <a:t> : </a:t>
            </a:r>
            <a:r>
              <a:rPr lang="en-GB" dirty="0" err="1"/>
              <a:t>oldVal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Most compilers try to optimise these to not use Branch instructions</a:t>
            </a:r>
          </a:p>
          <a:p>
            <a:pPr lvl="1"/>
            <a:r>
              <a:rPr lang="en-GB" dirty="0"/>
              <a:t>x86,arm,powerpc have conditional move instructions for this type of optimisation</a:t>
            </a:r>
          </a:p>
          <a:p>
            <a:pPr lvl="1"/>
            <a:r>
              <a:rPr lang="en-GB" dirty="0"/>
              <a:t>Write your own ‘</a:t>
            </a:r>
            <a:r>
              <a:rPr lang="en-GB" dirty="0" err="1"/>
              <a:t>ConditionalSelect</a:t>
            </a:r>
            <a:r>
              <a:rPr lang="en-GB" dirty="0"/>
              <a:t>(</a:t>
            </a:r>
            <a:r>
              <a:rPr lang="en-GB" dirty="0" err="1"/>
              <a:t>bCondition,valTrue,ValFalse</a:t>
            </a:r>
            <a:r>
              <a:rPr lang="en-GB" dirty="0"/>
              <a:t>)’ functions</a:t>
            </a:r>
          </a:p>
          <a:p>
            <a:r>
              <a:rPr lang="en-GB" dirty="0"/>
              <a:t>Consider using maths instead of conditionals</a:t>
            </a:r>
          </a:p>
          <a:p>
            <a:pPr lvl="1"/>
            <a:r>
              <a:rPr lang="en-GB" dirty="0"/>
              <a:t>Instead of “if (</a:t>
            </a:r>
            <a:r>
              <a:rPr lang="en-GB" dirty="0" err="1"/>
              <a:t>isTooFast</a:t>
            </a:r>
            <a:r>
              <a:rPr lang="en-GB" dirty="0"/>
              <a:t>) </a:t>
            </a:r>
            <a:r>
              <a:rPr lang="en-GB" dirty="0" err="1"/>
              <a:t>newSpeed</a:t>
            </a:r>
            <a:r>
              <a:rPr lang="en-GB" dirty="0"/>
              <a:t> = 0.0f;”</a:t>
            </a:r>
          </a:p>
          <a:p>
            <a:pPr lvl="2"/>
            <a:r>
              <a:rPr lang="en-GB" dirty="0"/>
              <a:t>float </a:t>
            </a:r>
            <a:r>
              <a:rPr lang="en-GB" dirty="0" err="1"/>
              <a:t>killSpeed</a:t>
            </a:r>
            <a:r>
              <a:rPr lang="en-GB" dirty="0"/>
              <a:t> = (</a:t>
            </a:r>
            <a:r>
              <a:rPr lang="en-GB" dirty="0" err="1"/>
              <a:t>isTooFast</a:t>
            </a:r>
            <a:r>
              <a:rPr lang="en-GB" dirty="0"/>
              <a:t>) ? 0.0f : 1.0f;</a:t>
            </a:r>
          </a:p>
          <a:p>
            <a:pPr lvl="2"/>
            <a:r>
              <a:rPr lang="en-GB" dirty="0" err="1"/>
              <a:t>newSpeed</a:t>
            </a:r>
            <a:r>
              <a:rPr lang="en-GB" dirty="0"/>
              <a:t> = </a:t>
            </a:r>
            <a:r>
              <a:rPr lang="en-GB" dirty="0" err="1"/>
              <a:t>oldSpeed</a:t>
            </a:r>
            <a:r>
              <a:rPr lang="en-GB" dirty="0"/>
              <a:t> * </a:t>
            </a:r>
            <a:r>
              <a:rPr lang="en-GB" dirty="0" err="1"/>
              <a:t>killSpeed</a:t>
            </a:r>
            <a:r>
              <a:rPr lang="en-GB" dirty="0"/>
              <a:t>;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00E24-9A64-4997-8192-6E6C7825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3F84-5274-4F41-A1D3-D64637BF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18D4-32D7-47D1-828B-D59817970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Favour sequential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Are some structs/classes always access sequentially?</a:t>
            </a:r>
          </a:p>
          <a:p>
            <a:r>
              <a:rPr lang="en-GB" dirty="0"/>
              <a:t>Consider Structure of Arrays (</a:t>
            </a:r>
            <a:r>
              <a:rPr lang="en-GB" dirty="0" err="1"/>
              <a:t>SoA</a:t>
            </a:r>
            <a:r>
              <a:rPr lang="en-GB" dirty="0"/>
              <a:t>) vs Array of Structures (</a:t>
            </a:r>
            <a:r>
              <a:rPr lang="en-GB" dirty="0" err="1"/>
              <a:t>AoS</a:t>
            </a:r>
            <a:r>
              <a:rPr lang="en-GB" dirty="0"/>
              <a:t>)</a:t>
            </a:r>
          </a:p>
          <a:p>
            <a:r>
              <a:rPr lang="en-GB" dirty="0"/>
              <a:t>Small member variables coalesce into small arrays of data types</a:t>
            </a:r>
          </a:p>
          <a:p>
            <a:r>
              <a:rPr lang="en-GB" dirty="0"/>
              <a:t>Takes advantage of how CPUs Load/Store data</a:t>
            </a:r>
          </a:p>
          <a:p>
            <a:r>
              <a:rPr lang="en-GB" dirty="0"/>
              <a:t>Less wasted space due to padding, alignment, etc</a:t>
            </a:r>
          </a:p>
          <a:p>
            <a:r>
              <a:rPr lang="en-GB" dirty="0"/>
              <a:t>Potentially less compulsory cache misses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3A0F-E847-4558-B8B6-3B610A80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91FD-0D0C-4DF9-8940-FDB324D0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6F64-FABB-4A56-B7F8-ACF6AB9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17CE-E5AA-4BC1-9279-437C447D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427B-34B2-4FA6-9EFF-6191F69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Steve Humphries</a:t>
            </a:r>
          </a:p>
          <a:p>
            <a:pPr lvl="1"/>
            <a:r>
              <a:rPr lang="en-GB" dirty="0"/>
              <a:t>Principal Programmer (Low-Level / Platform / Graphics)</a:t>
            </a:r>
          </a:p>
          <a:p>
            <a:pPr lvl="1"/>
            <a:r>
              <a:rPr lang="en-GB" dirty="0"/>
              <a:t>Founder &amp; Technical Director @ Compute Unit Limited</a:t>
            </a:r>
          </a:p>
          <a:p>
            <a:r>
              <a:rPr lang="en-GB" dirty="0"/>
              <a:t>I’ve worked on a few different bits of HW over 30 years+</a:t>
            </a:r>
          </a:p>
          <a:p>
            <a:pPr lvl="1"/>
            <a:r>
              <a:rPr lang="en-GB" dirty="0"/>
              <a:t>ZX Spectrum, C64, BBC Micro, Atari ST, Amiga, PC, Raspberry Pi</a:t>
            </a:r>
          </a:p>
          <a:p>
            <a:pPr lvl="1"/>
            <a:r>
              <a:rPr lang="en-GB" dirty="0"/>
              <a:t>PS1, PS2, PS3, PS4, Xbox/360/One/X, Switch, Mobile</a:t>
            </a:r>
          </a:p>
          <a:p>
            <a:r>
              <a:rPr lang="en-GB" dirty="0"/>
              <a:t>I’ve worked on a few games over the years in various roles</a:t>
            </a:r>
          </a:p>
          <a:p>
            <a:pPr lvl="1"/>
            <a:r>
              <a:rPr lang="en-GB" dirty="0"/>
              <a:t>TT Superbikes, </a:t>
            </a:r>
            <a:r>
              <a:rPr lang="en-GB" dirty="0" err="1"/>
              <a:t>MotorStorm</a:t>
            </a:r>
            <a:r>
              <a:rPr lang="en-GB" dirty="0"/>
              <a:t> 1/2/3, </a:t>
            </a:r>
            <a:r>
              <a:rPr lang="en-GB" dirty="0" err="1"/>
              <a:t>Driveclub</a:t>
            </a:r>
            <a:r>
              <a:rPr lang="en-GB" dirty="0"/>
              <a:t>, Onrush, </a:t>
            </a:r>
            <a:r>
              <a:rPr lang="en-GB" dirty="0" err="1"/>
              <a:t>Narcos</a:t>
            </a:r>
            <a:r>
              <a:rPr lang="en-GB" dirty="0"/>
              <a:t>, 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D755D-1099-4740-9B16-2FCABFC3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EB85C-619C-4CE9-85EE-DDCA1FDE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B534D4-2233-46D1-BA13-DDD3397D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Structures (</a:t>
            </a:r>
            <a:r>
              <a:rPr lang="en-GB" dirty="0" err="1"/>
              <a:t>AoS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B40B4-9844-4C47-8D97-E4C73637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0" y="2184329"/>
            <a:ext cx="5470888" cy="3987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A7C735-A81D-49C8-A058-15D4C6888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82" y="2518342"/>
            <a:ext cx="5002114" cy="361354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086674-3362-465A-81C5-4690D168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2642E6-4518-4F9C-AF71-1BD6F6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C5799-3339-440E-BCB2-2E94DD1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4E1FD9-EC5F-44A6-AB44-BED1AAA7D5DE}"/>
              </a:ext>
            </a:extLst>
          </p:cNvPr>
          <p:cNvCxnSpPr/>
          <p:nvPr/>
        </p:nvCxnSpPr>
        <p:spPr>
          <a:xfrm>
            <a:off x="3453918" y="4498328"/>
            <a:ext cx="35405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CB984A8-12F5-41C3-A22F-E4ADB303D87B}"/>
              </a:ext>
            </a:extLst>
          </p:cNvPr>
          <p:cNvCxnSpPr/>
          <p:nvPr/>
        </p:nvCxnSpPr>
        <p:spPr>
          <a:xfrm flipV="1">
            <a:off x="3518923" y="3579594"/>
            <a:ext cx="3479921" cy="126109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60848F-C30E-48C6-865B-BC4593FEBAFC}"/>
              </a:ext>
            </a:extLst>
          </p:cNvPr>
          <p:cNvCxnSpPr/>
          <p:nvPr/>
        </p:nvCxnSpPr>
        <p:spPr>
          <a:xfrm flipV="1">
            <a:off x="4420322" y="3358578"/>
            <a:ext cx="2574188" cy="237917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6F3FF4-746D-4FFD-A3EA-039538B1F8AF}"/>
              </a:ext>
            </a:extLst>
          </p:cNvPr>
          <p:cNvSpPr txBox="1"/>
          <p:nvPr/>
        </p:nvSpPr>
        <p:spPr>
          <a:xfrm>
            <a:off x="8540496" y="371168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16 L1$ Misses = ~80 Cycles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877CD5-3399-4E61-BCEC-89C71C2C902C}"/>
              </a:ext>
            </a:extLst>
          </p:cNvPr>
          <p:cNvSpPr txBox="1"/>
          <p:nvPr/>
        </p:nvSpPr>
        <p:spPr>
          <a:xfrm>
            <a:off x="8547517" y="394599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16 L2$ Misses = ~240 Cycles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FD73E3-C868-412C-AA3F-F9F4317D0751}"/>
              </a:ext>
            </a:extLst>
          </p:cNvPr>
          <p:cNvSpPr txBox="1"/>
          <p:nvPr/>
        </p:nvSpPr>
        <p:spPr>
          <a:xfrm>
            <a:off x="8554538" y="418031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16 L3$ Misses = 10000+ Cycles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33C490-4A7E-483F-9F07-4582D75F3FE3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9070328" y="3429000"/>
            <a:ext cx="841768" cy="282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4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Arrays (</a:t>
            </a:r>
            <a:r>
              <a:rPr lang="en-GB" dirty="0" err="1"/>
              <a:t>SoA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4B0C6-5FC3-4F67-9BA5-0DFE3D49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0" y="2478024"/>
            <a:ext cx="6153584" cy="3221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1CC0AC-6889-48F7-838B-F2436EBF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514" y="3245156"/>
            <a:ext cx="5043951" cy="129439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CCAE02-2AF6-4165-A039-76D0A3AB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3064F4-E615-4CFE-8B13-93EDB1B8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05D023-F853-416A-BF1C-34ED143F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572F1-C068-465C-AE67-2D79D39ACA78}"/>
              </a:ext>
            </a:extLst>
          </p:cNvPr>
          <p:cNvSpPr txBox="1"/>
          <p:nvPr/>
        </p:nvSpPr>
        <p:spPr>
          <a:xfrm>
            <a:off x="8339154" y="479070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 L1$ Miss = ~5 Cycles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4649C-5402-4104-AE0C-135C520FFB8B}"/>
              </a:ext>
            </a:extLst>
          </p:cNvPr>
          <p:cNvSpPr txBox="1"/>
          <p:nvPr/>
        </p:nvSpPr>
        <p:spPr>
          <a:xfrm>
            <a:off x="8346175" y="5025022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 L2$ Miss = ~15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061EB-9EF5-48A3-8C07-DF310F98887A}"/>
              </a:ext>
            </a:extLst>
          </p:cNvPr>
          <p:cNvSpPr txBox="1"/>
          <p:nvPr/>
        </p:nvSpPr>
        <p:spPr>
          <a:xfrm>
            <a:off x="8353196" y="525933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1 L3$ Miss = 1000+ Cycles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625AC6-E183-42FD-A4DA-018EEC59A69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10754" y="3731272"/>
            <a:ext cx="0" cy="10594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BA92A7-E5C3-44FE-8ECA-321940DBDAF1}"/>
              </a:ext>
            </a:extLst>
          </p:cNvPr>
          <p:cNvCxnSpPr/>
          <p:nvPr/>
        </p:nvCxnSpPr>
        <p:spPr>
          <a:xfrm>
            <a:off x="3471253" y="3622931"/>
            <a:ext cx="35405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D84EBF-DB7F-451E-95A1-1FD8E940D7F5}"/>
              </a:ext>
            </a:extLst>
          </p:cNvPr>
          <p:cNvCxnSpPr/>
          <p:nvPr/>
        </p:nvCxnSpPr>
        <p:spPr>
          <a:xfrm>
            <a:off x="4750401" y="5166432"/>
            <a:ext cx="35405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Keep data as small as possible</a:t>
            </a:r>
          </a:p>
          <a:p>
            <a:r>
              <a:rPr lang="en-GB" dirty="0"/>
              <a:t>Keep data that is used together, close together</a:t>
            </a:r>
          </a:p>
          <a:p>
            <a:r>
              <a:rPr lang="en-GB" dirty="0"/>
              <a:t>Keep frequently accessed data near each other</a:t>
            </a:r>
          </a:p>
          <a:p>
            <a:r>
              <a:rPr lang="en-GB" dirty="0"/>
              <a:t>Think in terms of Cache Lines accessed</a:t>
            </a:r>
          </a:p>
          <a:p>
            <a:r>
              <a:rPr lang="en-GB" dirty="0"/>
              <a:t>Consider re-organising data</a:t>
            </a:r>
          </a:p>
          <a:p>
            <a:r>
              <a:rPr lang="en-GB" dirty="0"/>
              <a:t>Use ‘</a:t>
            </a:r>
            <a:r>
              <a:rPr lang="en-GB" dirty="0" err="1"/>
              <a:t>static_assert</a:t>
            </a:r>
            <a:r>
              <a:rPr lang="en-GB" dirty="0"/>
              <a:t>’ to alert you to changes, describe intent</a:t>
            </a:r>
          </a:p>
          <a:p>
            <a:r>
              <a:rPr lang="en-GB" dirty="0"/>
              <a:t>Try to minimise or avoid conditionals and branches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8363F-43CD-46F3-BF95-8A6B721A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C811-035A-477A-BD58-EF2433F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9F74-E3F0-497D-99E1-B71A146A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082B-0066-4904-972F-29AD5B1C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F6D8-9048-4B3E-9CD4-63C1F7F1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B7F3-095F-4413-8DC0-0DD64D53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F827-260B-444E-9616-73E65864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01BF-4AA4-487F-8CC6-E489672A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Aimed at programmers of all levels</a:t>
            </a:r>
          </a:p>
          <a:p>
            <a:pPr lvl="1"/>
            <a:r>
              <a:rPr lang="en-GB" dirty="0"/>
              <a:t>Graduate, Junior, Mid, Senior</a:t>
            </a:r>
          </a:p>
          <a:p>
            <a:pPr lvl="1"/>
            <a:r>
              <a:rPr lang="en-GB" dirty="0"/>
              <a:t>Mainly aimed at C/C++ Game Developers</a:t>
            </a:r>
          </a:p>
          <a:p>
            <a:r>
              <a:rPr lang="en-GB" dirty="0"/>
              <a:t>Discuss how CPU performance is affected by Data access</a:t>
            </a:r>
          </a:p>
          <a:p>
            <a:pPr lvl="1"/>
            <a:r>
              <a:rPr lang="en-GB" dirty="0"/>
              <a:t>Not just about Data layout but how Code accesses the data</a:t>
            </a:r>
          </a:p>
          <a:p>
            <a:pPr lvl="1"/>
            <a:r>
              <a:rPr lang="en-GB" dirty="0"/>
              <a:t>What options are available to improve code performance</a:t>
            </a:r>
          </a:p>
          <a:p>
            <a:pPr lvl="1"/>
            <a:r>
              <a:rPr lang="en-GB" dirty="0"/>
              <a:t>Some simple examples are provided to encourage thought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E880-D4DB-490C-BA53-ADF6A0BD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53BF-81EA-4EDB-8A42-7457CB12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D757E-E523-46B9-A7B2-27197AC4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3 parts to writing Cache Friendly code</a:t>
            </a:r>
          </a:p>
          <a:p>
            <a:pPr lvl="1"/>
            <a:r>
              <a:rPr lang="en-GB" dirty="0"/>
              <a:t>The Code, The Data, The Access Pattern (Algorithm)</a:t>
            </a:r>
          </a:p>
          <a:p>
            <a:r>
              <a:rPr lang="en-GB" dirty="0"/>
              <a:t>Code reads, modifies, writes the Data</a:t>
            </a:r>
          </a:p>
          <a:p>
            <a:pPr lvl="1"/>
            <a:r>
              <a:rPr lang="en-GB" dirty="0"/>
              <a:t>The same ‘problem’ can be tackled in many ways</a:t>
            </a:r>
          </a:p>
          <a:p>
            <a:pPr lvl="1"/>
            <a:r>
              <a:rPr lang="en-GB" dirty="0"/>
              <a:t>e.g. Lots of different sorting algorithms achieve same result</a:t>
            </a:r>
          </a:p>
          <a:p>
            <a:r>
              <a:rPr lang="en-GB" dirty="0"/>
              <a:t>Data layout doesn’t govern how Code accesses the data</a:t>
            </a:r>
          </a:p>
          <a:p>
            <a:pPr lvl="1"/>
            <a:r>
              <a:rPr lang="en-GB" dirty="0"/>
              <a:t>It can help or hinder</a:t>
            </a:r>
          </a:p>
          <a:p>
            <a:pPr lvl="1"/>
            <a:r>
              <a:rPr lang="en-GB" dirty="0"/>
              <a:t>Structures, Arrays, Linked-Lists, Maps, etc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941D-34DD-4E25-950C-88BFD523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E51B8-7693-4F8E-AB9C-409A5A8A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AAFA1-B7A8-4EAE-B1C0-EEB87BE6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RAM is far away from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CPU Caches are built for sequential streams of Data</a:t>
            </a:r>
          </a:p>
          <a:p>
            <a:pPr lvl="1"/>
            <a:r>
              <a:rPr lang="en-GB" dirty="0"/>
              <a:t>Registers, SIMD, Cache lines, RAM Banks are contiguous bytes</a:t>
            </a:r>
          </a:p>
          <a:p>
            <a:r>
              <a:rPr lang="en-GB" dirty="0"/>
              <a:t>Caches might prefetch Data it thinks may be accessed next</a:t>
            </a:r>
          </a:p>
          <a:p>
            <a:pPr lvl="1"/>
            <a:r>
              <a:rPr lang="en-GB" dirty="0"/>
              <a:t>Next in terms of +/- Cache Line/s from where the last access was</a:t>
            </a:r>
          </a:p>
          <a:p>
            <a:r>
              <a:rPr lang="en-GB" dirty="0"/>
              <a:t>RAM access is slow when compared to #CPU cycles</a:t>
            </a:r>
          </a:p>
          <a:p>
            <a:pPr lvl="1"/>
            <a:r>
              <a:rPr lang="en-GB" dirty="0"/>
              <a:t>Access to RAM is ~100ns because of physics (capacitors, wires)</a:t>
            </a:r>
          </a:p>
          <a:p>
            <a:pPr lvl="1"/>
            <a:r>
              <a:rPr lang="en-GB" dirty="0"/>
              <a:t>A modern CPU can process 1000+ instructions in ~100ns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4327-EF6F-4E09-8041-898FC8CB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8B1E-570D-4580-B957-C19B8C8A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B365-006C-4BAD-A2F7-4A2F7DAF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Caches are key to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Caches help keep data closer to CPU to minimise RAM access</a:t>
            </a:r>
          </a:p>
          <a:p>
            <a:pPr lvl="1"/>
            <a:r>
              <a:rPr lang="en-GB" dirty="0"/>
              <a:t>Many levels of Cache (L1,L2,L3), increase in size but take longer to access</a:t>
            </a:r>
          </a:p>
          <a:p>
            <a:pPr lvl="1"/>
            <a:r>
              <a:rPr lang="en-GB" dirty="0"/>
              <a:t>First access of the data will have to be fetched from RAM in ~100ns</a:t>
            </a:r>
          </a:p>
          <a:p>
            <a:pPr lvl="1"/>
            <a:r>
              <a:rPr lang="en-GB" dirty="0"/>
              <a:t>Referred to as a ‘Compulsory’ cache miss – Cannot avoid them</a:t>
            </a:r>
          </a:p>
          <a:p>
            <a:r>
              <a:rPr lang="en-GB" dirty="0"/>
              <a:t>Once you have fetched data from RAM, make the most of it</a:t>
            </a:r>
          </a:p>
          <a:p>
            <a:pPr lvl="1"/>
            <a:r>
              <a:rPr lang="en-GB" dirty="0"/>
              <a:t>Each CPU generation tends to increase Cache sizes and speeds</a:t>
            </a:r>
          </a:p>
          <a:p>
            <a:pPr lvl="1"/>
            <a:r>
              <a:rPr lang="en-GB" dirty="0"/>
              <a:t>But RAM doesn’t see the same uplift… Physics…</a:t>
            </a:r>
          </a:p>
          <a:p>
            <a:pPr lvl="1"/>
            <a:r>
              <a:rPr lang="en-GB" dirty="0"/>
              <a:t>Try to limit the amount of data you are working on - ‘Working Set’ </a:t>
            </a:r>
          </a:p>
          <a:p>
            <a:pPr lvl="1"/>
            <a:r>
              <a:rPr lang="en-GB" dirty="0"/>
              <a:t>Aim to keep ‘Working Set’ as small as possible and within L1/L2/L3 sizes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4327-EF6F-4E09-8041-898FC8CB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8B1E-570D-4580-B957-C19B8C8A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B365-006C-4BAD-A2F7-4A2F7DAF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Cache friendly code should begin with cache friendly data</a:t>
            </a:r>
          </a:p>
          <a:p>
            <a:pPr lvl="1"/>
            <a:r>
              <a:rPr lang="en-GB" dirty="0"/>
              <a:t>Group data this is commonly used together, closest in memory</a:t>
            </a:r>
          </a:p>
          <a:p>
            <a:pPr lvl="1"/>
            <a:r>
              <a:rPr lang="en-GB" dirty="0"/>
              <a:t>Accessing 1B actually means a whole 64B cache line is read</a:t>
            </a:r>
          </a:p>
          <a:p>
            <a:pPr lvl="1"/>
            <a:r>
              <a:rPr lang="en-GB" dirty="0"/>
              <a:t>That 64B cache line travels from RAM-&gt;L3-&gt;L2-&gt;L1-&gt;Registers</a:t>
            </a:r>
          </a:p>
          <a:p>
            <a:r>
              <a:rPr lang="en-GB" dirty="0"/>
              <a:t>Think about how frequently data is accessed</a:t>
            </a:r>
          </a:p>
          <a:p>
            <a:pPr lvl="1"/>
            <a:r>
              <a:rPr lang="en-GB" dirty="0"/>
              <a:t>Keep frequently accessed data closest together</a:t>
            </a:r>
          </a:p>
          <a:p>
            <a:r>
              <a:rPr lang="en-GB" dirty="0"/>
              <a:t>Think about your data-types</a:t>
            </a:r>
          </a:p>
          <a:p>
            <a:pPr lvl="1"/>
            <a:r>
              <a:rPr lang="en-GB" dirty="0"/>
              <a:t>Keep them as small as needed</a:t>
            </a:r>
          </a:p>
          <a:p>
            <a:pPr lvl="1"/>
            <a:r>
              <a:rPr lang="en-GB" dirty="0"/>
              <a:t>Why use a 32Bit int for ‘</a:t>
            </a:r>
            <a:r>
              <a:rPr lang="en-GB" dirty="0" err="1"/>
              <a:t>playerIndex</a:t>
            </a:r>
            <a:r>
              <a:rPr lang="en-GB" dirty="0"/>
              <a:t>’ if &lt;256 players – use a uint8_t</a:t>
            </a:r>
          </a:p>
          <a:p>
            <a:pPr lvl="1"/>
            <a:r>
              <a:rPr lang="en-GB" dirty="0"/>
              <a:t>Why use a 64Bit pointer, when a 32/16Bit index will do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C344-DC7A-4B8B-B445-87C57C83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97E3-E60E-44CC-ADB5-0C1E8256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92A8-1E91-4CFC-85B0-EA4DDA32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annotating struct/class members as Hot/Cold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40CD-34AA-45CE-8199-A2B6178E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210" y="3085348"/>
            <a:ext cx="5189579" cy="308685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AD67C-7CCC-4B08-8FD8-254ABFD2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6FD8E-A84B-41BA-83A9-C77D5F38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B424-B360-45C5-B92B-23A8C81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D2350-6E8B-4EAC-ADAB-278C89034753}"/>
              </a:ext>
            </a:extLst>
          </p:cNvPr>
          <p:cNvSpPr txBox="1"/>
          <p:nvPr/>
        </p:nvSpPr>
        <p:spPr>
          <a:xfrm>
            <a:off x="9261604" y="4140446"/>
            <a:ext cx="202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Used every frame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112E6-6750-4017-90A2-C1356B741E4B}"/>
              </a:ext>
            </a:extLst>
          </p:cNvPr>
          <p:cNvSpPr txBox="1"/>
          <p:nvPr/>
        </p:nvSpPr>
        <p:spPr>
          <a:xfrm>
            <a:off x="9237752" y="507492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Used occasionally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884341-5F0D-4250-B089-7B67CFD41356}"/>
              </a:ext>
            </a:extLst>
          </p:cNvPr>
          <p:cNvCxnSpPr>
            <a:stCxn id="8" idx="1"/>
          </p:cNvCxnSpPr>
          <p:nvPr/>
        </p:nvCxnSpPr>
        <p:spPr>
          <a:xfrm flipH="1">
            <a:off x="7464084" y="4325112"/>
            <a:ext cx="1797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CBA6B-718A-4B83-89BC-F25304D4553B}"/>
              </a:ext>
            </a:extLst>
          </p:cNvPr>
          <p:cNvCxnSpPr>
            <a:cxnSpLocks/>
          </p:cNvCxnSpPr>
          <p:nvPr/>
        </p:nvCxnSpPr>
        <p:spPr>
          <a:xfrm flipH="1">
            <a:off x="7726897" y="5248901"/>
            <a:ext cx="15347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16B64-F3B7-481E-B6C5-951C8C6210AC}"/>
              </a:ext>
            </a:extLst>
          </p:cNvPr>
          <p:cNvCxnSpPr>
            <a:cxnSpLocks/>
          </p:cNvCxnSpPr>
          <p:nvPr/>
        </p:nvCxnSpPr>
        <p:spPr>
          <a:xfrm flipH="1">
            <a:off x="7934912" y="5526977"/>
            <a:ext cx="87852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26FC2C-5842-4502-9247-794A76C23F21}"/>
              </a:ext>
            </a:extLst>
          </p:cNvPr>
          <p:cNvSpPr txBox="1"/>
          <p:nvPr/>
        </p:nvSpPr>
        <p:spPr>
          <a:xfrm>
            <a:off x="8807152" y="5341219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Used soon after var above</a:t>
            </a:r>
          </a:p>
        </p:txBody>
      </p:sp>
    </p:spTree>
    <p:extLst>
      <p:ext uri="{BB962C8B-B14F-4D97-AF65-F5344CB8AC3E}">
        <p14:creationId xmlns:p14="http://schemas.microsoft.com/office/powerpoint/2010/main" val="5275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309-F21E-4BB5-A6A1-CA82E525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Cache Friendly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BF16F-C7AF-49AC-BD88-D5981265D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Pointers are especially wasteful</a:t>
            </a:r>
          </a:p>
          <a:p>
            <a:pPr lvl="1"/>
            <a:r>
              <a:rPr lang="en-GB" dirty="0"/>
              <a:t>64Bit pointer – Only 48/40bits are used on PC</a:t>
            </a:r>
            <a:r>
              <a:rPr lang="en-GB"/>
              <a:t>/Consoles</a:t>
            </a:r>
            <a:endParaRPr lang="en-GB" dirty="0"/>
          </a:p>
          <a:p>
            <a:pPr lvl="1"/>
            <a:r>
              <a:rPr lang="en-GB" dirty="0"/>
              <a:t>2-3 Bytes are wasted in each pointer</a:t>
            </a:r>
          </a:p>
          <a:p>
            <a:pPr lvl="1"/>
            <a:r>
              <a:rPr lang="en-GB" dirty="0"/>
              <a:t>Imagine a structure that has thousands of instances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E05EC-E92D-41B9-B1FA-7C9D8657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 January,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32659-9657-4218-AC7C-4AC079DB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@ComputeUnit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8B88-0B08-4EC9-938E-EB40F9F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AC58C8-B0FB-431E-8F56-0E445736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4399302"/>
            <a:ext cx="3036302" cy="195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F34C48-465E-4F97-9B68-D5E9876AD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726" y="4399302"/>
            <a:ext cx="3334392" cy="1957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1FD84-169C-47B4-B9F2-F9B5E8676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392" y="4399302"/>
            <a:ext cx="3602548" cy="1957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53906B-CA77-4513-ABBD-1553E0A82FFE}"/>
              </a:ext>
            </a:extLst>
          </p:cNvPr>
          <p:cNvSpPr txBox="1"/>
          <p:nvPr/>
        </p:nvSpPr>
        <p:spPr>
          <a:xfrm>
            <a:off x="2820371" y="5054660"/>
            <a:ext cx="1124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16B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(2B x 8)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wasted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5F29-EE65-40DE-994E-D0526EC91A9E}"/>
              </a:ext>
            </a:extLst>
          </p:cNvPr>
          <p:cNvSpPr txBox="1"/>
          <p:nvPr/>
        </p:nvSpPr>
        <p:spPr>
          <a:xfrm>
            <a:off x="6199632" y="5146990"/>
            <a:ext cx="11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~40% smaller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C6B20-5678-4B8A-BD59-DE2406C18583}"/>
              </a:ext>
            </a:extLst>
          </p:cNvPr>
          <p:cNvSpPr txBox="1"/>
          <p:nvPr/>
        </p:nvSpPr>
        <p:spPr>
          <a:xfrm>
            <a:off x="9912096" y="5146989"/>
            <a:ext cx="11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~60% smaller</a:t>
            </a:r>
          </a:p>
        </p:txBody>
      </p:sp>
    </p:spTree>
    <p:extLst>
      <p:ext uri="{BB962C8B-B14F-4D97-AF65-F5344CB8AC3E}">
        <p14:creationId xmlns:p14="http://schemas.microsoft.com/office/powerpoint/2010/main" val="116270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C34D54"/>
      </a:accent1>
      <a:accent2>
        <a:srgbClr val="B1653B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1700</Words>
  <Application>Microsoft Office PowerPoint</Application>
  <PresentationFormat>Widescreen</PresentationFormat>
  <Paragraphs>241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 Next LT Pro</vt:lpstr>
      <vt:lpstr>Calibri</vt:lpstr>
      <vt:lpstr>AccentBoxVTI</vt:lpstr>
      <vt:lpstr>Cache Friendly Code</vt:lpstr>
      <vt:lpstr>Who am I?</vt:lpstr>
      <vt:lpstr>What is this talk about?</vt:lpstr>
      <vt:lpstr>What is Cache Friendly Code?</vt:lpstr>
      <vt:lpstr>RAM is far away from CPU</vt:lpstr>
      <vt:lpstr>Caches are key to performance</vt:lpstr>
      <vt:lpstr>What is Cache Friendly Code?</vt:lpstr>
      <vt:lpstr>What is Cache Friendly Code?</vt:lpstr>
      <vt:lpstr>What is Cache Friendly Code?</vt:lpstr>
      <vt:lpstr>What is Cache Friendly Code?</vt:lpstr>
      <vt:lpstr>What is Cache Friendly Code?</vt:lpstr>
      <vt:lpstr>What is Cache Friendly Data?</vt:lpstr>
      <vt:lpstr>Static Asserts</vt:lpstr>
      <vt:lpstr>Keep data size in mind</vt:lpstr>
      <vt:lpstr>Un/necessary cache access</vt:lpstr>
      <vt:lpstr>Data pipeline</vt:lpstr>
      <vt:lpstr>Avoid Branches</vt:lpstr>
      <vt:lpstr>Avoid Branches</vt:lpstr>
      <vt:lpstr>Favour sequential access</vt:lpstr>
      <vt:lpstr>Array of Structures (AoS)</vt:lpstr>
      <vt:lpstr>Structure of Arrays (SoA)</vt:lpstr>
      <vt:lpstr>Summary</vt:lpstr>
      <vt:lpstr>What is Cache Friendly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Friendly Code</dc:title>
  <dc:creator>Steve Humphries</dc:creator>
  <cp:lastModifiedBy>Steve Humphries</cp:lastModifiedBy>
  <cp:revision>7</cp:revision>
  <dcterms:created xsi:type="dcterms:W3CDTF">2020-01-16T16:46:45Z</dcterms:created>
  <dcterms:modified xsi:type="dcterms:W3CDTF">2020-02-03T00:02:02Z</dcterms:modified>
</cp:coreProperties>
</file>