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73" r:id="rId4"/>
    <p:sldId id="280" r:id="rId5"/>
    <p:sldId id="285" r:id="rId6"/>
    <p:sldId id="296" r:id="rId7"/>
    <p:sldId id="276" r:id="rId8"/>
    <p:sldId id="286" r:id="rId9"/>
    <p:sldId id="290" r:id="rId10"/>
    <p:sldId id="283" r:id="rId11"/>
    <p:sldId id="288" r:id="rId12"/>
    <p:sldId id="282" r:id="rId13"/>
    <p:sldId id="289" r:id="rId14"/>
    <p:sldId id="293" r:id="rId15"/>
    <p:sldId id="294" r:id="rId16"/>
    <p:sldId id="275" r:id="rId17"/>
    <p:sldId id="278" r:id="rId18"/>
    <p:sldId id="281" r:id="rId19"/>
    <p:sldId id="279" r:id="rId20"/>
    <p:sldId id="292" r:id="rId21"/>
    <p:sldId id="272" r:id="rId22"/>
    <p:sldId id="29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104" y="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4FCC24-FC7C-4D6E-B475-B2AB1E750EC1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DCA53FB-605F-4218-9C4B-04BC817BD7FF}">
      <dgm:prSet phldrT="[Text]"/>
      <dgm:spPr/>
      <dgm:t>
        <a:bodyPr/>
        <a:lstStyle/>
        <a:p>
          <a:r>
            <a:rPr lang="en-GB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float</a:t>
          </a:r>
        </a:p>
      </dgm:t>
    </dgm:pt>
    <dgm:pt modelId="{2E73D25F-02DA-4AFA-9DCB-00ACFCFC41F5}" type="parTrans" cxnId="{CE94DAE8-2866-45AD-8473-436D8740492B}">
      <dgm:prSet/>
      <dgm:spPr/>
      <dgm:t>
        <a:bodyPr/>
        <a:lstStyle/>
        <a:p>
          <a:endParaRPr lang="en-GB"/>
        </a:p>
      </dgm:t>
    </dgm:pt>
    <dgm:pt modelId="{58A1B8F9-5569-40BD-ABE6-69DD99132B54}" type="sibTrans" cxnId="{CE94DAE8-2866-45AD-8473-436D8740492B}">
      <dgm:prSet/>
      <dgm:spPr/>
      <dgm:t>
        <a:bodyPr/>
        <a:lstStyle/>
        <a:p>
          <a:endParaRPr lang="en-GB"/>
        </a:p>
      </dgm:t>
    </dgm:pt>
    <dgm:pt modelId="{789AF018-91B3-4F8C-A4C5-716B490CA8B5}">
      <dgm:prSet phldrT="[Text]"/>
      <dgm:spPr/>
      <dgm:t>
        <a:bodyPr/>
        <a:lstStyle/>
        <a:p>
          <a:r>
            <a:rPr lang="en-GB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float</a:t>
          </a:r>
        </a:p>
      </dgm:t>
    </dgm:pt>
    <dgm:pt modelId="{925D8F59-D3F6-47E6-B229-055F8F1C7C72}" type="parTrans" cxnId="{E245F2CE-2D29-4184-A6FE-EB1A2973D91E}">
      <dgm:prSet/>
      <dgm:spPr/>
      <dgm:t>
        <a:bodyPr/>
        <a:lstStyle/>
        <a:p>
          <a:endParaRPr lang="en-GB"/>
        </a:p>
      </dgm:t>
    </dgm:pt>
    <dgm:pt modelId="{6612288D-6610-4E7B-AD43-CE5B79B62291}" type="sibTrans" cxnId="{E245F2CE-2D29-4184-A6FE-EB1A2973D91E}">
      <dgm:prSet/>
      <dgm:spPr/>
      <dgm:t>
        <a:bodyPr/>
        <a:lstStyle/>
        <a:p>
          <a:endParaRPr lang="en-GB"/>
        </a:p>
      </dgm:t>
    </dgm:pt>
    <dgm:pt modelId="{A9FCD2CB-DE8A-4750-95A7-3E043935DAD4}">
      <dgm:prSet phldrT="[Text]"/>
      <dgm:spPr/>
      <dgm:t>
        <a:bodyPr/>
        <a:lstStyle/>
        <a:p>
          <a:r>
            <a:rPr lang="en-GB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float</a:t>
          </a:r>
        </a:p>
      </dgm:t>
    </dgm:pt>
    <dgm:pt modelId="{56903979-6B90-476D-83C3-3EDD1552B805}" type="parTrans" cxnId="{30237567-24DB-417A-BD54-9B27DC88A888}">
      <dgm:prSet/>
      <dgm:spPr/>
      <dgm:t>
        <a:bodyPr/>
        <a:lstStyle/>
        <a:p>
          <a:endParaRPr lang="en-GB"/>
        </a:p>
      </dgm:t>
    </dgm:pt>
    <dgm:pt modelId="{1B98834B-F835-4115-B222-FCF136A9F685}" type="sibTrans" cxnId="{30237567-24DB-417A-BD54-9B27DC88A888}">
      <dgm:prSet/>
      <dgm:spPr/>
      <dgm:t>
        <a:bodyPr/>
        <a:lstStyle/>
        <a:p>
          <a:endParaRPr lang="en-GB"/>
        </a:p>
      </dgm:t>
    </dgm:pt>
    <dgm:pt modelId="{DAD92E39-372C-4DA0-97DF-C8AAAC101DAC}">
      <dgm:prSet phldrT="[Text]"/>
      <dgm:spPr/>
      <dgm:t>
        <a:bodyPr/>
        <a:lstStyle/>
        <a:p>
          <a:r>
            <a:rPr lang="en-GB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float</a:t>
          </a:r>
        </a:p>
      </dgm:t>
    </dgm:pt>
    <dgm:pt modelId="{6721B9EE-007F-4ACD-ABAC-11508820F71B}" type="parTrans" cxnId="{A27D1798-8E52-492D-868A-F305D332DD58}">
      <dgm:prSet/>
      <dgm:spPr/>
      <dgm:t>
        <a:bodyPr/>
        <a:lstStyle/>
        <a:p>
          <a:endParaRPr lang="en-GB"/>
        </a:p>
      </dgm:t>
    </dgm:pt>
    <dgm:pt modelId="{9628CDC6-865F-45C4-8686-043D63F97914}" type="sibTrans" cxnId="{A27D1798-8E52-492D-868A-F305D332DD58}">
      <dgm:prSet/>
      <dgm:spPr/>
      <dgm:t>
        <a:bodyPr/>
        <a:lstStyle/>
        <a:p>
          <a:endParaRPr lang="en-GB"/>
        </a:p>
      </dgm:t>
    </dgm:pt>
    <dgm:pt modelId="{E66600A9-2722-409B-A688-15843750E0B3}">
      <dgm:prSet phldrT="[Text]"/>
      <dgm:spPr/>
      <dgm:t>
        <a:bodyPr/>
        <a:lstStyle/>
        <a:p>
          <a:r>
            <a:rPr lang="en-GB" dirty="0"/>
            <a:t>int32</a:t>
          </a:r>
        </a:p>
      </dgm:t>
    </dgm:pt>
    <dgm:pt modelId="{8E7B8213-AD1E-4782-BC13-D901248E8AEC}" type="parTrans" cxnId="{6B6A4974-F050-4EDB-A614-F6EFBFE9DAAC}">
      <dgm:prSet/>
      <dgm:spPr/>
      <dgm:t>
        <a:bodyPr/>
        <a:lstStyle/>
        <a:p>
          <a:endParaRPr lang="en-GB"/>
        </a:p>
      </dgm:t>
    </dgm:pt>
    <dgm:pt modelId="{38194601-C077-4715-BDA9-A81A69E2ACB0}" type="sibTrans" cxnId="{6B6A4974-F050-4EDB-A614-F6EFBFE9DAAC}">
      <dgm:prSet/>
      <dgm:spPr/>
      <dgm:t>
        <a:bodyPr/>
        <a:lstStyle/>
        <a:p>
          <a:endParaRPr lang="en-GB"/>
        </a:p>
      </dgm:t>
    </dgm:pt>
    <dgm:pt modelId="{8E55314D-8BAC-4A2E-9A2C-57BFEB4D893B}">
      <dgm:prSet phldrT="[Text]"/>
      <dgm:spPr/>
      <dgm:t>
        <a:bodyPr/>
        <a:lstStyle/>
        <a:p>
          <a:r>
            <a:rPr lang="en-GB" dirty="0"/>
            <a:t>int32</a:t>
          </a:r>
        </a:p>
      </dgm:t>
    </dgm:pt>
    <dgm:pt modelId="{1C767026-01AE-44B2-B431-492A6AF633EC}" type="parTrans" cxnId="{950416BB-130E-4792-B5BB-2F938AF24E20}">
      <dgm:prSet/>
      <dgm:spPr/>
      <dgm:t>
        <a:bodyPr/>
        <a:lstStyle/>
        <a:p>
          <a:endParaRPr lang="en-GB"/>
        </a:p>
      </dgm:t>
    </dgm:pt>
    <dgm:pt modelId="{FCA59295-4075-46D3-8288-D8E9F238EA2A}" type="sibTrans" cxnId="{950416BB-130E-4792-B5BB-2F938AF24E20}">
      <dgm:prSet/>
      <dgm:spPr/>
      <dgm:t>
        <a:bodyPr/>
        <a:lstStyle/>
        <a:p>
          <a:endParaRPr lang="en-GB"/>
        </a:p>
      </dgm:t>
    </dgm:pt>
    <dgm:pt modelId="{638C4941-1B71-484B-ACA5-3C8EEBA0D408}">
      <dgm:prSet phldrT="[Text]"/>
      <dgm:spPr/>
      <dgm:t>
        <a:bodyPr/>
        <a:lstStyle/>
        <a:p>
          <a:r>
            <a:rPr lang="en-GB" dirty="0"/>
            <a:t>int16</a:t>
          </a:r>
        </a:p>
      </dgm:t>
    </dgm:pt>
    <dgm:pt modelId="{4F243525-F9F0-4F03-B2C6-7C7A25D245D0}" type="parTrans" cxnId="{A8B96F82-1F0E-4C51-A1E7-E67268330917}">
      <dgm:prSet/>
      <dgm:spPr/>
      <dgm:t>
        <a:bodyPr/>
        <a:lstStyle/>
        <a:p>
          <a:endParaRPr lang="en-GB"/>
        </a:p>
      </dgm:t>
    </dgm:pt>
    <dgm:pt modelId="{C768C1CA-9DA4-4722-8676-E073D77DA982}" type="sibTrans" cxnId="{A8B96F82-1F0E-4C51-A1E7-E67268330917}">
      <dgm:prSet/>
      <dgm:spPr/>
      <dgm:t>
        <a:bodyPr/>
        <a:lstStyle/>
        <a:p>
          <a:endParaRPr lang="en-GB"/>
        </a:p>
      </dgm:t>
    </dgm:pt>
    <dgm:pt modelId="{35C4EBEC-8F8C-4D1B-876B-4B9740A9E733}">
      <dgm:prSet phldrT="[Text]"/>
      <dgm:spPr/>
      <dgm:t>
        <a:bodyPr/>
        <a:lstStyle/>
        <a:p>
          <a:r>
            <a:rPr lang="en-GB" dirty="0"/>
            <a:t>int8</a:t>
          </a:r>
        </a:p>
      </dgm:t>
    </dgm:pt>
    <dgm:pt modelId="{E031C1E8-1BD8-4ED2-A80A-667E25EAEEB6}" type="parTrans" cxnId="{3B5D1120-7EF9-4852-B284-32EF978E66FE}">
      <dgm:prSet/>
      <dgm:spPr/>
      <dgm:t>
        <a:bodyPr/>
        <a:lstStyle/>
        <a:p>
          <a:endParaRPr lang="en-GB"/>
        </a:p>
      </dgm:t>
    </dgm:pt>
    <dgm:pt modelId="{39FDF9BF-C1C3-483A-A98D-E87DF530CA91}" type="sibTrans" cxnId="{3B5D1120-7EF9-4852-B284-32EF978E66FE}">
      <dgm:prSet/>
      <dgm:spPr/>
      <dgm:t>
        <a:bodyPr/>
        <a:lstStyle/>
        <a:p>
          <a:endParaRPr lang="en-GB"/>
        </a:p>
      </dgm:t>
    </dgm:pt>
    <dgm:pt modelId="{5112B823-5F14-42AA-AAAC-59AC110FE9F5}">
      <dgm:prSet phldrT="[Text]"/>
      <dgm:spPr/>
      <dgm:t>
        <a:bodyPr/>
        <a:lstStyle/>
        <a:p>
          <a:r>
            <a:rPr lang="en-GB" dirty="0"/>
            <a:t>int8</a:t>
          </a:r>
        </a:p>
      </dgm:t>
    </dgm:pt>
    <dgm:pt modelId="{6F582064-4D0B-4F8A-A9A8-7587E2984AF7}" type="parTrans" cxnId="{E85FCC4B-B9E5-41A9-91F4-3D291B78A263}">
      <dgm:prSet/>
      <dgm:spPr/>
      <dgm:t>
        <a:bodyPr/>
        <a:lstStyle/>
        <a:p>
          <a:endParaRPr lang="en-GB"/>
        </a:p>
      </dgm:t>
    </dgm:pt>
    <dgm:pt modelId="{A4233BE5-1A9C-4AE8-8928-99508F538E09}" type="sibTrans" cxnId="{E85FCC4B-B9E5-41A9-91F4-3D291B78A263}">
      <dgm:prSet/>
      <dgm:spPr/>
      <dgm:t>
        <a:bodyPr/>
        <a:lstStyle/>
        <a:p>
          <a:endParaRPr lang="en-GB"/>
        </a:p>
      </dgm:t>
    </dgm:pt>
    <dgm:pt modelId="{B5A4B44A-0106-4582-A8B6-240B25740B0D}">
      <dgm:prSet phldrT="[Text]"/>
      <dgm:spPr/>
      <dgm:t>
        <a:bodyPr/>
        <a:lstStyle/>
        <a:p>
          <a:r>
            <a:rPr lang="en-GB" dirty="0"/>
            <a:t>int32</a:t>
          </a:r>
        </a:p>
      </dgm:t>
    </dgm:pt>
    <dgm:pt modelId="{CE23256C-D003-4320-B7D2-492F1BE1740D}" type="parTrans" cxnId="{A4668DA1-4FEC-48FA-AE51-1E38FAB948E1}">
      <dgm:prSet/>
      <dgm:spPr/>
      <dgm:t>
        <a:bodyPr/>
        <a:lstStyle/>
        <a:p>
          <a:endParaRPr lang="en-GB"/>
        </a:p>
      </dgm:t>
    </dgm:pt>
    <dgm:pt modelId="{8B8557D2-657F-4DD8-90E6-35555739AC8A}" type="sibTrans" cxnId="{A4668DA1-4FEC-48FA-AE51-1E38FAB948E1}">
      <dgm:prSet/>
      <dgm:spPr/>
      <dgm:t>
        <a:bodyPr/>
        <a:lstStyle/>
        <a:p>
          <a:endParaRPr lang="en-GB"/>
        </a:p>
      </dgm:t>
    </dgm:pt>
    <dgm:pt modelId="{6BC4605D-7B4B-49CE-8F5C-2E83CB02C42E}">
      <dgm:prSet phldrT="[Text]"/>
      <dgm:spPr/>
      <dgm:t>
        <a:bodyPr/>
        <a:lstStyle/>
        <a:p>
          <a:r>
            <a:rPr lang="en-GB" dirty="0"/>
            <a:t>int16</a:t>
          </a:r>
        </a:p>
      </dgm:t>
    </dgm:pt>
    <dgm:pt modelId="{FBF23084-2D81-4385-9E18-8E6C0E359CDA}" type="parTrans" cxnId="{C4E1E37C-C7D3-44E2-B9D9-B0A5292D8057}">
      <dgm:prSet/>
      <dgm:spPr/>
      <dgm:t>
        <a:bodyPr/>
        <a:lstStyle/>
        <a:p>
          <a:endParaRPr lang="en-GB"/>
        </a:p>
      </dgm:t>
    </dgm:pt>
    <dgm:pt modelId="{5673AA7A-E77C-4D7D-92CC-94EC82CC28AD}" type="sibTrans" cxnId="{C4E1E37C-C7D3-44E2-B9D9-B0A5292D8057}">
      <dgm:prSet/>
      <dgm:spPr/>
      <dgm:t>
        <a:bodyPr/>
        <a:lstStyle/>
        <a:p>
          <a:endParaRPr lang="en-GB"/>
        </a:p>
      </dgm:t>
    </dgm:pt>
    <dgm:pt modelId="{CB28F143-7069-4E8B-ACC7-21A38A145531}">
      <dgm:prSet phldrT="[Text]"/>
      <dgm:spPr/>
      <dgm:t>
        <a:bodyPr/>
        <a:lstStyle/>
        <a:p>
          <a:r>
            <a:rPr lang="en-GB" dirty="0"/>
            <a:t>int8</a:t>
          </a:r>
        </a:p>
      </dgm:t>
    </dgm:pt>
    <dgm:pt modelId="{7D5333A7-40C4-468E-933A-B97BAFD4BA6B}" type="parTrans" cxnId="{F56A80A8-8FB8-40EE-B692-E859A83A8697}">
      <dgm:prSet/>
      <dgm:spPr/>
      <dgm:t>
        <a:bodyPr/>
        <a:lstStyle/>
        <a:p>
          <a:endParaRPr lang="en-GB"/>
        </a:p>
      </dgm:t>
    </dgm:pt>
    <dgm:pt modelId="{17A5E0BC-BA1D-41D2-B0AB-1079E4B2ED3B}" type="sibTrans" cxnId="{F56A80A8-8FB8-40EE-B692-E859A83A8697}">
      <dgm:prSet/>
      <dgm:spPr/>
      <dgm:t>
        <a:bodyPr/>
        <a:lstStyle/>
        <a:p>
          <a:endParaRPr lang="en-GB"/>
        </a:p>
      </dgm:t>
    </dgm:pt>
    <dgm:pt modelId="{CB41862B-2EA9-446C-B355-5F6F2B915AF5}">
      <dgm:prSet phldrT="[Text]"/>
      <dgm:spPr/>
      <dgm:t>
        <a:bodyPr/>
        <a:lstStyle/>
        <a:p>
          <a:r>
            <a:rPr lang="en-GB" dirty="0"/>
            <a:t>int8</a:t>
          </a:r>
        </a:p>
      </dgm:t>
    </dgm:pt>
    <dgm:pt modelId="{6E330AB1-E7FD-47FF-B1A9-638D23CD27CF}" type="parTrans" cxnId="{1064A241-4725-4E61-BAA1-801D97B61CBD}">
      <dgm:prSet/>
      <dgm:spPr/>
      <dgm:t>
        <a:bodyPr/>
        <a:lstStyle/>
        <a:p>
          <a:endParaRPr lang="en-GB"/>
        </a:p>
      </dgm:t>
    </dgm:pt>
    <dgm:pt modelId="{9592C18D-4DAE-454A-B013-05347638DB44}" type="sibTrans" cxnId="{1064A241-4725-4E61-BAA1-801D97B61CBD}">
      <dgm:prSet/>
      <dgm:spPr/>
      <dgm:t>
        <a:bodyPr/>
        <a:lstStyle/>
        <a:p>
          <a:endParaRPr lang="en-GB"/>
        </a:p>
      </dgm:t>
    </dgm:pt>
    <dgm:pt modelId="{86A30740-D155-4B64-9D2A-300BC236DB39}">
      <dgm:prSet phldrT="[Text]"/>
      <dgm:spPr/>
      <dgm:t>
        <a:bodyPr/>
        <a:lstStyle/>
        <a:p>
          <a:r>
            <a:rPr lang="en-GB" dirty="0"/>
            <a:t>int32</a:t>
          </a:r>
        </a:p>
      </dgm:t>
    </dgm:pt>
    <dgm:pt modelId="{43087472-490C-4326-9021-02F7C2F1B665}" type="parTrans" cxnId="{6D35DEB9-85F8-4EF0-8A33-14D65DE694E6}">
      <dgm:prSet/>
      <dgm:spPr/>
      <dgm:t>
        <a:bodyPr/>
        <a:lstStyle/>
        <a:p>
          <a:endParaRPr lang="en-GB"/>
        </a:p>
      </dgm:t>
    </dgm:pt>
    <dgm:pt modelId="{FB296062-FE8F-4877-B1B2-5A60EF1B7443}" type="sibTrans" cxnId="{6D35DEB9-85F8-4EF0-8A33-14D65DE694E6}">
      <dgm:prSet/>
      <dgm:spPr/>
      <dgm:t>
        <a:bodyPr/>
        <a:lstStyle/>
        <a:p>
          <a:endParaRPr lang="en-GB"/>
        </a:p>
      </dgm:t>
    </dgm:pt>
    <dgm:pt modelId="{DDFE6AE9-7EE6-4EBB-9AD8-C2959165E6FE}">
      <dgm:prSet phldrT="[Text]"/>
      <dgm:spPr/>
      <dgm:t>
        <a:bodyPr/>
        <a:lstStyle/>
        <a:p>
          <a:r>
            <a:rPr lang="en-GB" dirty="0"/>
            <a:t>int16</a:t>
          </a:r>
        </a:p>
      </dgm:t>
    </dgm:pt>
    <dgm:pt modelId="{4084F360-0379-4D3E-9DF0-7BF7FD79C0BA}" type="parTrans" cxnId="{0DC40628-A3BE-412E-B4BA-8F01876C9FC5}">
      <dgm:prSet/>
      <dgm:spPr/>
      <dgm:t>
        <a:bodyPr/>
        <a:lstStyle/>
        <a:p>
          <a:endParaRPr lang="en-GB"/>
        </a:p>
      </dgm:t>
    </dgm:pt>
    <dgm:pt modelId="{9CDC7CDE-7496-4B90-BC67-33150C80164B}" type="sibTrans" cxnId="{0DC40628-A3BE-412E-B4BA-8F01876C9FC5}">
      <dgm:prSet/>
      <dgm:spPr/>
      <dgm:t>
        <a:bodyPr/>
        <a:lstStyle/>
        <a:p>
          <a:endParaRPr lang="en-GB"/>
        </a:p>
      </dgm:t>
    </dgm:pt>
    <dgm:pt modelId="{C4BE170D-76DC-4609-8236-9DCCB7DBB5D8}">
      <dgm:prSet phldrT="[Text]"/>
      <dgm:spPr/>
      <dgm:t>
        <a:bodyPr/>
        <a:lstStyle/>
        <a:p>
          <a:r>
            <a:rPr lang="en-GB" dirty="0"/>
            <a:t>int8</a:t>
          </a:r>
        </a:p>
      </dgm:t>
    </dgm:pt>
    <dgm:pt modelId="{0341B97D-18BB-406E-8A3F-63391470B1FD}" type="parTrans" cxnId="{C64B7739-C178-49A9-9EDD-5BD2A98AC6C4}">
      <dgm:prSet/>
      <dgm:spPr/>
      <dgm:t>
        <a:bodyPr/>
        <a:lstStyle/>
        <a:p>
          <a:endParaRPr lang="en-GB"/>
        </a:p>
      </dgm:t>
    </dgm:pt>
    <dgm:pt modelId="{822E0AD6-D504-45BB-B2C1-1263200F4FF8}" type="sibTrans" cxnId="{C64B7739-C178-49A9-9EDD-5BD2A98AC6C4}">
      <dgm:prSet/>
      <dgm:spPr/>
      <dgm:t>
        <a:bodyPr/>
        <a:lstStyle/>
        <a:p>
          <a:endParaRPr lang="en-GB"/>
        </a:p>
      </dgm:t>
    </dgm:pt>
    <dgm:pt modelId="{54B61F2E-38F0-4C53-9AED-3370CA0C8369}">
      <dgm:prSet phldrT="[Text]"/>
      <dgm:spPr/>
      <dgm:t>
        <a:bodyPr/>
        <a:lstStyle/>
        <a:p>
          <a:r>
            <a:rPr lang="en-GB" dirty="0"/>
            <a:t>int8</a:t>
          </a:r>
        </a:p>
      </dgm:t>
    </dgm:pt>
    <dgm:pt modelId="{7DA809D8-34DA-4A6D-A6DF-35E7644E047D}" type="parTrans" cxnId="{2A1A29E8-4CF0-40F6-A00B-BBC60504356E}">
      <dgm:prSet/>
      <dgm:spPr/>
      <dgm:t>
        <a:bodyPr/>
        <a:lstStyle/>
        <a:p>
          <a:endParaRPr lang="en-GB"/>
        </a:p>
      </dgm:t>
    </dgm:pt>
    <dgm:pt modelId="{FCA7B239-A7AE-40CE-93FE-D375B942BC35}" type="sibTrans" cxnId="{2A1A29E8-4CF0-40F6-A00B-BBC60504356E}">
      <dgm:prSet/>
      <dgm:spPr/>
      <dgm:t>
        <a:bodyPr/>
        <a:lstStyle/>
        <a:p>
          <a:endParaRPr lang="en-GB"/>
        </a:p>
      </dgm:t>
    </dgm:pt>
    <dgm:pt modelId="{ACC1F44C-BF6C-47DC-9547-6D19B1C5AC4F}">
      <dgm:prSet phldrT="[Text]"/>
      <dgm:spPr/>
      <dgm:t>
        <a:bodyPr/>
        <a:lstStyle/>
        <a:p>
          <a:r>
            <a:rPr lang="en-GB" dirty="0"/>
            <a:t>int16</a:t>
          </a:r>
        </a:p>
      </dgm:t>
    </dgm:pt>
    <dgm:pt modelId="{A844E69D-2118-405E-921F-E94C9072152D}" type="parTrans" cxnId="{7206572F-6101-4516-8737-16B846DE7BD1}">
      <dgm:prSet/>
      <dgm:spPr/>
      <dgm:t>
        <a:bodyPr/>
        <a:lstStyle/>
        <a:p>
          <a:endParaRPr lang="en-GB"/>
        </a:p>
      </dgm:t>
    </dgm:pt>
    <dgm:pt modelId="{8D60153C-E55C-4933-A6D4-EB292D449503}" type="sibTrans" cxnId="{7206572F-6101-4516-8737-16B846DE7BD1}">
      <dgm:prSet/>
      <dgm:spPr/>
      <dgm:t>
        <a:bodyPr/>
        <a:lstStyle/>
        <a:p>
          <a:endParaRPr lang="en-GB"/>
        </a:p>
      </dgm:t>
    </dgm:pt>
    <dgm:pt modelId="{D52D0C6F-E6C2-4369-9A45-B74D05E9F7D9}">
      <dgm:prSet phldrT="[Text]"/>
      <dgm:spPr/>
      <dgm:t>
        <a:bodyPr/>
        <a:lstStyle/>
        <a:p>
          <a:r>
            <a:rPr lang="en-GB" dirty="0"/>
            <a:t>Int8</a:t>
          </a:r>
        </a:p>
      </dgm:t>
    </dgm:pt>
    <dgm:pt modelId="{8367820A-8EFB-4056-8862-F60ED52C7598}" type="parTrans" cxnId="{02469494-E5AF-4CF9-8C42-CF2452E4A341}">
      <dgm:prSet/>
      <dgm:spPr/>
      <dgm:t>
        <a:bodyPr/>
        <a:lstStyle/>
        <a:p>
          <a:endParaRPr lang="en-GB"/>
        </a:p>
      </dgm:t>
    </dgm:pt>
    <dgm:pt modelId="{68905A0E-8D8E-45D7-8F3C-D123F50F2F1A}" type="sibTrans" cxnId="{02469494-E5AF-4CF9-8C42-CF2452E4A341}">
      <dgm:prSet/>
      <dgm:spPr/>
      <dgm:t>
        <a:bodyPr/>
        <a:lstStyle/>
        <a:p>
          <a:endParaRPr lang="en-GB"/>
        </a:p>
      </dgm:t>
    </dgm:pt>
    <dgm:pt modelId="{BEC79C29-C92E-4FC9-A478-399582DEB335}">
      <dgm:prSet phldrT="[Text]"/>
      <dgm:spPr/>
      <dgm:t>
        <a:bodyPr/>
        <a:lstStyle/>
        <a:p>
          <a:r>
            <a:rPr lang="en-GB" dirty="0"/>
            <a:t>int16</a:t>
          </a:r>
        </a:p>
      </dgm:t>
    </dgm:pt>
    <dgm:pt modelId="{B6584CDB-E85A-4F53-AA68-133C03BE276D}" type="parTrans" cxnId="{35EAC7ED-DE01-4A00-B2D3-6A3B45A442DC}">
      <dgm:prSet/>
      <dgm:spPr/>
      <dgm:t>
        <a:bodyPr/>
        <a:lstStyle/>
        <a:p>
          <a:endParaRPr lang="en-GB"/>
        </a:p>
      </dgm:t>
    </dgm:pt>
    <dgm:pt modelId="{DF3BA44B-A9A0-43EF-9B59-1464D5BF849A}" type="sibTrans" cxnId="{35EAC7ED-DE01-4A00-B2D3-6A3B45A442DC}">
      <dgm:prSet/>
      <dgm:spPr/>
      <dgm:t>
        <a:bodyPr/>
        <a:lstStyle/>
        <a:p>
          <a:endParaRPr lang="en-GB"/>
        </a:p>
      </dgm:t>
    </dgm:pt>
    <dgm:pt modelId="{762B1258-87A0-4B1E-AF56-DEACA65F5834}">
      <dgm:prSet phldrT="[Text]"/>
      <dgm:spPr/>
      <dgm:t>
        <a:bodyPr/>
        <a:lstStyle/>
        <a:p>
          <a:r>
            <a:rPr lang="en-GB" dirty="0"/>
            <a:t>int16</a:t>
          </a:r>
        </a:p>
      </dgm:t>
    </dgm:pt>
    <dgm:pt modelId="{7EE712AB-C5C9-496F-91D6-4999A2A94184}" type="parTrans" cxnId="{5AFF06D6-0A55-49B9-B5AF-90DBA1B8E5B9}">
      <dgm:prSet/>
      <dgm:spPr/>
      <dgm:t>
        <a:bodyPr/>
        <a:lstStyle/>
        <a:p>
          <a:endParaRPr lang="en-GB"/>
        </a:p>
      </dgm:t>
    </dgm:pt>
    <dgm:pt modelId="{572B129E-B35F-47C9-8A2D-C12D6B043693}" type="sibTrans" cxnId="{5AFF06D6-0A55-49B9-B5AF-90DBA1B8E5B9}">
      <dgm:prSet/>
      <dgm:spPr/>
      <dgm:t>
        <a:bodyPr/>
        <a:lstStyle/>
        <a:p>
          <a:endParaRPr lang="en-GB"/>
        </a:p>
      </dgm:t>
    </dgm:pt>
    <dgm:pt modelId="{49E5A394-F053-4209-98B1-C8E46A3796D4}">
      <dgm:prSet phldrT="[Text]"/>
      <dgm:spPr/>
      <dgm:t>
        <a:bodyPr/>
        <a:lstStyle/>
        <a:p>
          <a:r>
            <a:rPr lang="en-GB" dirty="0"/>
            <a:t>int16</a:t>
          </a:r>
        </a:p>
      </dgm:t>
    </dgm:pt>
    <dgm:pt modelId="{D9CE5126-C9C7-40C1-8B48-FFDC450ABD74}" type="parTrans" cxnId="{53EEAE50-2A39-45BC-819B-B17889E3C3DA}">
      <dgm:prSet/>
      <dgm:spPr/>
      <dgm:t>
        <a:bodyPr/>
        <a:lstStyle/>
        <a:p>
          <a:endParaRPr lang="en-GB"/>
        </a:p>
      </dgm:t>
    </dgm:pt>
    <dgm:pt modelId="{EF1A2A71-E6DB-48A8-A74D-EE7B83C8D08A}" type="sibTrans" cxnId="{53EEAE50-2A39-45BC-819B-B17889E3C3DA}">
      <dgm:prSet/>
      <dgm:spPr/>
      <dgm:t>
        <a:bodyPr/>
        <a:lstStyle/>
        <a:p>
          <a:endParaRPr lang="en-GB"/>
        </a:p>
      </dgm:t>
    </dgm:pt>
    <dgm:pt modelId="{56D3428C-53C1-4FA7-897C-86377796BBD5}">
      <dgm:prSet phldrT="[Text]"/>
      <dgm:spPr/>
      <dgm:t>
        <a:bodyPr/>
        <a:lstStyle/>
        <a:p>
          <a:r>
            <a:rPr lang="en-GB" dirty="0"/>
            <a:t>int16</a:t>
          </a:r>
        </a:p>
      </dgm:t>
    </dgm:pt>
    <dgm:pt modelId="{2EBAFDF9-E02B-4BF0-8C11-A3E3BBF16B38}" type="parTrans" cxnId="{A447F6BE-2A72-43AF-B6A1-8085EA543579}">
      <dgm:prSet/>
      <dgm:spPr/>
      <dgm:t>
        <a:bodyPr/>
        <a:lstStyle/>
        <a:p>
          <a:endParaRPr lang="en-GB"/>
        </a:p>
      </dgm:t>
    </dgm:pt>
    <dgm:pt modelId="{966445DB-406A-4F2B-9687-AD97860A5F35}" type="sibTrans" cxnId="{A447F6BE-2A72-43AF-B6A1-8085EA543579}">
      <dgm:prSet/>
      <dgm:spPr/>
      <dgm:t>
        <a:bodyPr/>
        <a:lstStyle/>
        <a:p>
          <a:endParaRPr lang="en-GB"/>
        </a:p>
      </dgm:t>
    </dgm:pt>
    <dgm:pt modelId="{F459BEDF-9DFB-4001-BB76-AD488549B596}">
      <dgm:prSet phldrT="[Text]"/>
      <dgm:spPr/>
      <dgm:t>
        <a:bodyPr/>
        <a:lstStyle/>
        <a:p>
          <a:r>
            <a:rPr lang="en-GB" dirty="0"/>
            <a:t>int8</a:t>
          </a:r>
        </a:p>
      </dgm:t>
    </dgm:pt>
    <dgm:pt modelId="{A2D97874-4718-4E9D-919B-FF31E7C550A0}" type="parTrans" cxnId="{8630F300-0E84-4B54-8A42-3E92E4E47AB0}">
      <dgm:prSet/>
      <dgm:spPr/>
      <dgm:t>
        <a:bodyPr/>
        <a:lstStyle/>
        <a:p>
          <a:endParaRPr lang="en-GB"/>
        </a:p>
      </dgm:t>
    </dgm:pt>
    <dgm:pt modelId="{998150EF-3E0C-4B6B-BAF4-D433D60B904A}" type="sibTrans" cxnId="{8630F300-0E84-4B54-8A42-3E92E4E47AB0}">
      <dgm:prSet/>
      <dgm:spPr/>
      <dgm:t>
        <a:bodyPr/>
        <a:lstStyle/>
        <a:p>
          <a:endParaRPr lang="en-GB"/>
        </a:p>
      </dgm:t>
    </dgm:pt>
    <dgm:pt modelId="{F90CB99F-CCEF-4B73-9E1D-A9B56A71F405}">
      <dgm:prSet phldrT="[Text]"/>
      <dgm:spPr/>
      <dgm:t>
        <a:bodyPr/>
        <a:lstStyle/>
        <a:p>
          <a:r>
            <a:rPr lang="en-GB" dirty="0"/>
            <a:t>Int8</a:t>
          </a:r>
        </a:p>
      </dgm:t>
    </dgm:pt>
    <dgm:pt modelId="{10E7E292-3ED1-4CB1-BE16-65E93AA49EFF}" type="parTrans" cxnId="{41DDA336-3F94-48EA-AD57-20DDEF6EDAD1}">
      <dgm:prSet/>
      <dgm:spPr/>
      <dgm:t>
        <a:bodyPr/>
        <a:lstStyle/>
        <a:p>
          <a:endParaRPr lang="en-GB"/>
        </a:p>
      </dgm:t>
    </dgm:pt>
    <dgm:pt modelId="{98E8F87C-E3E4-4499-BD6E-E6FEC3FDB749}" type="sibTrans" cxnId="{41DDA336-3F94-48EA-AD57-20DDEF6EDAD1}">
      <dgm:prSet/>
      <dgm:spPr/>
      <dgm:t>
        <a:bodyPr/>
        <a:lstStyle/>
        <a:p>
          <a:endParaRPr lang="en-GB"/>
        </a:p>
      </dgm:t>
    </dgm:pt>
    <dgm:pt modelId="{EDCB3DCD-2BD0-453C-A025-D2DE72412017}">
      <dgm:prSet phldrT="[Text]"/>
      <dgm:spPr/>
      <dgm:t>
        <a:bodyPr/>
        <a:lstStyle/>
        <a:p>
          <a:r>
            <a:rPr lang="en-GB" dirty="0"/>
            <a:t>int8</a:t>
          </a:r>
        </a:p>
      </dgm:t>
    </dgm:pt>
    <dgm:pt modelId="{EC739CA3-3831-41D0-B2AA-A520428C7BA7}" type="parTrans" cxnId="{830CAD07-B384-4DE0-85AB-EC77F166C483}">
      <dgm:prSet/>
      <dgm:spPr/>
      <dgm:t>
        <a:bodyPr/>
        <a:lstStyle/>
        <a:p>
          <a:endParaRPr lang="en-GB"/>
        </a:p>
      </dgm:t>
    </dgm:pt>
    <dgm:pt modelId="{D5BFC1E6-D9AA-41D7-AAD9-5C8058C1539B}" type="sibTrans" cxnId="{830CAD07-B384-4DE0-85AB-EC77F166C483}">
      <dgm:prSet/>
      <dgm:spPr/>
      <dgm:t>
        <a:bodyPr/>
        <a:lstStyle/>
        <a:p>
          <a:endParaRPr lang="en-GB"/>
        </a:p>
      </dgm:t>
    </dgm:pt>
    <dgm:pt modelId="{01AD6F3D-080D-4847-8CFD-96C65B570088}">
      <dgm:prSet phldrT="[Text]"/>
      <dgm:spPr/>
      <dgm:t>
        <a:bodyPr/>
        <a:lstStyle/>
        <a:p>
          <a:r>
            <a:rPr lang="en-GB" dirty="0"/>
            <a:t>int8</a:t>
          </a:r>
        </a:p>
      </dgm:t>
    </dgm:pt>
    <dgm:pt modelId="{2E5BB231-8C58-44C7-9CEB-4C8E53FADBC7}" type="parTrans" cxnId="{CEF79D06-774A-4446-8D36-9E13F7093DA8}">
      <dgm:prSet/>
      <dgm:spPr/>
      <dgm:t>
        <a:bodyPr/>
        <a:lstStyle/>
        <a:p>
          <a:endParaRPr lang="en-GB"/>
        </a:p>
      </dgm:t>
    </dgm:pt>
    <dgm:pt modelId="{6A8CB54A-3616-415B-AB41-B7C6C87B4960}" type="sibTrans" cxnId="{CEF79D06-774A-4446-8D36-9E13F7093DA8}">
      <dgm:prSet/>
      <dgm:spPr/>
      <dgm:t>
        <a:bodyPr/>
        <a:lstStyle/>
        <a:p>
          <a:endParaRPr lang="en-GB"/>
        </a:p>
      </dgm:t>
    </dgm:pt>
    <dgm:pt modelId="{6AA1EEF9-1A16-4E69-9EE2-DA5E1E7D44DB}">
      <dgm:prSet phldrT="[Text]"/>
      <dgm:spPr/>
      <dgm:t>
        <a:bodyPr/>
        <a:lstStyle/>
        <a:p>
          <a:r>
            <a:rPr lang="en-GB" dirty="0"/>
            <a:t>int8</a:t>
          </a:r>
        </a:p>
      </dgm:t>
    </dgm:pt>
    <dgm:pt modelId="{DE456054-3868-4905-8623-278EA96163B6}" type="parTrans" cxnId="{5B0E18B8-43F2-447B-957B-80F331EB56E0}">
      <dgm:prSet/>
      <dgm:spPr/>
      <dgm:t>
        <a:bodyPr/>
        <a:lstStyle/>
        <a:p>
          <a:endParaRPr lang="en-GB"/>
        </a:p>
      </dgm:t>
    </dgm:pt>
    <dgm:pt modelId="{EE30B93C-DD19-43E5-9F8A-C202090EF769}" type="sibTrans" cxnId="{5B0E18B8-43F2-447B-957B-80F331EB56E0}">
      <dgm:prSet/>
      <dgm:spPr/>
      <dgm:t>
        <a:bodyPr/>
        <a:lstStyle/>
        <a:p>
          <a:endParaRPr lang="en-GB"/>
        </a:p>
      </dgm:t>
    </dgm:pt>
    <dgm:pt modelId="{149C4E89-FD64-4E51-9D7B-103E7F630602}">
      <dgm:prSet phldrT="[Text]"/>
      <dgm:spPr/>
      <dgm:t>
        <a:bodyPr/>
        <a:lstStyle/>
        <a:p>
          <a:r>
            <a:rPr lang="en-GB" dirty="0"/>
            <a:t>int8</a:t>
          </a:r>
        </a:p>
      </dgm:t>
    </dgm:pt>
    <dgm:pt modelId="{855C2617-8DA7-4CCA-B1B7-7CB2BF24B9D7}" type="parTrans" cxnId="{B5AAD8FB-0654-4465-B565-C4AFC12E80F8}">
      <dgm:prSet/>
      <dgm:spPr/>
      <dgm:t>
        <a:bodyPr/>
        <a:lstStyle/>
        <a:p>
          <a:endParaRPr lang="en-GB"/>
        </a:p>
      </dgm:t>
    </dgm:pt>
    <dgm:pt modelId="{087964BB-8828-47AC-85BF-B5C582047C69}" type="sibTrans" cxnId="{B5AAD8FB-0654-4465-B565-C4AFC12E80F8}">
      <dgm:prSet/>
      <dgm:spPr/>
      <dgm:t>
        <a:bodyPr/>
        <a:lstStyle/>
        <a:p>
          <a:endParaRPr lang="en-GB"/>
        </a:p>
      </dgm:t>
    </dgm:pt>
    <dgm:pt modelId="{D7A633DE-8636-4C46-B79E-A2ABCFEDB677}">
      <dgm:prSet phldrT="[Text]"/>
      <dgm:spPr/>
      <dgm:t>
        <a:bodyPr/>
        <a:lstStyle/>
        <a:p>
          <a:r>
            <a:rPr lang="en-GB" dirty="0"/>
            <a:t>int8</a:t>
          </a:r>
        </a:p>
      </dgm:t>
    </dgm:pt>
    <dgm:pt modelId="{DDFAEAA3-D6B1-49A9-90CE-73B784BFA786}" type="parTrans" cxnId="{5C1139D7-380E-4A73-A8E0-E73C5C8EA1CF}">
      <dgm:prSet/>
      <dgm:spPr/>
      <dgm:t>
        <a:bodyPr/>
        <a:lstStyle/>
        <a:p>
          <a:endParaRPr lang="en-GB"/>
        </a:p>
      </dgm:t>
    </dgm:pt>
    <dgm:pt modelId="{7057F62F-27D5-4D18-BA0A-470B6D3FD88E}" type="sibTrans" cxnId="{5C1139D7-380E-4A73-A8E0-E73C5C8EA1CF}">
      <dgm:prSet/>
      <dgm:spPr/>
      <dgm:t>
        <a:bodyPr/>
        <a:lstStyle/>
        <a:p>
          <a:endParaRPr lang="en-GB"/>
        </a:p>
      </dgm:t>
    </dgm:pt>
    <dgm:pt modelId="{DF22F6C4-5C34-4D33-80A3-DEF3FB9C311F}">
      <dgm:prSet phldrT="[Text]"/>
      <dgm:spPr/>
      <dgm:t>
        <a:bodyPr/>
        <a:lstStyle/>
        <a:p>
          <a:r>
            <a:rPr lang="en-GB" dirty="0"/>
            <a:t>int8</a:t>
          </a:r>
        </a:p>
      </dgm:t>
    </dgm:pt>
    <dgm:pt modelId="{74619E25-B766-4475-ABC5-3079126B8B51}" type="parTrans" cxnId="{AB62AD7E-2CBF-40D5-B1F3-C2A842DCE202}">
      <dgm:prSet/>
      <dgm:spPr/>
      <dgm:t>
        <a:bodyPr/>
        <a:lstStyle/>
        <a:p>
          <a:endParaRPr lang="en-GB"/>
        </a:p>
      </dgm:t>
    </dgm:pt>
    <dgm:pt modelId="{43E61674-C165-4FBB-9232-A38BC2123330}" type="sibTrans" cxnId="{AB62AD7E-2CBF-40D5-B1F3-C2A842DCE202}">
      <dgm:prSet/>
      <dgm:spPr/>
      <dgm:t>
        <a:bodyPr/>
        <a:lstStyle/>
        <a:p>
          <a:endParaRPr lang="en-GB"/>
        </a:p>
      </dgm:t>
    </dgm:pt>
    <dgm:pt modelId="{C4A817C2-9BAC-4BB8-AD34-23C04D529AB7}">
      <dgm:prSet phldrT="[Text]"/>
      <dgm:spPr/>
      <dgm:t>
        <a:bodyPr/>
        <a:lstStyle/>
        <a:p>
          <a:r>
            <a:rPr lang="en-GB" dirty="0"/>
            <a:t>int8</a:t>
          </a:r>
        </a:p>
      </dgm:t>
    </dgm:pt>
    <dgm:pt modelId="{B02B17EB-8424-45F5-B106-3107D9F2E702}" type="parTrans" cxnId="{461C5F75-2EF2-43F9-A55D-55A2AF1F6EDC}">
      <dgm:prSet/>
      <dgm:spPr/>
      <dgm:t>
        <a:bodyPr/>
        <a:lstStyle/>
        <a:p>
          <a:endParaRPr lang="en-GB"/>
        </a:p>
      </dgm:t>
    </dgm:pt>
    <dgm:pt modelId="{5075EA68-7721-46B2-B938-4971C8091289}" type="sibTrans" cxnId="{461C5F75-2EF2-43F9-A55D-55A2AF1F6EDC}">
      <dgm:prSet/>
      <dgm:spPr/>
      <dgm:t>
        <a:bodyPr/>
        <a:lstStyle/>
        <a:p>
          <a:endParaRPr lang="en-GB"/>
        </a:p>
      </dgm:t>
    </dgm:pt>
    <dgm:pt modelId="{5DA664D5-760D-40F8-9784-E47766597B67}" type="pres">
      <dgm:prSet presAssocID="{774FCC24-FC7C-4D6E-B475-B2AB1E750EC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37E0999-9ACF-4288-9C8E-3E4AD945468B}" type="pres">
      <dgm:prSet presAssocID="{5DCA53FB-605F-4218-9C4B-04BC817BD7FF}" presName="vertOne" presStyleCnt="0"/>
      <dgm:spPr/>
    </dgm:pt>
    <dgm:pt modelId="{EF7C6B94-CC2D-43BF-9796-4B287B80E28E}" type="pres">
      <dgm:prSet presAssocID="{5DCA53FB-605F-4218-9C4B-04BC817BD7FF}" presName="txOne" presStyleLbl="node0" presStyleIdx="0" presStyleCnt="4">
        <dgm:presLayoutVars>
          <dgm:chPref val="3"/>
        </dgm:presLayoutVars>
      </dgm:prSet>
      <dgm:spPr/>
    </dgm:pt>
    <dgm:pt modelId="{66F1D7C9-942D-4614-B983-8D312B69194A}" type="pres">
      <dgm:prSet presAssocID="{5DCA53FB-605F-4218-9C4B-04BC817BD7FF}" presName="parTransOne" presStyleCnt="0"/>
      <dgm:spPr/>
    </dgm:pt>
    <dgm:pt modelId="{86CF4FFE-026B-42B6-9D51-BFBD98635340}" type="pres">
      <dgm:prSet presAssocID="{5DCA53FB-605F-4218-9C4B-04BC817BD7FF}" presName="horzOne" presStyleCnt="0"/>
      <dgm:spPr/>
    </dgm:pt>
    <dgm:pt modelId="{F2BEAC14-31B2-42E7-AE78-CC62E45F4EFC}" type="pres">
      <dgm:prSet presAssocID="{8E55314D-8BAC-4A2E-9A2C-57BFEB4D893B}" presName="vertTwo" presStyleCnt="0"/>
      <dgm:spPr/>
    </dgm:pt>
    <dgm:pt modelId="{19D5CB5C-A2A9-47ED-A024-125620CA68CA}" type="pres">
      <dgm:prSet presAssocID="{8E55314D-8BAC-4A2E-9A2C-57BFEB4D893B}" presName="txTwo" presStyleLbl="node2" presStyleIdx="0" presStyleCnt="4">
        <dgm:presLayoutVars>
          <dgm:chPref val="3"/>
        </dgm:presLayoutVars>
      </dgm:prSet>
      <dgm:spPr/>
    </dgm:pt>
    <dgm:pt modelId="{205F06A3-C316-4A2C-8286-D94B5648AE8E}" type="pres">
      <dgm:prSet presAssocID="{8E55314D-8BAC-4A2E-9A2C-57BFEB4D893B}" presName="parTransTwo" presStyleCnt="0"/>
      <dgm:spPr/>
    </dgm:pt>
    <dgm:pt modelId="{C4A03069-275C-437D-A5C6-E4899C5094A4}" type="pres">
      <dgm:prSet presAssocID="{8E55314D-8BAC-4A2E-9A2C-57BFEB4D893B}" presName="horzTwo" presStyleCnt="0"/>
      <dgm:spPr/>
    </dgm:pt>
    <dgm:pt modelId="{2097CE33-E72B-471B-A5C2-9A96976ED90E}" type="pres">
      <dgm:prSet presAssocID="{638C4941-1B71-484B-ACA5-3C8EEBA0D408}" presName="vertThree" presStyleCnt="0"/>
      <dgm:spPr/>
    </dgm:pt>
    <dgm:pt modelId="{5BE7300B-C674-4795-94AC-3CC8B57926D1}" type="pres">
      <dgm:prSet presAssocID="{638C4941-1B71-484B-ACA5-3C8EEBA0D408}" presName="txThree" presStyleLbl="node3" presStyleIdx="0" presStyleCnt="8">
        <dgm:presLayoutVars>
          <dgm:chPref val="3"/>
        </dgm:presLayoutVars>
      </dgm:prSet>
      <dgm:spPr/>
    </dgm:pt>
    <dgm:pt modelId="{941F80AE-1ECD-4762-85FB-452A9BE086D6}" type="pres">
      <dgm:prSet presAssocID="{638C4941-1B71-484B-ACA5-3C8EEBA0D408}" presName="parTransThree" presStyleCnt="0"/>
      <dgm:spPr/>
    </dgm:pt>
    <dgm:pt modelId="{7A8FB96F-D994-42DD-A21C-5CF3591741E4}" type="pres">
      <dgm:prSet presAssocID="{638C4941-1B71-484B-ACA5-3C8EEBA0D408}" presName="horzThree" presStyleCnt="0"/>
      <dgm:spPr/>
    </dgm:pt>
    <dgm:pt modelId="{E8D6E689-7266-4EE9-A7A7-61AFA4D038E6}" type="pres">
      <dgm:prSet presAssocID="{DF22F6C4-5C34-4D33-80A3-DEF3FB9C311F}" presName="vertFour" presStyleCnt="0">
        <dgm:presLayoutVars>
          <dgm:chPref val="3"/>
        </dgm:presLayoutVars>
      </dgm:prSet>
      <dgm:spPr/>
    </dgm:pt>
    <dgm:pt modelId="{C4867851-4E7D-419F-8E9E-093001E8CBE1}" type="pres">
      <dgm:prSet presAssocID="{DF22F6C4-5C34-4D33-80A3-DEF3FB9C311F}" presName="txFour" presStyleLbl="node4" presStyleIdx="0" presStyleCnt="16">
        <dgm:presLayoutVars>
          <dgm:chPref val="3"/>
        </dgm:presLayoutVars>
      </dgm:prSet>
      <dgm:spPr/>
    </dgm:pt>
    <dgm:pt modelId="{1FEB6B95-388B-4DB4-9A9F-DA6E94EAD9F0}" type="pres">
      <dgm:prSet presAssocID="{DF22F6C4-5C34-4D33-80A3-DEF3FB9C311F}" presName="horzFour" presStyleCnt="0"/>
      <dgm:spPr/>
    </dgm:pt>
    <dgm:pt modelId="{447622C9-3980-46A9-B89F-75444A889779}" type="pres">
      <dgm:prSet presAssocID="{43E61674-C165-4FBB-9232-A38BC2123330}" presName="sibSpaceFour" presStyleCnt="0"/>
      <dgm:spPr/>
    </dgm:pt>
    <dgm:pt modelId="{EEA9CE02-81E6-41E2-A15C-F268A7635EEB}" type="pres">
      <dgm:prSet presAssocID="{C4A817C2-9BAC-4BB8-AD34-23C04D529AB7}" presName="vertFour" presStyleCnt="0">
        <dgm:presLayoutVars>
          <dgm:chPref val="3"/>
        </dgm:presLayoutVars>
      </dgm:prSet>
      <dgm:spPr/>
    </dgm:pt>
    <dgm:pt modelId="{DA3B1BE3-6432-4A05-8E3B-AD2B41A15B1F}" type="pres">
      <dgm:prSet presAssocID="{C4A817C2-9BAC-4BB8-AD34-23C04D529AB7}" presName="txFour" presStyleLbl="node4" presStyleIdx="1" presStyleCnt="16">
        <dgm:presLayoutVars>
          <dgm:chPref val="3"/>
        </dgm:presLayoutVars>
      </dgm:prSet>
      <dgm:spPr/>
    </dgm:pt>
    <dgm:pt modelId="{9B03F573-8F18-441D-A7DE-32DB85950712}" type="pres">
      <dgm:prSet presAssocID="{C4A817C2-9BAC-4BB8-AD34-23C04D529AB7}" presName="horzFour" presStyleCnt="0"/>
      <dgm:spPr/>
    </dgm:pt>
    <dgm:pt modelId="{EC6F4362-CA34-4355-8436-104F7504D2DA}" type="pres">
      <dgm:prSet presAssocID="{C768C1CA-9DA4-4722-8676-E073D77DA982}" presName="sibSpaceThree" presStyleCnt="0"/>
      <dgm:spPr/>
    </dgm:pt>
    <dgm:pt modelId="{0C859FD8-F34D-4ABF-B6AB-8EF61A9EBD9C}" type="pres">
      <dgm:prSet presAssocID="{BEC79C29-C92E-4FC9-A478-399582DEB335}" presName="vertThree" presStyleCnt="0"/>
      <dgm:spPr/>
    </dgm:pt>
    <dgm:pt modelId="{84D94300-F745-4F9A-A773-8E3A7FE4E305}" type="pres">
      <dgm:prSet presAssocID="{BEC79C29-C92E-4FC9-A478-399582DEB335}" presName="txThree" presStyleLbl="node3" presStyleIdx="1" presStyleCnt="8">
        <dgm:presLayoutVars>
          <dgm:chPref val="3"/>
        </dgm:presLayoutVars>
      </dgm:prSet>
      <dgm:spPr/>
    </dgm:pt>
    <dgm:pt modelId="{E3473ACE-112B-481D-95B9-7715C89B67E2}" type="pres">
      <dgm:prSet presAssocID="{BEC79C29-C92E-4FC9-A478-399582DEB335}" presName="parTransThree" presStyleCnt="0"/>
      <dgm:spPr/>
    </dgm:pt>
    <dgm:pt modelId="{758D269E-CF31-4962-BA0B-7FD74281DBEF}" type="pres">
      <dgm:prSet presAssocID="{BEC79C29-C92E-4FC9-A478-399582DEB335}" presName="horzThree" presStyleCnt="0"/>
      <dgm:spPr/>
    </dgm:pt>
    <dgm:pt modelId="{CAE07349-2867-4060-B299-4FA6DDD61B5A}" type="pres">
      <dgm:prSet presAssocID="{35C4EBEC-8F8C-4D1B-876B-4B9740A9E733}" presName="vertFour" presStyleCnt="0">
        <dgm:presLayoutVars>
          <dgm:chPref val="3"/>
        </dgm:presLayoutVars>
      </dgm:prSet>
      <dgm:spPr/>
    </dgm:pt>
    <dgm:pt modelId="{27E91E48-ED53-4EBE-84ED-E3019A88E3FC}" type="pres">
      <dgm:prSet presAssocID="{35C4EBEC-8F8C-4D1B-876B-4B9740A9E733}" presName="txFour" presStyleLbl="node4" presStyleIdx="2" presStyleCnt="16">
        <dgm:presLayoutVars>
          <dgm:chPref val="3"/>
        </dgm:presLayoutVars>
      </dgm:prSet>
      <dgm:spPr/>
    </dgm:pt>
    <dgm:pt modelId="{CB6C48D6-9AC1-4DF6-89C3-7C4DD2B33538}" type="pres">
      <dgm:prSet presAssocID="{35C4EBEC-8F8C-4D1B-876B-4B9740A9E733}" presName="horzFour" presStyleCnt="0"/>
      <dgm:spPr/>
    </dgm:pt>
    <dgm:pt modelId="{5CAD2C38-F8E1-4F43-B499-0A7DC2F5FB4A}" type="pres">
      <dgm:prSet presAssocID="{39FDF9BF-C1C3-483A-A98D-E87DF530CA91}" presName="sibSpaceFour" presStyleCnt="0"/>
      <dgm:spPr/>
    </dgm:pt>
    <dgm:pt modelId="{0DE495AD-948C-4E30-ABD2-13281E3F2032}" type="pres">
      <dgm:prSet presAssocID="{5112B823-5F14-42AA-AAAC-59AC110FE9F5}" presName="vertFour" presStyleCnt="0">
        <dgm:presLayoutVars>
          <dgm:chPref val="3"/>
        </dgm:presLayoutVars>
      </dgm:prSet>
      <dgm:spPr/>
    </dgm:pt>
    <dgm:pt modelId="{071ED68B-07C7-406A-B073-DBFAF1A65EE4}" type="pres">
      <dgm:prSet presAssocID="{5112B823-5F14-42AA-AAAC-59AC110FE9F5}" presName="txFour" presStyleLbl="node4" presStyleIdx="3" presStyleCnt="16">
        <dgm:presLayoutVars>
          <dgm:chPref val="3"/>
        </dgm:presLayoutVars>
      </dgm:prSet>
      <dgm:spPr/>
    </dgm:pt>
    <dgm:pt modelId="{00C39A9E-E5B9-4A12-9382-37C2CA04BFD0}" type="pres">
      <dgm:prSet presAssocID="{5112B823-5F14-42AA-AAAC-59AC110FE9F5}" presName="horzFour" presStyleCnt="0"/>
      <dgm:spPr/>
    </dgm:pt>
    <dgm:pt modelId="{D351F69F-31DC-4CDC-AE0D-5A1862FA0103}" type="pres">
      <dgm:prSet presAssocID="{58A1B8F9-5569-40BD-ABE6-69DD99132B54}" presName="sibSpaceOne" presStyleCnt="0"/>
      <dgm:spPr/>
    </dgm:pt>
    <dgm:pt modelId="{16E84F25-3115-431E-A35C-2CB157D7DC3E}" type="pres">
      <dgm:prSet presAssocID="{789AF018-91B3-4F8C-A4C5-716B490CA8B5}" presName="vertOne" presStyleCnt="0"/>
      <dgm:spPr/>
    </dgm:pt>
    <dgm:pt modelId="{93BC2EDA-82BB-4511-8EF7-C4FE718C9CAF}" type="pres">
      <dgm:prSet presAssocID="{789AF018-91B3-4F8C-A4C5-716B490CA8B5}" presName="txOne" presStyleLbl="node0" presStyleIdx="1" presStyleCnt="4">
        <dgm:presLayoutVars>
          <dgm:chPref val="3"/>
        </dgm:presLayoutVars>
      </dgm:prSet>
      <dgm:spPr/>
    </dgm:pt>
    <dgm:pt modelId="{630E0BB8-A3A6-4225-81ED-369A9F77A64F}" type="pres">
      <dgm:prSet presAssocID="{789AF018-91B3-4F8C-A4C5-716B490CA8B5}" presName="parTransOne" presStyleCnt="0"/>
      <dgm:spPr/>
    </dgm:pt>
    <dgm:pt modelId="{74A8383A-36CE-4985-B03B-CB08E93896D2}" type="pres">
      <dgm:prSet presAssocID="{789AF018-91B3-4F8C-A4C5-716B490CA8B5}" presName="horzOne" presStyleCnt="0"/>
      <dgm:spPr/>
    </dgm:pt>
    <dgm:pt modelId="{3C6E5DF3-FE8C-424B-BB5D-ACD597F062C8}" type="pres">
      <dgm:prSet presAssocID="{B5A4B44A-0106-4582-A8B6-240B25740B0D}" presName="vertTwo" presStyleCnt="0"/>
      <dgm:spPr/>
    </dgm:pt>
    <dgm:pt modelId="{3F6D9DA5-7F03-4CBC-9218-D708682679A5}" type="pres">
      <dgm:prSet presAssocID="{B5A4B44A-0106-4582-A8B6-240B25740B0D}" presName="txTwo" presStyleLbl="node2" presStyleIdx="1" presStyleCnt="4">
        <dgm:presLayoutVars>
          <dgm:chPref val="3"/>
        </dgm:presLayoutVars>
      </dgm:prSet>
      <dgm:spPr/>
    </dgm:pt>
    <dgm:pt modelId="{9E307325-09F7-44EB-9B47-E99DD39AA8DF}" type="pres">
      <dgm:prSet presAssocID="{B5A4B44A-0106-4582-A8B6-240B25740B0D}" presName="parTransTwo" presStyleCnt="0"/>
      <dgm:spPr/>
    </dgm:pt>
    <dgm:pt modelId="{6E0FD7EE-F8B7-4881-81F2-27CEE6323FB4}" type="pres">
      <dgm:prSet presAssocID="{B5A4B44A-0106-4582-A8B6-240B25740B0D}" presName="horzTwo" presStyleCnt="0"/>
      <dgm:spPr/>
    </dgm:pt>
    <dgm:pt modelId="{1DEF529E-AB5D-4160-B82C-D71ACB216215}" type="pres">
      <dgm:prSet presAssocID="{6BC4605D-7B4B-49CE-8F5C-2E83CB02C42E}" presName="vertThree" presStyleCnt="0"/>
      <dgm:spPr/>
    </dgm:pt>
    <dgm:pt modelId="{993F36C7-BBE5-4EF8-BB4A-A727ECA04617}" type="pres">
      <dgm:prSet presAssocID="{6BC4605D-7B4B-49CE-8F5C-2E83CB02C42E}" presName="txThree" presStyleLbl="node3" presStyleIdx="2" presStyleCnt="8">
        <dgm:presLayoutVars>
          <dgm:chPref val="3"/>
        </dgm:presLayoutVars>
      </dgm:prSet>
      <dgm:spPr/>
    </dgm:pt>
    <dgm:pt modelId="{AA16FF27-A3B4-462A-92CA-FE12F61E2F1B}" type="pres">
      <dgm:prSet presAssocID="{6BC4605D-7B4B-49CE-8F5C-2E83CB02C42E}" presName="parTransThree" presStyleCnt="0"/>
      <dgm:spPr/>
    </dgm:pt>
    <dgm:pt modelId="{333E59FB-C5EA-4644-92FC-A21D513B0B53}" type="pres">
      <dgm:prSet presAssocID="{6BC4605D-7B4B-49CE-8F5C-2E83CB02C42E}" presName="horzThree" presStyleCnt="0"/>
      <dgm:spPr/>
    </dgm:pt>
    <dgm:pt modelId="{5AD323A7-8C2A-4510-8A67-C97C5265EE09}" type="pres">
      <dgm:prSet presAssocID="{149C4E89-FD64-4E51-9D7B-103E7F630602}" presName="vertFour" presStyleCnt="0">
        <dgm:presLayoutVars>
          <dgm:chPref val="3"/>
        </dgm:presLayoutVars>
      </dgm:prSet>
      <dgm:spPr/>
    </dgm:pt>
    <dgm:pt modelId="{A6548AB3-8894-41E4-B14E-3D86975B20C8}" type="pres">
      <dgm:prSet presAssocID="{149C4E89-FD64-4E51-9D7B-103E7F630602}" presName="txFour" presStyleLbl="node4" presStyleIdx="4" presStyleCnt="16">
        <dgm:presLayoutVars>
          <dgm:chPref val="3"/>
        </dgm:presLayoutVars>
      </dgm:prSet>
      <dgm:spPr/>
    </dgm:pt>
    <dgm:pt modelId="{9F3A0C01-4022-473B-AEE5-7880B39A5155}" type="pres">
      <dgm:prSet presAssocID="{149C4E89-FD64-4E51-9D7B-103E7F630602}" presName="horzFour" presStyleCnt="0"/>
      <dgm:spPr/>
    </dgm:pt>
    <dgm:pt modelId="{71980D18-D1FE-4292-BB3B-08DA94DFB2F1}" type="pres">
      <dgm:prSet presAssocID="{087964BB-8828-47AC-85BF-B5C582047C69}" presName="sibSpaceFour" presStyleCnt="0"/>
      <dgm:spPr/>
    </dgm:pt>
    <dgm:pt modelId="{AC2CD0FE-BB36-4EEA-8F37-3D7B53B4AD0E}" type="pres">
      <dgm:prSet presAssocID="{D7A633DE-8636-4C46-B79E-A2ABCFEDB677}" presName="vertFour" presStyleCnt="0">
        <dgm:presLayoutVars>
          <dgm:chPref val="3"/>
        </dgm:presLayoutVars>
      </dgm:prSet>
      <dgm:spPr/>
    </dgm:pt>
    <dgm:pt modelId="{019E5775-8CE9-4915-BBFF-F83569C8F9C3}" type="pres">
      <dgm:prSet presAssocID="{D7A633DE-8636-4C46-B79E-A2ABCFEDB677}" presName="txFour" presStyleLbl="node4" presStyleIdx="5" presStyleCnt="16">
        <dgm:presLayoutVars>
          <dgm:chPref val="3"/>
        </dgm:presLayoutVars>
      </dgm:prSet>
      <dgm:spPr/>
    </dgm:pt>
    <dgm:pt modelId="{24F53CC1-9729-4A22-86A6-DC82948DD72D}" type="pres">
      <dgm:prSet presAssocID="{D7A633DE-8636-4C46-B79E-A2ABCFEDB677}" presName="horzFour" presStyleCnt="0"/>
      <dgm:spPr/>
    </dgm:pt>
    <dgm:pt modelId="{5C1D406E-4B1F-47CF-951E-67C54FF19D57}" type="pres">
      <dgm:prSet presAssocID="{5673AA7A-E77C-4D7D-92CC-94EC82CC28AD}" presName="sibSpaceThree" presStyleCnt="0"/>
      <dgm:spPr/>
    </dgm:pt>
    <dgm:pt modelId="{5BB50CF2-BE6B-41D3-8AA5-E7E655D06B57}" type="pres">
      <dgm:prSet presAssocID="{762B1258-87A0-4B1E-AF56-DEACA65F5834}" presName="vertThree" presStyleCnt="0"/>
      <dgm:spPr/>
    </dgm:pt>
    <dgm:pt modelId="{AA397814-44AD-4EC1-86AE-E662801AE26C}" type="pres">
      <dgm:prSet presAssocID="{762B1258-87A0-4B1E-AF56-DEACA65F5834}" presName="txThree" presStyleLbl="node3" presStyleIdx="3" presStyleCnt="8">
        <dgm:presLayoutVars>
          <dgm:chPref val="3"/>
        </dgm:presLayoutVars>
      </dgm:prSet>
      <dgm:spPr/>
    </dgm:pt>
    <dgm:pt modelId="{E1EDD2BD-FF7D-4A49-841A-F5862BA471A3}" type="pres">
      <dgm:prSet presAssocID="{762B1258-87A0-4B1E-AF56-DEACA65F5834}" presName="parTransThree" presStyleCnt="0"/>
      <dgm:spPr/>
    </dgm:pt>
    <dgm:pt modelId="{AF96A7E1-3F5C-4650-BFDC-D23D17846B00}" type="pres">
      <dgm:prSet presAssocID="{762B1258-87A0-4B1E-AF56-DEACA65F5834}" presName="horzThree" presStyleCnt="0"/>
      <dgm:spPr/>
    </dgm:pt>
    <dgm:pt modelId="{7A3B0A49-8A63-476A-9534-B5C03CCA23E8}" type="pres">
      <dgm:prSet presAssocID="{CB28F143-7069-4E8B-ACC7-21A38A145531}" presName="vertFour" presStyleCnt="0">
        <dgm:presLayoutVars>
          <dgm:chPref val="3"/>
        </dgm:presLayoutVars>
      </dgm:prSet>
      <dgm:spPr/>
    </dgm:pt>
    <dgm:pt modelId="{4FDADE81-C495-4F94-83BE-AFDFDF4F0D47}" type="pres">
      <dgm:prSet presAssocID="{CB28F143-7069-4E8B-ACC7-21A38A145531}" presName="txFour" presStyleLbl="node4" presStyleIdx="6" presStyleCnt="16">
        <dgm:presLayoutVars>
          <dgm:chPref val="3"/>
        </dgm:presLayoutVars>
      </dgm:prSet>
      <dgm:spPr/>
    </dgm:pt>
    <dgm:pt modelId="{6F2D5B7C-C4B1-46BF-88B8-202CB3209121}" type="pres">
      <dgm:prSet presAssocID="{CB28F143-7069-4E8B-ACC7-21A38A145531}" presName="horzFour" presStyleCnt="0"/>
      <dgm:spPr/>
    </dgm:pt>
    <dgm:pt modelId="{D43209CC-0BA9-448A-93D0-891E75049295}" type="pres">
      <dgm:prSet presAssocID="{17A5E0BC-BA1D-41D2-B0AB-1079E4B2ED3B}" presName="sibSpaceFour" presStyleCnt="0"/>
      <dgm:spPr/>
    </dgm:pt>
    <dgm:pt modelId="{7B02459A-9303-47EC-8A15-B2889FE3D342}" type="pres">
      <dgm:prSet presAssocID="{CB41862B-2EA9-446C-B355-5F6F2B915AF5}" presName="vertFour" presStyleCnt="0">
        <dgm:presLayoutVars>
          <dgm:chPref val="3"/>
        </dgm:presLayoutVars>
      </dgm:prSet>
      <dgm:spPr/>
    </dgm:pt>
    <dgm:pt modelId="{B99CDD5B-7223-43DF-9B33-CC4CAD3C58FE}" type="pres">
      <dgm:prSet presAssocID="{CB41862B-2EA9-446C-B355-5F6F2B915AF5}" presName="txFour" presStyleLbl="node4" presStyleIdx="7" presStyleCnt="16">
        <dgm:presLayoutVars>
          <dgm:chPref val="3"/>
        </dgm:presLayoutVars>
      </dgm:prSet>
      <dgm:spPr/>
    </dgm:pt>
    <dgm:pt modelId="{E649E980-087A-4A4E-9F86-E1119868160F}" type="pres">
      <dgm:prSet presAssocID="{CB41862B-2EA9-446C-B355-5F6F2B915AF5}" presName="horzFour" presStyleCnt="0"/>
      <dgm:spPr/>
    </dgm:pt>
    <dgm:pt modelId="{526CD2D0-3395-4CA3-806E-CF218E36D9DA}" type="pres">
      <dgm:prSet presAssocID="{6612288D-6610-4E7B-AD43-CE5B79B62291}" presName="sibSpaceOne" presStyleCnt="0"/>
      <dgm:spPr/>
    </dgm:pt>
    <dgm:pt modelId="{5C58255E-8BD9-4295-BBCB-E2FAFE90F1AC}" type="pres">
      <dgm:prSet presAssocID="{A9FCD2CB-DE8A-4750-95A7-3E043935DAD4}" presName="vertOne" presStyleCnt="0"/>
      <dgm:spPr/>
    </dgm:pt>
    <dgm:pt modelId="{B3929EB9-D3EF-46E3-AE89-F10691B10281}" type="pres">
      <dgm:prSet presAssocID="{A9FCD2CB-DE8A-4750-95A7-3E043935DAD4}" presName="txOne" presStyleLbl="node0" presStyleIdx="2" presStyleCnt="4">
        <dgm:presLayoutVars>
          <dgm:chPref val="3"/>
        </dgm:presLayoutVars>
      </dgm:prSet>
      <dgm:spPr/>
    </dgm:pt>
    <dgm:pt modelId="{1E603EFB-9DC7-4AC5-8ACD-243B05F27885}" type="pres">
      <dgm:prSet presAssocID="{A9FCD2CB-DE8A-4750-95A7-3E043935DAD4}" presName="parTransOne" presStyleCnt="0"/>
      <dgm:spPr/>
    </dgm:pt>
    <dgm:pt modelId="{E4CEC659-67BE-4A9A-A5BF-294A40E481CB}" type="pres">
      <dgm:prSet presAssocID="{A9FCD2CB-DE8A-4750-95A7-3E043935DAD4}" presName="horzOne" presStyleCnt="0"/>
      <dgm:spPr/>
    </dgm:pt>
    <dgm:pt modelId="{9EAC93D5-9AE3-43E6-900B-365A45C5FE11}" type="pres">
      <dgm:prSet presAssocID="{86A30740-D155-4B64-9D2A-300BC236DB39}" presName="vertTwo" presStyleCnt="0"/>
      <dgm:spPr/>
    </dgm:pt>
    <dgm:pt modelId="{2A156026-1263-4BF4-8CD9-BFD15008EBB8}" type="pres">
      <dgm:prSet presAssocID="{86A30740-D155-4B64-9D2A-300BC236DB39}" presName="txTwo" presStyleLbl="node2" presStyleIdx="2" presStyleCnt="4">
        <dgm:presLayoutVars>
          <dgm:chPref val="3"/>
        </dgm:presLayoutVars>
      </dgm:prSet>
      <dgm:spPr/>
    </dgm:pt>
    <dgm:pt modelId="{1BB489F2-1D03-4143-8022-9004978AED59}" type="pres">
      <dgm:prSet presAssocID="{86A30740-D155-4B64-9D2A-300BC236DB39}" presName="parTransTwo" presStyleCnt="0"/>
      <dgm:spPr/>
    </dgm:pt>
    <dgm:pt modelId="{941A2A93-3CA7-4A06-B818-D98B1ABC83A1}" type="pres">
      <dgm:prSet presAssocID="{86A30740-D155-4B64-9D2A-300BC236DB39}" presName="horzTwo" presStyleCnt="0"/>
      <dgm:spPr/>
    </dgm:pt>
    <dgm:pt modelId="{2A13112E-6DDD-4699-BC41-077708F5BA7D}" type="pres">
      <dgm:prSet presAssocID="{DDFE6AE9-7EE6-4EBB-9AD8-C2959165E6FE}" presName="vertThree" presStyleCnt="0"/>
      <dgm:spPr/>
    </dgm:pt>
    <dgm:pt modelId="{FF0CEEDA-9BF1-4A4C-A13C-3CED269DFDF1}" type="pres">
      <dgm:prSet presAssocID="{DDFE6AE9-7EE6-4EBB-9AD8-C2959165E6FE}" presName="txThree" presStyleLbl="node3" presStyleIdx="4" presStyleCnt="8">
        <dgm:presLayoutVars>
          <dgm:chPref val="3"/>
        </dgm:presLayoutVars>
      </dgm:prSet>
      <dgm:spPr/>
    </dgm:pt>
    <dgm:pt modelId="{9AD33702-A27E-4BFF-A74E-AEE0B9E55171}" type="pres">
      <dgm:prSet presAssocID="{DDFE6AE9-7EE6-4EBB-9AD8-C2959165E6FE}" presName="parTransThree" presStyleCnt="0"/>
      <dgm:spPr/>
    </dgm:pt>
    <dgm:pt modelId="{4365683E-E643-49E1-966F-64F5CA4C5562}" type="pres">
      <dgm:prSet presAssocID="{DDFE6AE9-7EE6-4EBB-9AD8-C2959165E6FE}" presName="horzThree" presStyleCnt="0"/>
      <dgm:spPr/>
    </dgm:pt>
    <dgm:pt modelId="{DDF5D17A-07DF-4440-9550-823A2D735746}" type="pres">
      <dgm:prSet presAssocID="{01AD6F3D-080D-4847-8CFD-96C65B570088}" presName="vertFour" presStyleCnt="0">
        <dgm:presLayoutVars>
          <dgm:chPref val="3"/>
        </dgm:presLayoutVars>
      </dgm:prSet>
      <dgm:spPr/>
    </dgm:pt>
    <dgm:pt modelId="{9AD1D661-0BFE-4655-BF33-89078120D34E}" type="pres">
      <dgm:prSet presAssocID="{01AD6F3D-080D-4847-8CFD-96C65B570088}" presName="txFour" presStyleLbl="node4" presStyleIdx="8" presStyleCnt="16">
        <dgm:presLayoutVars>
          <dgm:chPref val="3"/>
        </dgm:presLayoutVars>
      </dgm:prSet>
      <dgm:spPr/>
    </dgm:pt>
    <dgm:pt modelId="{AF355C90-154D-4ADD-9F27-16AEB8C80645}" type="pres">
      <dgm:prSet presAssocID="{01AD6F3D-080D-4847-8CFD-96C65B570088}" presName="horzFour" presStyleCnt="0"/>
      <dgm:spPr/>
    </dgm:pt>
    <dgm:pt modelId="{9AB4F772-A236-4A51-B98A-D5E58C45A615}" type="pres">
      <dgm:prSet presAssocID="{6A8CB54A-3616-415B-AB41-B7C6C87B4960}" presName="sibSpaceFour" presStyleCnt="0"/>
      <dgm:spPr/>
    </dgm:pt>
    <dgm:pt modelId="{2D69AFA2-D59B-4199-9B4D-2ED6E185EFFF}" type="pres">
      <dgm:prSet presAssocID="{6AA1EEF9-1A16-4E69-9EE2-DA5E1E7D44DB}" presName="vertFour" presStyleCnt="0">
        <dgm:presLayoutVars>
          <dgm:chPref val="3"/>
        </dgm:presLayoutVars>
      </dgm:prSet>
      <dgm:spPr/>
    </dgm:pt>
    <dgm:pt modelId="{D3EBAC6A-E80D-4901-8955-5A188F305876}" type="pres">
      <dgm:prSet presAssocID="{6AA1EEF9-1A16-4E69-9EE2-DA5E1E7D44DB}" presName="txFour" presStyleLbl="node4" presStyleIdx="9" presStyleCnt="16">
        <dgm:presLayoutVars>
          <dgm:chPref val="3"/>
        </dgm:presLayoutVars>
      </dgm:prSet>
      <dgm:spPr/>
    </dgm:pt>
    <dgm:pt modelId="{B50B8B71-613A-484B-8D96-6F6912053285}" type="pres">
      <dgm:prSet presAssocID="{6AA1EEF9-1A16-4E69-9EE2-DA5E1E7D44DB}" presName="horzFour" presStyleCnt="0"/>
      <dgm:spPr/>
    </dgm:pt>
    <dgm:pt modelId="{5DFE736A-F3C3-44DE-8E85-E86031FB3AB0}" type="pres">
      <dgm:prSet presAssocID="{9CDC7CDE-7496-4B90-BC67-33150C80164B}" presName="sibSpaceThree" presStyleCnt="0"/>
      <dgm:spPr/>
    </dgm:pt>
    <dgm:pt modelId="{C534F8A5-0F9B-41D8-9FFF-F8801EDF12A0}" type="pres">
      <dgm:prSet presAssocID="{49E5A394-F053-4209-98B1-C8E46A3796D4}" presName="vertThree" presStyleCnt="0"/>
      <dgm:spPr/>
    </dgm:pt>
    <dgm:pt modelId="{450A91C2-8258-45CB-ACB2-405C2F33C718}" type="pres">
      <dgm:prSet presAssocID="{49E5A394-F053-4209-98B1-C8E46A3796D4}" presName="txThree" presStyleLbl="node3" presStyleIdx="5" presStyleCnt="8">
        <dgm:presLayoutVars>
          <dgm:chPref val="3"/>
        </dgm:presLayoutVars>
      </dgm:prSet>
      <dgm:spPr/>
    </dgm:pt>
    <dgm:pt modelId="{C6C2A623-7D1F-40A0-B23F-56B525AFB5E8}" type="pres">
      <dgm:prSet presAssocID="{49E5A394-F053-4209-98B1-C8E46A3796D4}" presName="parTransThree" presStyleCnt="0"/>
      <dgm:spPr/>
    </dgm:pt>
    <dgm:pt modelId="{322DD21A-0CFB-41F6-B0E6-CF2BC60B52CC}" type="pres">
      <dgm:prSet presAssocID="{49E5A394-F053-4209-98B1-C8E46A3796D4}" presName="horzThree" presStyleCnt="0"/>
      <dgm:spPr/>
    </dgm:pt>
    <dgm:pt modelId="{58B268BE-3EA8-4F49-B926-8EBA761B704C}" type="pres">
      <dgm:prSet presAssocID="{C4BE170D-76DC-4609-8236-9DCCB7DBB5D8}" presName="vertFour" presStyleCnt="0">
        <dgm:presLayoutVars>
          <dgm:chPref val="3"/>
        </dgm:presLayoutVars>
      </dgm:prSet>
      <dgm:spPr/>
    </dgm:pt>
    <dgm:pt modelId="{3EF766D6-03D9-4398-9BB1-AE19120A33DA}" type="pres">
      <dgm:prSet presAssocID="{C4BE170D-76DC-4609-8236-9DCCB7DBB5D8}" presName="txFour" presStyleLbl="node4" presStyleIdx="10" presStyleCnt="16">
        <dgm:presLayoutVars>
          <dgm:chPref val="3"/>
        </dgm:presLayoutVars>
      </dgm:prSet>
      <dgm:spPr/>
    </dgm:pt>
    <dgm:pt modelId="{05976341-A7F1-4F62-9B12-97AF0BB9A04A}" type="pres">
      <dgm:prSet presAssocID="{C4BE170D-76DC-4609-8236-9DCCB7DBB5D8}" presName="horzFour" presStyleCnt="0"/>
      <dgm:spPr/>
    </dgm:pt>
    <dgm:pt modelId="{487CC28F-9DF1-4EF8-9523-AC942ED512C9}" type="pres">
      <dgm:prSet presAssocID="{822E0AD6-D504-45BB-B2C1-1263200F4FF8}" presName="sibSpaceFour" presStyleCnt="0"/>
      <dgm:spPr/>
    </dgm:pt>
    <dgm:pt modelId="{2A3C601D-0846-4039-ACE6-8502AEF9BE5F}" type="pres">
      <dgm:prSet presAssocID="{54B61F2E-38F0-4C53-9AED-3370CA0C8369}" presName="vertFour" presStyleCnt="0">
        <dgm:presLayoutVars>
          <dgm:chPref val="3"/>
        </dgm:presLayoutVars>
      </dgm:prSet>
      <dgm:spPr/>
    </dgm:pt>
    <dgm:pt modelId="{EBCED8E3-8621-4550-9749-56185483DD11}" type="pres">
      <dgm:prSet presAssocID="{54B61F2E-38F0-4C53-9AED-3370CA0C8369}" presName="txFour" presStyleLbl="node4" presStyleIdx="11" presStyleCnt="16">
        <dgm:presLayoutVars>
          <dgm:chPref val="3"/>
        </dgm:presLayoutVars>
      </dgm:prSet>
      <dgm:spPr/>
    </dgm:pt>
    <dgm:pt modelId="{AFDE56AB-6E9D-4160-A1A7-9087C3D2F8B8}" type="pres">
      <dgm:prSet presAssocID="{54B61F2E-38F0-4C53-9AED-3370CA0C8369}" presName="horzFour" presStyleCnt="0"/>
      <dgm:spPr/>
    </dgm:pt>
    <dgm:pt modelId="{6ABFCDA8-03BB-4C42-B980-23F32A92F7FA}" type="pres">
      <dgm:prSet presAssocID="{1B98834B-F835-4115-B222-FCF136A9F685}" presName="sibSpaceOne" presStyleCnt="0"/>
      <dgm:spPr/>
    </dgm:pt>
    <dgm:pt modelId="{1E6A6039-5E60-4DBD-901E-95D9E4C29D4E}" type="pres">
      <dgm:prSet presAssocID="{DAD92E39-372C-4DA0-97DF-C8AAAC101DAC}" presName="vertOne" presStyleCnt="0"/>
      <dgm:spPr/>
    </dgm:pt>
    <dgm:pt modelId="{F02D0185-91BD-4D56-85F9-0CFFB9EC5EC4}" type="pres">
      <dgm:prSet presAssocID="{DAD92E39-372C-4DA0-97DF-C8AAAC101DAC}" presName="txOne" presStyleLbl="node0" presStyleIdx="3" presStyleCnt="4">
        <dgm:presLayoutVars>
          <dgm:chPref val="3"/>
        </dgm:presLayoutVars>
      </dgm:prSet>
      <dgm:spPr/>
    </dgm:pt>
    <dgm:pt modelId="{B5428512-7D24-4FF7-AC96-EF7BC0BC5DB0}" type="pres">
      <dgm:prSet presAssocID="{DAD92E39-372C-4DA0-97DF-C8AAAC101DAC}" presName="parTransOne" presStyleCnt="0"/>
      <dgm:spPr/>
    </dgm:pt>
    <dgm:pt modelId="{18792862-FA13-4912-95EA-930848A5C083}" type="pres">
      <dgm:prSet presAssocID="{DAD92E39-372C-4DA0-97DF-C8AAAC101DAC}" presName="horzOne" presStyleCnt="0"/>
      <dgm:spPr/>
    </dgm:pt>
    <dgm:pt modelId="{BCF0CB30-8315-4A0D-825D-4729778B8671}" type="pres">
      <dgm:prSet presAssocID="{E66600A9-2722-409B-A688-15843750E0B3}" presName="vertTwo" presStyleCnt="0"/>
      <dgm:spPr/>
    </dgm:pt>
    <dgm:pt modelId="{025343F9-657D-4005-8A17-ABABA020DB0D}" type="pres">
      <dgm:prSet presAssocID="{E66600A9-2722-409B-A688-15843750E0B3}" presName="txTwo" presStyleLbl="node2" presStyleIdx="3" presStyleCnt="4">
        <dgm:presLayoutVars>
          <dgm:chPref val="3"/>
        </dgm:presLayoutVars>
      </dgm:prSet>
      <dgm:spPr/>
    </dgm:pt>
    <dgm:pt modelId="{0D5E5BDC-272D-4160-A2A2-D4EE2BF90CE3}" type="pres">
      <dgm:prSet presAssocID="{E66600A9-2722-409B-A688-15843750E0B3}" presName="parTransTwo" presStyleCnt="0"/>
      <dgm:spPr/>
    </dgm:pt>
    <dgm:pt modelId="{95C4C80C-CBC1-467F-BE73-97184C405E31}" type="pres">
      <dgm:prSet presAssocID="{E66600A9-2722-409B-A688-15843750E0B3}" presName="horzTwo" presStyleCnt="0"/>
      <dgm:spPr/>
    </dgm:pt>
    <dgm:pt modelId="{1FC71E5E-65E1-4E7F-8270-3E4E55E77257}" type="pres">
      <dgm:prSet presAssocID="{ACC1F44C-BF6C-47DC-9547-6D19B1C5AC4F}" presName="vertThree" presStyleCnt="0"/>
      <dgm:spPr/>
    </dgm:pt>
    <dgm:pt modelId="{EB9608FA-9276-45A8-B19D-801C80D3F859}" type="pres">
      <dgm:prSet presAssocID="{ACC1F44C-BF6C-47DC-9547-6D19B1C5AC4F}" presName="txThree" presStyleLbl="node3" presStyleIdx="6" presStyleCnt="8">
        <dgm:presLayoutVars>
          <dgm:chPref val="3"/>
        </dgm:presLayoutVars>
      </dgm:prSet>
      <dgm:spPr/>
    </dgm:pt>
    <dgm:pt modelId="{1B758BBF-0525-4705-AD81-6D597FDCB527}" type="pres">
      <dgm:prSet presAssocID="{ACC1F44C-BF6C-47DC-9547-6D19B1C5AC4F}" presName="parTransThree" presStyleCnt="0"/>
      <dgm:spPr/>
    </dgm:pt>
    <dgm:pt modelId="{9CA05C4E-E2C4-4624-8E65-8A3956258B7C}" type="pres">
      <dgm:prSet presAssocID="{ACC1F44C-BF6C-47DC-9547-6D19B1C5AC4F}" presName="horzThree" presStyleCnt="0"/>
      <dgm:spPr/>
    </dgm:pt>
    <dgm:pt modelId="{CDBE22DC-E7EC-45AE-B1A5-6DCBD561FA7F}" type="pres">
      <dgm:prSet presAssocID="{F90CB99F-CCEF-4B73-9E1D-A9B56A71F405}" presName="vertFour" presStyleCnt="0">
        <dgm:presLayoutVars>
          <dgm:chPref val="3"/>
        </dgm:presLayoutVars>
      </dgm:prSet>
      <dgm:spPr/>
    </dgm:pt>
    <dgm:pt modelId="{37A8BBB9-9280-4AF3-8AB7-FA3971AB4E34}" type="pres">
      <dgm:prSet presAssocID="{F90CB99F-CCEF-4B73-9E1D-A9B56A71F405}" presName="txFour" presStyleLbl="node4" presStyleIdx="12" presStyleCnt="16">
        <dgm:presLayoutVars>
          <dgm:chPref val="3"/>
        </dgm:presLayoutVars>
      </dgm:prSet>
      <dgm:spPr/>
    </dgm:pt>
    <dgm:pt modelId="{0AABD769-8035-44F1-8513-0FEE5BC10E27}" type="pres">
      <dgm:prSet presAssocID="{F90CB99F-CCEF-4B73-9E1D-A9B56A71F405}" presName="horzFour" presStyleCnt="0"/>
      <dgm:spPr/>
    </dgm:pt>
    <dgm:pt modelId="{E75B2EC7-0F67-48A3-A295-EFEA0E83EF31}" type="pres">
      <dgm:prSet presAssocID="{98E8F87C-E3E4-4499-BD6E-E6FEC3FDB749}" presName="sibSpaceFour" presStyleCnt="0"/>
      <dgm:spPr/>
    </dgm:pt>
    <dgm:pt modelId="{2522D926-BD5E-4F9F-BDE1-E1F13A63CD0D}" type="pres">
      <dgm:prSet presAssocID="{EDCB3DCD-2BD0-453C-A025-D2DE72412017}" presName="vertFour" presStyleCnt="0">
        <dgm:presLayoutVars>
          <dgm:chPref val="3"/>
        </dgm:presLayoutVars>
      </dgm:prSet>
      <dgm:spPr/>
    </dgm:pt>
    <dgm:pt modelId="{37CE8B39-81AC-499A-8ECF-5D7AB98392D6}" type="pres">
      <dgm:prSet presAssocID="{EDCB3DCD-2BD0-453C-A025-D2DE72412017}" presName="txFour" presStyleLbl="node4" presStyleIdx="13" presStyleCnt="16">
        <dgm:presLayoutVars>
          <dgm:chPref val="3"/>
        </dgm:presLayoutVars>
      </dgm:prSet>
      <dgm:spPr/>
    </dgm:pt>
    <dgm:pt modelId="{B37AD395-3C97-4DB9-9A9B-D9989AAC635B}" type="pres">
      <dgm:prSet presAssocID="{EDCB3DCD-2BD0-453C-A025-D2DE72412017}" presName="horzFour" presStyleCnt="0"/>
      <dgm:spPr/>
    </dgm:pt>
    <dgm:pt modelId="{6822B7EC-B73F-4722-A7F8-FC98921A375F}" type="pres">
      <dgm:prSet presAssocID="{8D60153C-E55C-4933-A6D4-EB292D449503}" presName="sibSpaceThree" presStyleCnt="0"/>
      <dgm:spPr/>
    </dgm:pt>
    <dgm:pt modelId="{C0E2FB9A-86DE-402E-92EC-EC1ED2A2EE31}" type="pres">
      <dgm:prSet presAssocID="{56D3428C-53C1-4FA7-897C-86377796BBD5}" presName="vertThree" presStyleCnt="0"/>
      <dgm:spPr/>
    </dgm:pt>
    <dgm:pt modelId="{4FE2CE43-B659-4E8C-8AC6-855FEA850244}" type="pres">
      <dgm:prSet presAssocID="{56D3428C-53C1-4FA7-897C-86377796BBD5}" presName="txThree" presStyleLbl="node3" presStyleIdx="7" presStyleCnt="8">
        <dgm:presLayoutVars>
          <dgm:chPref val="3"/>
        </dgm:presLayoutVars>
      </dgm:prSet>
      <dgm:spPr/>
    </dgm:pt>
    <dgm:pt modelId="{8C75E3F2-5C1D-4473-9041-6873C7F5C89D}" type="pres">
      <dgm:prSet presAssocID="{56D3428C-53C1-4FA7-897C-86377796BBD5}" presName="parTransThree" presStyleCnt="0"/>
      <dgm:spPr/>
    </dgm:pt>
    <dgm:pt modelId="{37904E87-70EB-4DC0-BCC5-9D91988B24CC}" type="pres">
      <dgm:prSet presAssocID="{56D3428C-53C1-4FA7-897C-86377796BBD5}" presName="horzThree" presStyleCnt="0"/>
      <dgm:spPr/>
    </dgm:pt>
    <dgm:pt modelId="{B57204DD-2814-4BBE-816F-09BB06EC4755}" type="pres">
      <dgm:prSet presAssocID="{D52D0C6F-E6C2-4369-9A45-B74D05E9F7D9}" presName="vertFour" presStyleCnt="0">
        <dgm:presLayoutVars>
          <dgm:chPref val="3"/>
        </dgm:presLayoutVars>
      </dgm:prSet>
      <dgm:spPr/>
    </dgm:pt>
    <dgm:pt modelId="{DF783648-9780-4F97-8D9F-E3CC931AF68D}" type="pres">
      <dgm:prSet presAssocID="{D52D0C6F-E6C2-4369-9A45-B74D05E9F7D9}" presName="txFour" presStyleLbl="node4" presStyleIdx="14" presStyleCnt="16">
        <dgm:presLayoutVars>
          <dgm:chPref val="3"/>
        </dgm:presLayoutVars>
      </dgm:prSet>
      <dgm:spPr/>
    </dgm:pt>
    <dgm:pt modelId="{4CE1EFF8-F8FE-4A16-8807-64927BF76325}" type="pres">
      <dgm:prSet presAssocID="{D52D0C6F-E6C2-4369-9A45-B74D05E9F7D9}" presName="horzFour" presStyleCnt="0"/>
      <dgm:spPr/>
    </dgm:pt>
    <dgm:pt modelId="{AF69293C-6E22-41EE-B5CD-89839CB233C6}" type="pres">
      <dgm:prSet presAssocID="{68905A0E-8D8E-45D7-8F3C-D123F50F2F1A}" presName="sibSpaceFour" presStyleCnt="0"/>
      <dgm:spPr/>
    </dgm:pt>
    <dgm:pt modelId="{65FBA4D9-2F74-408D-96BC-2023A6F1BEC0}" type="pres">
      <dgm:prSet presAssocID="{F459BEDF-9DFB-4001-BB76-AD488549B596}" presName="vertFour" presStyleCnt="0">
        <dgm:presLayoutVars>
          <dgm:chPref val="3"/>
        </dgm:presLayoutVars>
      </dgm:prSet>
      <dgm:spPr/>
    </dgm:pt>
    <dgm:pt modelId="{6890CC40-EBD4-44FE-8CD1-5601B0293DC9}" type="pres">
      <dgm:prSet presAssocID="{F459BEDF-9DFB-4001-BB76-AD488549B596}" presName="txFour" presStyleLbl="node4" presStyleIdx="15" presStyleCnt="16">
        <dgm:presLayoutVars>
          <dgm:chPref val="3"/>
        </dgm:presLayoutVars>
      </dgm:prSet>
      <dgm:spPr/>
    </dgm:pt>
    <dgm:pt modelId="{421548EF-1714-41AE-B537-BA99384CA255}" type="pres">
      <dgm:prSet presAssocID="{F459BEDF-9DFB-4001-BB76-AD488549B596}" presName="horzFour" presStyleCnt="0"/>
      <dgm:spPr/>
    </dgm:pt>
  </dgm:ptLst>
  <dgm:cxnLst>
    <dgm:cxn modelId="{8630F300-0E84-4B54-8A42-3E92E4E47AB0}" srcId="{56D3428C-53C1-4FA7-897C-86377796BBD5}" destId="{F459BEDF-9DFB-4001-BB76-AD488549B596}" srcOrd="1" destOrd="0" parTransId="{A2D97874-4718-4E9D-919B-FF31E7C550A0}" sibTransId="{998150EF-3E0C-4B6B-BAF4-D433D60B904A}"/>
    <dgm:cxn modelId="{CEF79D06-774A-4446-8D36-9E13F7093DA8}" srcId="{DDFE6AE9-7EE6-4EBB-9AD8-C2959165E6FE}" destId="{01AD6F3D-080D-4847-8CFD-96C65B570088}" srcOrd="0" destOrd="0" parTransId="{2E5BB231-8C58-44C7-9CEB-4C8E53FADBC7}" sibTransId="{6A8CB54A-3616-415B-AB41-B7C6C87B4960}"/>
    <dgm:cxn modelId="{830CAD07-B384-4DE0-85AB-EC77F166C483}" srcId="{ACC1F44C-BF6C-47DC-9547-6D19B1C5AC4F}" destId="{EDCB3DCD-2BD0-453C-A025-D2DE72412017}" srcOrd="1" destOrd="0" parTransId="{EC739CA3-3831-41D0-B2AA-A520428C7BA7}" sibTransId="{D5BFC1E6-D9AA-41D7-AAD9-5C8058C1539B}"/>
    <dgm:cxn modelId="{10750408-6A51-49E5-A207-7B2F60EC5420}" type="presOf" srcId="{D52D0C6F-E6C2-4369-9A45-B74D05E9F7D9}" destId="{DF783648-9780-4F97-8D9F-E3CC931AF68D}" srcOrd="0" destOrd="0" presId="urn:microsoft.com/office/officeart/2005/8/layout/hierarchy4"/>
    <dgm:cxn modelId="{E191C40D-625D-4F82-A86D-50EA0F102C04}" type="presOf" srcId="{8E55314D-8BAC-4A2E-9A2C-57BFEB4D893B}" destId="{19D5CB5C-A2A9-47ED-A024-125620CA68CA}" srcOrd="0" destOrd="0" presId="urn:microsoft.com/office/officeart/2005/8/layout/hierarchy4"/>
    <dgm:cxn modelId="{6B3DDE0F-4693-4A64-A113-F8908A79E20E}" type="presOf" srcId="{CB41862B-2EA9-446C-B355-5F6F2B915AF5}" destId="{B99CDD5B-7223-43DF-9B33-CC4CAD3C58FE}" srcOrd="0" destOrd="0" presId="urn:microsoft.com/office/officeart/2005/8/layout/hierarchy4"/>
    <dgm:cxn modelId="{9E56ED12-0FF6-4F90-9F27-0BA535067C54}" type="presOf" srcId="{638C4941-1B71-484B-ACA5-3C8EEBA0D408}" destId="{5BE7300B-C674-4795-94AC-3CC8B57926D1}" srcOrd="0" destOrd="0" presId="urn:microsoft.com/office/officeart/2005/8/layout/hierarchy4"/>
    <dgm:cxn modelId="{4A2C7C1F-15D0-4A58-BDBB-D8C7E2B1275A}" type="presOf" srcId="{DDFE6AE9-7EE6-4EBB-9AD8-C2959165E6FE}" destId="{FF0CEEDA-9BF1-4A4C-A13C-3CED269DFDF1}" srcOrd="0" destOrd="0" presId="urn:microsoft.com/office/officeart/2005/8/layout/hierarchy4"/>
    <dgm:cxn modelId="{3B5D1120-7EF9-4852-B284-32EF978E66FE}" srcId="{BEC79C29-C92E-4FC9-A478-399582DEB335}" destId="{35C4EBEC-8F8C-4D1B-876B-4B9740A9E733}" srcOrd="0" destOrd="0" parTransId="{E031C1E8-1BD8-4ED2-A80A-667E25EAEEB6}" sibTransId="{39FDF9BF-C1C3-483A-A98D-E87DF530CA91}"/>
    <dgm:cxn modelId="{4D6D3920-B82B-41F2-A6D1-9C4382D29ED6}" type="presOf" srcId="{789AF018-91B3-4F8C-A4C5-716B490CA8B5}" destId="{93BC2EDA-82BB-4511-8EF7-C4FE718C9CAF}" srcOrd="0" destOrd="0" presId="urn:microsoft.com/office/officeart/2005/8/layout/hierarchy4"/>
    <dgm:cxn modelId="{0466DC20-D814-48C9-B995-A853A6CCDA0B}" type="presOf" srcId="{54B61F2E-38F0-4C53-9AED-3370CA0C8369}" destId="{EBCED8E3-8621-4550-9749-56185483DD11}" srcOrd="0" destOrd="0" presId="urn:microsoft.com/office/officeart/2005/8/layout/hierarchy4"/>
    <dgm:cxn modelId="{3F5F9721-B3DE-4563-8D71-FF597998C9B8}" type="presOf" srcId="{762B1258-87A0-4B1E-AF56-DEACA65F5834}" destId="{AA397814-44AD-4EC1-86AE-E662801AE26C}" srcOrd="0" destOrd="0" presId="urn:microsoft.com/office/officeart/2005/8/layout/hierarchy4"/>
    <dgm:cxn modelId="{9C1A6322-8EDC-475D-94CD-822077B1DF9B}" type="presOf" srcId="{86A30740-D155-4B64-9D2A-300BC236DB39}" destId="{2A156026-1263-4BF4-8CD9-BFD15008EBB8}" srcOrd="0" destOrd="0" presId="urn:microsoft.com/office/officeart/2005/8/layout/hierarchy4"/>
    <dgm:cxn modelId="{9BC1B722-90D8-4C6F-88BA-09DB3850E7AD}" type="presOf" srcId="{35C4EBEC-8F8C-4D1B-876B-4B9740A9E733}" destId="{27E91E48-ED53-4EBE-84ED-E3019A88E3FC}" srcOrd="0" destOrd="0" presId="urn:microsoft.com/office/officeart/2005/8/layout/hierarchy4"/>
    <dgm:cxn modelId="{DDD82625-9F56-405D-82D2-5F1A432359A3}" type="presOf" srcId="{F459BEDF-9DFB-4001-BB76-AD488549B596}" destId="{6890CC40-EBD4-44FE-8CD1-5601B0293DC9}" srcOrd="0" destOrd="0" presId="urn:microsoft.com/office/officeart/2005/8/layout/hierarchy4"/>
    <dgm:cxn modelId="{29199426-50C4-4531-B723-13502F6921B0}" type="presOf" srcId="{CB28F143-7069-4E8B-ACC7-21A38A145531}" destId="{4FDADE81-C495-4F94-83BE-AFDFDF4F0D47}" srcOrd="0" destOrd="0" presId="urn:microsoft.com/office/officeart/2005/8/layout/hierarchy4"/>
    <dgm:cxn modelId="{68BDB426-F1A8-47F7-9F88-72076FBBC569}" type="presOf" srcId="{F90CB99F-CCEF-4B73-9E1D-A9B56A71F405}" destId="{37A8BBB9-9280-4AF3-8AB7-FA3971AB4E34}" srcOrd="0" destOrd="0" presId="urn:microsoft.com/office/officeart/2005/8/layout/hierarchy4"/>
    <dgm:cxn modelId="{0DC40628-A3BE-412E-B4BA-8F01876C9FC5}" srcId="{86A30740-D155-4B64-9D2A-300BC236DB39}" destId="{DDFE6AE9-7EE6-4EBB-9AD8-C2959165E6FE}" srcOrd="0" destOrd="0" parTransId="{4084F360-0379-4D3E-9DF0-7BF7FD79C0BA}" sibTransId="{9CDC7CDE-7496-4B90-BC67-33150C80164B}"/>
    <dgm:cxn modelId="{7206572F-6101-4516-8737-16B846DE7BD1}" srcId="{E66600A9-2722-409B-A688-15843750E0B3}" destId="{ACC1F44C-BF6C-47DC-9547-6D19B1C5AC4F}" srcOrd="0" destOrd="0" parTransId="{A844E69D-2118-405E-921F-E94C9072152D}" sibTransId="{8D60153C-E55C-4933-A6D4-EB292D449503}"/>
    <dgm:cxn modelId="{8CCDE12F-B9FE-49A3-B931-D9BB1EAD0882}" type="presOf" srcId="{49E5A394-F053-4209-98B1-C8E46A3796D4}" destId="{450A91C2-8258-45CB-ACB2-405C2F33C718}" srcOrd="0" destOrd="0" presId="urn:microsoft.com/office/officeart/2005/8/layout/hierarchy4"/>
    <dgm:cxn modelId="{41DDA336-3F94-48EA-AD57-20DDEF6EDAD1}" srcId="{ACC1F44C-BF6C-47DC-9547-6D19B1C5AC4F}" destId="{F90CB99F-CCEF-4B73-9E1D-A9B56A71F405}" srcOrd="0" destOrd="0" parTransId="{10E7E292-3ED1-4CB1-BE16-65E93AA49EFF}" sibTransId="{98E8F87C-E3E4-4499-BD6E-E6FEC3FDB749}"/>
    <dgm:cxn modelId="{1070A537-D7C7-4431-ABFD-35CA5253574F}" type="presOf" srcId="{56D3428C-53C1-4FA7-897C-86377796BBD5}" destId="{4FE2CE43-B659-4E8C-8AC6-855FEA850244}" srcOrd="0" destOrd="0" presId="urn:microsoft.com/office/officeart/2005/8/layout/hierarchy4"/>
    <dgm:cxn modelId="{C64B7739-C178-49A9-9EDD-5BD2A98AC6C4}" srcId="{49E5A394-F053-4209-98B1-C8E46A3796D4}" destId="{C4BE170D-76DC-4609-8236-9DCCB7DBB5D8}" srcOrd="0" destOrd="0" parTransId="{0341B97D-18BB-406E-8A3F-63391470B1FD}" sibTransId="{822E0AD6-D504-45BB-B2C1-1263200F4FF8}"/>
    <dgm:cxn modelId="{F547673B-26B9-4E55-BB8A-BB016FCCB9E9}" type="presOf" srcId="{DF22F6C4-5C34-4D33-80A3-DEF3FB9C311F}" destId="{C4867851-4E7D-419F-8E9E-093001E8CBE1}" srcOrd="0" destOrd="0" presId="urn:microsoft.com/office/officeart/2005/8/layout/hierarchy4"/>
    <dgm:cxn modelId="{7E9A843C-2938-4A53-BA27-DFF572F3F061}" type="presOf" srcId="{DAD92E39-372C-4DA0-97DF-C8AAAC101DAC}" destId="{F02D0185-91BD-4D56-85F9-0CFFB9EC5EC4}" srcOrd="0" destOrd="0" presId="urn:microsoft.com/office/officeart/2005/8/layout/hierarchy4"/>
    <dgm:cxn modelId="{F9C3513D-01D2-4008-986C-A176D9CBF120}" type="presOf" srcId="{149C4E89-FD64-4E51-9D7B-103E7F630602}" destId="{A6548AB3-8894-41E4-B14E-3D86975B20C8}" srcOrd="0" destOrd="0" presId="urn:microsoft.com/office/officeart/2005/8/layout/hierarchy4"/>
    <dgm:cxn modelId="{E249E13D-4BA2-4DBF-A590-547E79489EF3}" type="presOf" srcId="{5112B823-5F14-42AA-AAAC-59AC110FE9F5}" destId="{071ED68B-07C7-406A-B073-DBFAF1A65EE4}" srcOrd="0" destOrd="0" presId="urn:microsoft.com/office/officeart/2005/8/layout/hierarchy4"/>
    <dgm:cxn modelId="{E0EFF33F-7147-4461-9CDD-8E21066BD5D5}" type="presOf" srcId="{EDCB3DCD-2BD0-453C-A025-D2DE72412017}" destId="{37CE8B39-81AC-499A-8ECF-5D7AB98392D6}" srcOrd="0" destOrd="0" presId="urn:microsoft.com/office/officeart/2005/8/layout/hierarchy4"/>
    <dgm:cxn modelId="{D442F25B-FBE7-45E7-AF21-6589184DDDE6}" type="presOf" srcId="{6BC4605D-7B4B-49CE-8F5C-2E83CB02C42E}" destId="{993F36C7-BBE5-4EF8-BB4A-A727ECA04617}" srcOrd="0" destOrd="0" presId="urn:microsoft.com/office/officeart/2005/8/layout/hierarchy4"/>
    <dgm:cxn modelId="{1064A241-4725-4E61-BAA1-801D97B61CBD}" srcId="{762B1258-87A0-4B1E-AF56-DEACA65F5834}" destId="{CB41862B-2EA9-446C-B355-5F6F2B915AF5}" srcOrd="1" destOrd="0" parTransId="{6E330AB1-E7FD-47FF-B1A9-638D23CD27CF}" sibTransId="{9592C18D-4DAE-454A-B013-05347638DB44}"/>
    <dgm:cxn modelId="{30237567-24DB-417A-BD54-9B27DC88A888}" srcId="{774FCC24-FC7C-4D6E-B475-B2AB1E750EC1}" destId="{A9FCD2CB-DE8A-4750-95A7-3E043935DAD4}" srcOrd="2" destOrd="0" parTransId="{56903979-6B90-476D-83C3-3EDD1552B805}" sibTransId="{1B98834B-F835-4115-B222-FCF136A9F685}"/>
    <dgm:cxn modelId="{E85FCC4B-B9E5-41A9-91F4-3D291B78A263}" srcId="{BEC79C29-C92E-4FC9-A478-399582DEB335}" destId="{5112B823-5F14-42AA-AAAC-59AC110FE9F5}" srcOrd="1" destOrd="0" parTransId="{6F582064-4D0B-4F8A-A9A8-7587E2984AF7}" sibTransId="{A4233BE5-1A9C-4AE8-8928-99508F538E09}"/>
    <dgm:cxn modelId="{53EEAE50-2A39-45BC-819B-B17889E3C3DA}" srcId="{86A30740-D155-4B64-9D2A-300BC236DB39}" destId="{49E5A394-F053-4209-98B1-C8E46A3796D4}" srcOrd="1" destOrd="0" parTransId="{D9CE5126-C9C7-40C1-8B48-FFDC450ABD74}" sibTransId="{EF1A2A71-E6DB-48A8-A74D-EE7B83C8D08A}"/>
    <dgm:cxn modelId="{6B6A4974-F050-4EDB-A614-F6EFBFE9DAAC}" srcId="{DAD92E39-372C-4DA0-97DF-C8AAAC101DAC}" destId="{E66600A9-2722-409B-A688-15843750E0B3}" srcOrd="0" destOrd="0" parTransId="{8E7B8213-AD1E-4782-BC13-D901248E8AEC}" sibTransId="{38194601-C077-4715-BDA9-A81A69E2ACB0}"/>
    <dgm:cxn modelId="{461C5F75-2EF2-43F9-A55D-55A2AF1F6EDC}" srcId="{638C4941-1B71-484B-ACA5-3C8EEBA0D408}" destId="{C4A817C2-9BAC-4BB8-AD34-23C04D529AB7}" srcOrd="1" destOrd="0" parTransId="{B02B17EB-8424-45F5-B106-3107D9F2E702}" sibTransId="{5075EA68-7721-46B2-B938-4971C8091289}"/>
    <dgm:cxn modelId="{6BA5BE57-344B-4DFB-928D-0BCDB83C8673}" type="presOf" srcId="{774FCC24-FC7C-4D6E-B475-B2AB1E750EC1}" destId="{5DA664D5-760D-40F8-9784-E47766597B67}" srcOrd="0" destOrd="0" presId="urn:microsoft.com/office/officeart/2005/8/layout/hierarchy4"/>
    <dgm:cxn modelId="{B31DD47A-7C38-4F9A-8CC3-C032DCA393FD}" type="presOf" srcId="{E66600A9-2722-409B-A688-15843750E0B3}" destId="{025343F9-657D-4005-8A17-ABABA020DB0D}" srcOrd="0" destOrd="0" presId="urn:microsoft.com/office/officeart/2005/8/layout/hierarchy4"/>
    <dgm:cxn modelId="{C4E1E37C-C7D3-44E2-B9D9-B0A5292D8057}" srcId="{B5A4B44A-0106-4582-A8B6-240B25740B0D}" destId="{6BC4605D-7B4B-49CE-8F5C-2E83CB02C42E}" srcOrd="0" destOrd="0" parTransId="{FBF23084-2D81-4385-9E18-8E6C0E359CDA}" sibTransId="{5673AA7A-E77C-4D7D-92CC-94EC82CC28AD}"/>
    <dgm:cxn modelId="{AB62AD7E-2CBF-40D5-B1F3-C2A842DCE202}" srcId="{638C4941-1B71-484B-ACA5-3C8EEBA0D408}" destId="{DF22F6C4-5C34-4D33-80A3-DEF3FB9C311F}" srcOrd="0" destOrd="0" parTransId="{74619E25-B766-4475-ABC5-3079126B8B51}" sibTransId="{43E61674-C165-4FBB-9232-A38BC2123330}"/>
    <dgm:cxn modelId="{A8B96F82-1F0E-4C51-A1E7-E67268330917}" srcId="{8E55314D-8BAC-4A2E-9A2C-57BFEB4D893B}" destId="{638C4941-1B71-484B-ACA5-3C8EEBA0D408}" srcOrd="0" destOrd="0" parTransId="{4F243525-F9F0-4F03-B2C6-7C7A25D245D0}" sibTransId="{C768C1CA-9DA4-4722-8676-E073D77DA982}"/>
    <dgm:cxn modelId="{7BC4BD8F-1D10-46BE-AE67-7BFB5F997F0F}" type="presOf" srcId="{B5A4B44A-0106-4582-A8B6-240B25740B0D}" destId="{3F6D9DA5-7F03-4CBC-9218-D708682679A5}" srcOrd="0" destOrd="0" presId="urn:microsoft.com/office/officeart/2005/8/layout/hierarchy4"/>
    <dgm:cxn modelId="{36FCD592-50AE-468D-9B32-2E66E7A66B2C}" type="presOf" srcId="{ACC1F44C-BF6C-47DC-9547-6D19B1C5AC4F}" destId="{EB9608FA-9276-45A8-B19D-801C80D3F859}" srcOrd="0" destOrd="0" presId="urn:microsoft.com/office/officeart/2005/8/layout/hierarchy4"/>
    <dgm:cxn modelId="{02469494-E5AF-4CF9-8C42-CF2452E4A341}" srcId="{56D3428C-53C1-4FA7-897C-86377796BBD5}" destId="{D52D0C6F-E6C2-4369-9A45-B74D05E9F7D9}" srcOrd="0" destOrd="0" parTransId="{8367820A-8EFB-4056-8862-F60ED52C7598}" sibTransId="{68905A0E-8D8E-45D7-8F3C-D123F50F2F1A}"/>
    <dgm:cxn modelId="{276C0697-E8BB-4BE5-B17F-736F6AC17ED1}" type="presOf" srcId="{01AD6F3D-080D-4847-8CFD-96C65B570088}" destId="{9AD1D661-0BFE-4655-BF33-89078120D34E}" srcOrd="0" destOrd="0" presId="urn:microsoft.com/office/officeart/2005/8/layout/hierarchy4"/>
    <dgm:cxn modelId="{2020A997-0D9F-4DFD-87E0-84055C8109E0}" type="presOf" srcId="{BEC79C29-C92E-4FC9-A478-399582DEB335}" destId="{84D94300-F745-4F9A-A773-8E3A7FE4E305}" srcOrd="0" destOrd="0" presId="urn:microsoft.com/office/officeart/2005/8/layout/hierarchy4"/>
    <dgm:cxn modelId="{A27D1798-8E52-492D-868A-F305D332DD58}" srcId="{774FCC24-FC7C-4D6E-B475-B2AB1E750EC1}" destId="{DAD92E39-372C-4DA0-97DF-C8AAAC101DAC}" srcOrd="3" destOrd="0" parTransId="{6721B9EE-007F-4ACD-ABAC-11508820F71B}" sibTransId="{9628CDC6-865F-45C4-8686-043D63F97914}"/>
    <dgm:cxn modelId="{A4668DA1-4FEC-48FA-AE51-1E38FAB948E1}" srcId="{789AF018-91B3-4F8C-A4C5-716B490CA8B5}" destId="{B5A4B44A-0106-4582-A8B6-240B25740B0D}" srcOrd="0" destOrd="0" parTransId="{CE23256C-D003-4320-B7D2-492F1BE1740D}" sibTransId="{8B8557D2-657F-4DD8-90E6-35555739AC8A}"/>
    <dgm:cxn modelId="{9BCCFAA1-9686-4A0E-B753-AC85BD4875CB}" type="presOf" srcId="{C4BE170D-76DC-4609-8236-9DCCB7DBB5D8}" destId="{3EF766D6-03D9-4398-9BB1-AE19120A33DA}" srcOrd="0" destOrd="0" presId="urn:microsoft.com/office/officeart/2005/8/layout/hierarchy4"/>
    <dgm:cxn modelId="{4DB4F4A2-E4DB-4469-BCA0-AB94CA7F6200}" type="presOf" srcId="{A9FCD2CB-DE8A-4750-95A7-3E043935DAD4}" destId="{B3929EB9-D3EF-46E3-AE89-F10691B10281}" srcOrd="0" destOrd="0" presId="urn:microsoft.com/office/officeart/2005/8/layout/hierarchy4"/>
    <dgm:cxn modelId="{F56A80A8-8FB8-40EE-B692-E859A83A8697}" srcId="{762B1258-87A0-4B1E-AF56-DEACA65F5834}" destId="{CB28F143-7069-4E8B-ACC7-21A38A145531}" srcOrd="0" destOrd="0" parTransId="{7D5333A7-40C4-468E-933A-B97BAFD4BA6B}" sibTransId="{17A5E0BC-BA1D-41D2-B0AB-1079E4B2ED3B}"/>
    <dgm:cxn modelId="{DF1475AB-1A13-4296-97AD-63EE53B8B3FC}" type="presOf" srcId="{D7A633DE-8636-4C46-B79E-A2ABCFEDB677}" destId="{019E5775-8CE9-4915-BBFF-F83569C8F9C3}" srcOrd="0" destOrd="0" presId="urn:microsoft.com/office/officeart/2005/8/layout/hierarchy4"/>
    <dgm:cxn modelId="{5B0E18B8-43F2-447B-957B-80F331EB56E0}" srcId="{DDFE6AE9-7EE6-4EBB-9AD8-C2959165E6FE}" destId="{6AA1EEF9-1A16-4E69-9EE2-DA5E1E7D44DB}" srcOrd="1" destOrd="0" parTransId="{DE456054-3868-4905-8623-278EA96163B6}" sibTransId="{EE30B93C-DD19-43E5-9F8A-C202090EF769}"/>
    <dgm:cxn modelId="{6D35DEB9-85F8-4EF0-8A33-14D65DE694E6}" srcId="{A9FCD2CB-DE8A-4750-95A7-3E043935DAD4}" destId="{86A30740-D155-4B64-9D2A-300BC236DB39}" srcOrd="0" destOrd="0" parTransId="{43087472-490C-4326-9021-02F7C2F1B665}" sibTransId="{FB296062-FE8F-4877-B1B2-5A60EF1B7443}"/>
    <dgm:cxn modelId="{841244BA-F96B-41D9-8EBB-0EF312860389}" type="presOf" srcId="{6AA1EEF9-1A16-4E69-9EE2-DA5E1E7D44DB}" destId="{D3EBAC6A-E80D-4901-8955-5A188F305876}" srcOrd="0" destOrd="0" presId="urn:microsoft.com/office/officeart/2005/8/layout/hierarchy4"/>
    <dgm:cxn modelId="{950416BB-130E-4792-B5BB-2F938AF24E20}" srcId="{5DCA53FB-605F-4218-9C4B-04BC817BD7FF}" destId="{8E55314D-8BAC-4A2E-9A2C-57BFEB4D893B}" srcOrd="0" destOrd="0" parTransId="{1C767026-01AE-44B2-B431-492A6AF633EC}" sibTransId="{FCA59295-4075-46D3-8288-D8E9F238EA2A}"/>
    <dgm:cxn modelId="{A447F6BE-2A72-43AF-B6A1-8085EA543579}" srcId="{E66600A9-2722-409B-A688-15843750E0B3}" destId="{56D3428C-53C1-4FA7-897C-86377796BBD5}" srcOrd="1" destOrd="0" parTransId="{2EBAFDF9-E02B-4BF0-8C11-A3E3BBF16B38}" sibTransId="{966445DB-406A-4F2B-9687-AD97860A5F35}"/>
    <dgm:cxn modelId="{BBC9D2CD-669B-46F0-AF03-F4C4FF067956}" type="presOf" srcId="{5DCA53FB-605F-4218-9C4B-04BC817BD7FF}" destId="{EF7C6B94-CC2D-43BF-9796-4B287B80E28E}" srcOrd="0" destOrd="0" presId="urn:microsoft.com/office/officeart/2005/8/layout/hierarchy4"/>
    <dgm:cxn modelId="{E245F2CE-2D29-4184-A6FE-EB1A2973D91E}" srcId="{774FCC24-FC7C-4D6E-B475-B2AB1E750EC1}" destId="{789AF018-91B3-4F8C-A4C5-716B490CA8B5}" srcOrd="1" destOrd="0" parTransId="{925D8F59-D3F6-47E6-B229-055F8F1C7C72}" sibTransId="{6612288D-6610-4E7B-AD43-CE5B79B62291}"/>
    <dgm:cxn modelId="{5AFF06D6-0A55-49B9-B5AF-90DBA1B8E5B9}" srcId="{B5A4B44A-0106-4582-A8B6-240B25740B0D}" destId="{762B1258-87A0-4B1E-AF56-DEACA65F5834}" srcOrd="1" destOrd="0" parTransId="{7EE712AB-C5C9-496F-91D6-4999A2A94184}" sibTransId="{572B129E-B35F-47C9-8A2D-C12D6B043693}"/>
    <dgm:cxn modelId="{5C1139D7-380E-4A73-A8E0-E73C5C8EA1CF}" srcId="{6BC4605D-7B4B-49CE-8F5C-2E83CB02C42E}" destId="{D7A633DE-8636-4C46-B79E-A2ABCFEDB677}" srcOrd="1" destOrd="0" parTransId="{DDFAEAA3-D6B1-49A9-90CE-73B784BFA786}" sibTransId="{7057F62F-27D5-4D18-BA0A-470B6D3FD88E}"/>
    <dgm:cxn modelId="{2A1A29E8-4CF0-40F6-A00B-BBC60504356E}" srcId="{49E5A394-F053-4209-98B1-C8E46A3796D4}" destId="{54B61F2E-38F0-4C53-9AED-3370CA0C8369}" srcOrd="1" destOrd="0" parTransId="{7DA809D8-34DA-4A6D-A6DF-35E7644E047D}" sibTransId="{FCA7B239-A7AE-40CE-93FE-D375B942BC35}"/>
    <dgm:cxn modelId="{CE94DAE8-2866-45AD-8473-436D8740492B}" srcId="{774FCC24-FC7C-4D6E-B475-B2AB1E750EC1}" destId="{5DCA53FB-605F-4218-9C4B-04BC817BD7FF}" srcOrd="0" destOrd="0" parTransId="{2E73D25F-02DA-4AFA-9DCB-00ACFCFC41F5}" sibTransId="{58A1B8F9-5569-40BD-ABE6-69DD99132B54}"/>
    <dgm:cxn modelId="{68FF36EB-A33F-4444-8666-1C4A4CB00A28}" type="presOf" srcId="{C4A817C2-9BAC-4BB8-AD34-23C04D529AB7}" destId="{DA3B1BE3-6432-4A05-8E3B-AD2B41A15B1F}" srcOrd="0" destOrd="0" presId="urn:microsoft.com/office/officeart/2005/8/layout/hierarchy4"/>
    <dgm:cxn modelId="{35EAC7ED-DE01-4A00-B2D3-6A3B45A442DC}" srcId="{8E55314D-8BAC-4A2E-9A2C-57BFEB4D893B}" destId="{BEC79C29-C92E-4FC9-A478-399582DEB335}" srcOrd="1" destOrd="0" parTransId="{B6584CDB-E85A-4F53-AA68-133C03BE276D}" sibTransId="{DF3BA44B-A9A0-43EF-9B59-1464D5BF849A}"/>
    <dgm:cxn modelId="{B5AAD8FB-0654-4465-B565-C4AFC12E80F8}" srcId="{6BC4605D-7B4B-49CE-8F5C-2E83CB02C42E}" destId="{149C4E89-FD64-4E51-9D7B-103E7F630602}" srcOrd="0" destOrd="0" parTransId="{855C2617-8DA7-4CCA-B1B7-7CB2BF24B9D7}" sibTransId="{087964BB-8828-47AC-85BF-B5C582047C69}"/>
    <dgm:cxn modelId="{9A201D73-2693-4EE2-A7C6-66DB7BA536A1}" type="presParOf" srcId="{5DA664D5-760D-40F8-9784-E47766597B67}" destId="{437E0999-9ACF-4288-9C8E-3E4AD945468B}" srcOrd="0" destOrd="0" presId="urn:microsoft.com/office/officeart/2005/8/layout/hierarchy4"/>
    <dgm:cxn modelId="{A0D36B27-BAEE-4898-A0FD-C8F8EBD8FA4D}" type="presParOf" srcId="{437E0999-9ACF-4288-9C8E-3E4AD945468B}" destId="{EF7C6B94-CC2D-43BF-9796-4B287B80E28E}" srcOrd="0" destOrd="0" presId="urn:microsoft.com/office/officeart/2005/8/layout/hierarchy4"/>
    <dgm:cxn modelId="{F664D8CD-2EB4-41D5-8643-EE78AF30170A}" type="presParOf" srcId="{437E0999-9ACF-4288-9C8E-3E4AD945468B}" destId="{66F1D7C9-942D-4614-B983-8D312B69194A}" srcOrd="1" destOrd="0" presId="urn:microsoft.com/office/officeart/2005/8/layout/hierarchy4"/>
    <dgm:cxn modelId="{8C16BF70-2CED-443F-8CBD-DE1DB666F04A}" type="presParOf" srcId="{437E0999-9ACF-4288-9C8E-3E4AD945468B}" destId="{86CF4FFE-026B-42B6-9D51-BFBD98635340}" srcOrd="2" destOrd="0" presId="urn:microsoft.com/office/officeart/2005/8/layout/hierarchy4"/>
    <dgm:cxn modelId="{589C6AF6-E2D7-4885-9528-5CE04D48B43B}" type="presParOf" srcId="{86CF4FFE-026B-42B6-9D51-BFBD98635340}" destId="{F2BEAC14-31B2-42E7-AE78-CC62E45F4EFC}" srcOrd="0" destOrd="0" presId="urn:microsoft.com/office/officeart/2005/8/layout/hierarchy4"/>
    <dgm:cxn modelId="{27BE5BF8-27BC-40E4-83C7-0E81F13EFEE1}" type="presParOf" srcId="{F2BEAC14-31B2-42E7-AE78-CC62E45F4EFC}" destId="{19D5CB5C-A2A9-47ED-A024-125620CA68CA}" srcOrd="0" destOrd="0" presId="urn:microsoft.com/office/officeart/2005/8/layout/hierarchy4"/>
    <dgm:cxn modelId="{A93A059F-BEF7-46AB-BCD9-0A7C2F92732E}" type="presParOf" srcId="{F2BEAC14-31B2-42E7-AE78-CC62E45F4EFC}" destId="{205F06A3-C316-4A2C-8286-D94B5648AE8E}" srcOrd="1" destOrd="0" presId="urn:microsoft.com/office/officeart/2005/8/layout/hierarchy4"/>
    <dgm:cxn modelId="{F10E861E-9742-42DC-90D9-D1E94B77C777}" type="presParOf" srcId="{F2BEAC14-31B2-42E7-AE78-CC62E45F4EFC}" destId="{C4A03069-275C-437D-A5C6-E4899C5094A4}" srcOrd="2" destOrd="0" presId="urn:microsoft.com/office/officeart/2005/8/layout/hierarchy4"/>
    <dgm:cxn modelId="{55BD649E-63BC-40B1-B0DF-43846598B620}" type="presParOf" srcId="{C4A03069-275C-437D-A5C6-E4899C5094A4}" destId="{2097CE33-E72B-471B-A5C2-9A96976ED90E}" srcOrd="0" destOrd="0" presId="urn:microsoft.com/office/officeart/2005/8/layout/hierarchy4"/>
    <dgm:cxn modelId="{5A1F5299-8F9C-4AB9-8539-9518C744EFD7}" type="presParOf" srcId="{2097CE33-E72B-471B-A5C2-9A96976ED90E}" destId="{5BE7300B-C674-4795-94AC-3CC8B57926D1}" srcOrd="0" destOrd="0" presId="urn:microsoft.com/office/officeart/2005/8/layout/hierarchy4"/>
    <dgm:cxn modelId="{6364A9E4-4AB3-4B7E-9B35-2411BDCBD536}" type="presParOf" srcId="{2097CE33-E72B-471B-A5C2-9A96976ED90E}" destId="{941F80AE-1ECD-4762-85FB-452A9BE086D6}" srcOrd="1" destOrd="0" presId="urn:microsoft.com/office/officeart/2005/8/layout/hierarchy4"/>
    <dgm:cxn modelId="{31BB0C07-C9C5-468D-A311-6E336FC2E2A6}" type="presParOf" srcId="{2097CE33-E72B-471B-A5C2-9A96976ED90E}" destId="{7A8FB96F-D994-42DD-A21C-5CF3591741E4}" srcOrd="2" destOrd="0" presId="urn:microsoft.com/office/officeart/2005/8/layout/hierarchy4"/>
    <dgm:cxn modelId="{2DA5850B-AF0E-4B01-B587-795E9FA7BEE4}" type="presParOf" srcId="{7A8FB96F-D994-42DD-A21C-5CF3591741E4}" destId="{E8D6E689-7266-4EE9-A7A7-61AFA4D038E6}" srcOrd="0" destOrd="0" presId="urn:microsoft.com/office/officeart/2005/8/layout/hierarchy4"/>
    <dgm:cxn modelId="{8B204D4F-2F46-494E-A99D-5B88FAFEC6E9}" type="presParOf" srcId="{E8D6E689-7266-4EE9-A7A7-61AFA4D038E6}" destId="{C4867851-4E7D-419F-8E9E-093001E8CBE1}" srcOrd="0" destOrd="0" presId="urn:microsoft.com/office/officeart/2005/8/layout/hierarchy4"/>
    <dgm:cxn modelId="{7536C72B-78BD-4024-B666-885C1DD16100}" type="presParOf" srcId="{E8D6E689-7266-4EE9-A7A7-61AFA4D038E6}" destId="{1FEB6B95-388B-4DB4-9A9F-DA6E94EAD9F0}" srcOrd="1" destOrd="0" presId="urn:microsoft.com/office/officeart/2005/8/layout/hierarchy4"/>
    <dgm:cxn modelId="{D6759609-D6CF-4135-985E-374A073B373D}" type="presParOf" srcId="{7A8FB96F-D994-42DD-A21C-5CF3591741E4}" destId="{447622C9-3980-46A9-B89F-75444A889779}" srcOrd="1" destOrd="0" presId="urn:microsoft.com/office/officeart/2005/8/layout/hierarchy4"/>
    <dgm:cxn modelId="{DAA034B4-C016-42A7-ACD8-C46C4C0CDFDE}" type="presParOf" srcId="{7A8FB96F-D994-42DD-A21C-5CF3591741E4}" destId="{EEA9CE02-81E6-41E2-A15C-F268A7635EEB}" srcOrd="2" destOrd="0" presId="urn:microsoft.com/office/officeart/2005/8/layout/hierarchy4"/>
    <dgm:cxn modelId="{5EFF539E-DF5D-46CF-ABF0-91AE723F8480}" type="presParOf" srcId="{EEA9CE02-81E6-41E2-A15C-F268A7635EEB}" destId="{DA3B1BE3-6432-4A05-8E3B-AD2B41A15B1F}" srcOrd="0" destOrd="0" presId="urn:microsoft.com/office/officeart/2005/8/layout/hierarchy4"/>
    <dgm:cxn modelId="{AB18AA6C-1350-4C94-9432-C86F848B2E2E}" type="presParOf" srcId="{EEA9CE02-81E6-41E2-A15C-F268A7635EEB}" destId="{9B03F573-8F18-441D-A7DE-32DB85950712}" srcOrd="1" destOrd="0" presId="urn:microsoft.com/office/officeart/2005/8/layout/hierarchy4"/>
    <dgm:cxn modelId="{B3B75507-F2E7-49CF-9C45-7055453E15CE}" type="presParOf" srcId="{C4A03069-275C-437D-A5C6-E4899C5094A4}" destId="{EC6F4362-CA34-4355-8436-104F7504D2DA}" srcOrd="1" destOrd="0" presId="urn:microsoft.com/office/officeart/2005/8/layout/hierarchy4"/>
    <dgm:cxn modelId="{F68E144F-3F8B-4CF7-9ED9-820E903B7F5D}" type="presParOf" srcId="{C4A03069-275C-437D-A5C6-E4899C5094A4}" destId="{0C859FD8-F34D-4ABF-B6AB-8EF61A9EBD9C}" srcOrd="2" destOrd="0" presId="urn:microsoft.com/office/officeart/2005/8/layout/hierarchy4"/>
    <dgm:cxn modelId="{025345AD-518A-4232-80C4-654CB53BAB5C}" type="presParOf" srcId="{0C859FD8-F34D-4ABF-B6AB-8EF61A9EBD9C}" destId="{84D94300-F745-4F9A-A773-8E3A7FE4E305}" srcOrd="0" destOrd="0" presId="urn:microsoft.com/office/officeart/2005/8/layout/hierarchy4"/>
    <dgm:cxn modelId="{6F162475-301E-45F4-9DE7-C287473FDE5A}" type="presParOf" srcId="{0C859FD8-F34D-4ABF-B6AB-8EF61A9EBD9C}" destId="{E3473ACE-112B-481D-95B9-7715C89B67E2}" srcOrd="1" destOrd="0" presId="urn:microsoft.com/office/officeart/2005/8/layout/hierarchy4"/>
    <dgm:cxn modelId="{0ACC0092-5E8F-44B8-B53E-5E9644801891}" type="presParOf" srcId="{0C859FD8-F34D-4ABF-B6AB-8EF61A9EBD9C}" destId="{758D269E-CF31-4962-BA0B-7FD74281DBEF}" srcOrd="2" destOrd="0" presId="urn:microsoft.com/office/officeart/2005/8/layout/hierarchy4"/>
    <dgm:cxn modelId="{8C5F9C13-D503-4E83-BE09-66FD153E9F1D}" type="presParOf" srcId="{758D269E-CF31-4962-BA0B-7FD74281DBEF}" destId="{CAE07349-2867-4060-B299-4FA6DDD61B5A}" srcOrd="0" destOrd="0" presId="urn:microsoft.com/office/officeart/2005/8/layout/hierarchy4"/>
    <dgm:cxn modelId="{71802010-9B54-42CB-A6DB-B6D9786CB7A4}" type="presParOf" srcId="{CAE07349-2867-4060-B299-4FA6DDD61B5A}" destId="{27E91E48-ED53-4EBE-84ED-E3019A88E3FC}" srcOrd="0" destOrd="0" presId="urn:microsoft.com/office/officeart/2005/8/layout/hierarchy4"/>
    <dgm:cxn modelId="{AA13CF02-7579-4648-ABFE-E2A81B7C4426}" type="presParOf" srcId="{CAE07349-2867-4060-B299-4FA6DDD61B5A}" destId="{CB6C48D6-9AC1-4DF6-89C3-7C4DD2B33538}" srcOrd="1" destOrd="0" presId="urn:microsoft.com/office/officeart/2005/8/layout/hierarchy4"/>
    <dgm:cxn modelId="{02BEA667-98A6-4F39-920E-3F64738C417B}" type="presParOf" srcId="{758D269E-CF31-4962-BA0B-7FD74281DBEF}" destId="{5CAD2C38-F8E1-4F43-B499-0A7DC2F5FB4A}" srcOrd="1" destOrd="0" presId="urn:microsoft.com/office/officeart/2005/8/layout/hierarchy4"/>
    <dgm:cxn modelId="{742DEFD8-EA7B-4837-8068-DF2EBE19F072}" type="presParOf" srcId="{758D269E-CF31-4962-BA0B-7FD74281DBEF}" destId="{0DE495AD-948C-4E30-ABD2-13281E3F2032}" srcOrd="2" destOrd="0" presId="urn:microsoft.com/office/officeart/2005/8/layout/hierarchy4"/>
    <dgm:cxn modelId="{B13C1B38-BFEB-4BB3-8934-091324F270FF}" type="presParOf" srcId="{0DE495AD-948C-4E30-ABD2-13281E3F2032}" destId="{071ED68B-07C7-406A-B073-DBFAF1A65EE4}" srcOrd="0" destOrd="0" presId="urn:microsoft.com/office/officeart/2005/8/layout/hierarchy4"/>
    <dgm:cxn modelId="{39D8BF12-F48F-49BD-85C6-943A76821A9E}" type="presParOf" srcId="{0DE495AD-948C-4E30-ABD2-13281E3F2032}" destId="{00C39A9E-E5B9-4A12-9382-37C2CA04BFD0}" srcOrd="1" destOrd="0" presId="urn:microsoft.com/office/officeart/2005/8/layout/hierarchy4"/>
    <dgm:cxn modelId="{87B8F057-5838-4998-8AB7-24245AF54B01}" type="presParOf" srcId="{5DA664D5-760D-40F8-9784-E47766597B67}" destId="{D351F69F-31DC-4CDC-AE0D-5A1862FA0103}" srcOrd="1" destOrd="0" presId="urn:microsoft.com/office/officeart/2005/8/layout/hierarchy4"/>
    <dgm:cxn modelId="{1B4FE623-A1B0-489C-A827-893C2BCA1FA3}" type="presParOf" srcId="{5DA664D5-760D-40F8-9784-E47766597B67}" destId="{16E84F25-3115-431E-A35C-2CB157D7DC3E}" srcOrd="2" destOrd="0" presId="urn:microsoft.com/office/officeart/2005/8/layout/hierarchy4"/>
    <dgm:cxn modelId="{E095D750-CFAC-49A1-898B-4728559D28A8}" type="presParOf" srcId="{16E84F25-3115-431E-A35C-2CB157D7DC3E}" destId="{93BC2EDA-82BB-4511-8EF7-C4FE718C9CAF}" srcOrd="0" destOrd="0" presId="urn:microsoft.com/office/officeart/2005/8/layout/hierarchy4"/>
    <dgm:cxn modelId="{9B5698C4-A4ED-488F-8245-513041CD58AA}" type="presParOf" srcId="{16E84F25-3115-431E-A35C-2CB157D7DC3E}" destId="{630E0BB8-A3A6-4225-81ED-369A9F77A64F}" srcOrd="1" destOrd="0" presId="urn:microsoft.com/office/officeart/2005/8/layout/hierarchy4"/>
    <dgm:cxn modelId="{4D340A60-73F3-4B26-BD88-18B12FA70139}" type="presParOf" srcId="{16E84F25-3115-431E-A35C-2CB157D7DC3E}" destId="{74A8383A-36CE-4985-B03B-CB08E93896D2}" srcOrd="2" destOrd="0" presId="urn:microsoft.com/office/officeart/2005/8/layout/hierarchy4"/>
    <dgm:cxn modelId="{60CFB009-94AA-4A41-9378-6D45C3DAD2D2}" type="presParOf" srcId="{74A8383A-36CE-4985-B03B-CB08E93896D2}" destId="{3C6E5DF3-FE8C-424B-BB5D-ACD597F062C8}" srcOrd="0" destOrd="0" presId="urn:microsoft.com/office/officeart/2005/8/layout/hierarchy4"/>
    <dgm:cxn modelId="{E2FA679F-6B8B-4323-805C-282F3688B237}" type="presParOf" srcId="{3C6E5DF3-FE8C-424B-BB5D-ACD597F062C8}" destId="{3F6D9DA5-7F03-4CBC-9218-D708682679A5}" srcOrd="0" destOrd="0" presId="urn:microsoft.com/office/officeart/2005/8/layout/hierarchy4"/>
    <dgm:cxn modelId="{F5D783C1-92F3-4FAA-B1E7-41660A91F7C4}" type="presParOf" srcId="{3C6E5DF3-FE8C-424B-BB5D-ACD597F062C8}" destId="{9E307325-09F7-44EB-9B47-E99DD39AA8DF}" srcOrd="1" destOrd="0" presId="urn:microsoft.com/office/officeart/2005/8/layout/hierarchy4"/>
    <dgm:cxn modelId="{B799224C-FF33-4E5F-87FB-67F8A9A8EAF5}" type="presParOf" srcId="{3C6E5DF3-FE8C-424B-BB5D-ACD597F062C8}" destId="{6E0FD7EE-F8B7-4881-81F2-27CEE6323FB4}" srcOrd="2" destOrd="0" presId="urn:microsoft.com/office/officeart/2005/8/layout/hierarchy4"/>
    <dgm:cxn modelId="{B58DFC58-1F7C-4AF8-B983-E3D3B56058B4}" type="presParOf" srcId="{6E0FD7EE-F8B7-4881-81F2-27CEE6323FB4}" destId="{1DEF529E-AB5D-4160-B82C-D71ACB216215}" srcOrd="0" destOrd="0" presId="urn:microsoft.com/office/officeart/2005/8/layout/hierarchy4"/>
    <dgm:cxn modelId="{E225D22E-F3C2-431D-ACFB-D32F25600385}" type="presParOf" srcId="{1DEF529E-AB5D-4160-B82C-D71ACB216215}" destId="{993F36C7-BBE5-4EF8-BB4A-A727ECA04617}" srcOrd="0" destOrd="0" presId="urn:microsoft.com/office/officeart/2005/8/layout/hierarchy4"/>
    <dgm:cxn modelId="{6E11141C-F11C-4A68-9439-AC8C75811021}" type="presParOf" srcId="{1DEF529E-AB5D-4160-B82C-D71ACB216215}" destId="{AA16FF27-A3B4-462A-92CA-FE12F61E2F1B}" srcOrd="1" destOrd="0" presId="urn:microsoft.com/office/officeart/2005/8/layout/hierarchy4"/>
    <dgm:cxn modelId="{C14CB1AE-CAD9-42EB-AE64-E391C144F004}" type="presParOf" srcId="{1DEF529E-AB5D-4160-B82C-D71ACB216215}" destId="{333E59FB-C5EA-4644-92FC-A21D513B0B53}" srcOrd="2" destOrd="0" presId="urn:microsoft.com/office/officeart/2005/8/layout/hierarchy4"/>
    <dgm:cxn modelId="{CF56AAA3-9733-4F39-A73B-A6D1B7B456C6}" type="presParOf" srcId="{333E59FB-C5EA-4644-92FC-A21D513B0B53}" destId="{5AD323A7-8C2A-4510-8A67-C97C5265EE09}" srcOrd="0" destOrd="0" presId="urn:microsoft.com/office/officeart/2005/8/layout/hierarchy4"/>
    <dgm:cxn modelId="{4912E057-B0E5-4F71-BDBF-482313F4843C}" type="presParOf" srcId="{5AD323A7-8C2A-4510-8A67-C97C5265EE09}" destId="{A6548AB3-8894-41E4-B14E-3D86975B20C8}" srcOrd="0" destOrd="0" presId="urn:microsoft.com/office/officeart/2005/8/layout/hierarchy4"/>
    <dgm:cxn modelId="{948C9BD3-02D9-41C7-967A-13982F7ED182}" type="presParOf" srcId="{5AD323A7-8C2A-4510-8A67-C97C5265EE09}" destId="{9F3A0C01-4022-473B-AEE5-7880B39A5155}" srcOrd="1" destOrd="0" presId="urn:microsoft.com/office/officeart/2005/8/layout/hierarchy4"/>
    <dgm:cxn modelId="{4A198127-F957-48D5-853C-3CDC65E0C3F5}" type="presParOf" srcId="{333E59FB-C5EA-4644-92FC-A21D513B0B53}" destId="{71980D18-D1FE-4292-BB3B-08DA94DFB2F1}" srcOrd="1" destOrd="0" presId="urn:microsoft.com/office/officeart/2005/8/layout/hierarchy4"/>
    <dgm:cxn modelId="{59EC674C-5193-4A16-9BED-2469BB6B07FD}" type="presParOf" srcId="{333E59FB-C5EA-4644-92FC-A21D513B0B53}" destId="{AC2CD0FE-BB36-4EEA-8F37-3D7B53B4AD0E}" srcOrd="2" destOrd="0" presId="urn:microsoft.com/office/officeart/2005/8/layout/hierarchy4"/>
    <dgm:cxn modelId="{234AAEFB-0983-428D-84EE-B314042FC724}" type="presParOf" srcId="{AC2CD0FE-BB36-4EEA-8F37-3D7B53B4AD0E}" destId="{019E5775-8CE9-4915-BBFF-F83569C8F9C3}" srcOrd="0" destOrd="0" presId="urn:microsoft.com/office/officeart/2005/8/layout/hierarchy4"/>
    <dgm:cxn modelId="{B5307AE6-7E70-4ED7-AEE5-50DE45FA7254}" type="presParOf" srcId="{AC2CD0FE-BB36-4EEA-8F37-3D7B53B4AD0E}" destId="{24F53CC1-9729-4A22-86A6-DC82948DD72D}" srcOrd="1" destOrd="0" presId="urn:microsoft.com/office/officeart/2005/8/layout/hierarchy4"/>
    <dgm:cxn modelId="{90136053-F0B6-4F70-B012-ED835FCB0735}" type="presParOf" srcId="{6E0FD7EE-F8B7-4881-81F2-27CEE6323FB4}" destId="{5C1D406E-4B1F-47CF-951E-67C54FF19D57}" srcOrd="1" destOrd="0" presId="urn:microsoft.com/office/officeart/2005/8/layout/hierarchy4"/>
    <dgm:cxn modelId="{79123FB8-81F9-475B-8D32-D6086168EDD8}" type="presParOf" srcId="{6E0FD7EE-F8B7-4881-81F2-27CEE6323FB4}" destId="{5BB50CF2-BE6B-41D3-8AA5-E7E655D06B57}" srcOrd="2" destOrd="0" presId="urn:microsoft.com/office/officeart/2005/8/layout/hierarchy4"/>
    <dgm:cxn modelId="{B90BF1C6-3E5A-4A25-8886-592D20441C3E}" type="presParOf" srcId="{5BB50CF2-BE6B-41D3-8AA5-E7E655D06B57}" destId="{AA397814-44AD-4EC1-86AE-E662801AE26C}" srcOrd="0" destOrd="0" presId="urn:microsoft.com/office/officeart/2005/8/layout/hierarchy4"/>
    <dgm:cxn modelId="{1DC2CC6F-9E9F-47F1-A2BB-28770CB535A6}" type="presParOf" srcId="{5BB50CF2-BE6B-41D3-8AA5-E7E655D06B57}" destId="{E1EDD2BD-FF7D-4A49-841A-F5862BA471A3}" srcOrd="1" destOrd="0" presId="urn:microsoft.com/office/officeart/2005/8/layout/hierarchy4"/>
    <dgm:cxn modelId="{84585AC5-CA51-4BE1-B930-7066A9DEC868}" type="presParOf" srcId="{5BB50CF2-BE6B-41D3-8AA5-E7E655D06B57}" destId="{AF96A7E1-3F5C-4650-BFDC-D23D17846B00}" srcOrd="2" destOrd="0" presId="urn:microsoft.com/office/officeart/2005/8/layout/hierarchy4"/>
    <dgm:cxn modelId="{B24EBF27-EA3C-4466-B6EA-43214D0D4B97}" type="presParOf" srcId="{AF96A7E1-3F5C-4650-BFDC-D23D17846B00}" destId="{7A3B0A49-8A63-476A-9534-B5C03CCA23E8}" srcOrd="0" destOrd="0" presId="urn:microsoft.com/office/officeart/2005/8/layout/hierarchy4"/>
    <dgm:cxn modelId="{8F1DDFBC-D5A7-4E62-A33D-4CDBD27FD020}" type="presParOf" srcId="{7A3B0A49-8A63-476A-9534-B5C03CCA23E8}" destId="{4FDADE81-C495-4F94-83BE-AFDFDF4F0D47}" srcOrd="0" destOrd="0" presId="urn:microsoft.com/office/officeart/2005/8/layout/hierarchy4"/>
    <dgm:cxn modelId="{56EEF973-8363-4D65-8438-6AA720067793}" type="presParOf" srcId="{7A3B0A49-8A63-476A-9534-B5C03CCA23E8}" destId="{6F2D5B7C-C4B1-46BF-88B8-202CB3209121}" srcOrd="1" destOrd="0" presId="urn:microsoft.com/office/officeart/2005/8/layout/hierarchy4"/>
    <dgm:cxn modelId="{5776DB47-B531-479C-AE66-0AC0AA1EEFCC}" type="presParOf" srcId="{AF96A7E1-3F5C-4650-BFDC-D23D17846B00}" destId="{D43209CC-0BA9-448A-93D0-891E75049295}" srcOrd="1" destOrd="0" presId="urn:microsoft.com/office/officeart/2005/8/layout/hierarchy4"/>
    <dgm:cxn modelId="{017DAE57-49F5-49DF-9A14-C6F50BF39103}" type="presParOf" srcId="{AF96A7E1-3F5C-4650-BFDC-D23D17846B00}" destId="{7B02459A-9303-47EC-8A15-B2889FE3D342}" srcOrd="2" destOrd="0" presId="urn:microsoft.com/office/officeart/2005/8/layout/hierarchy4"/>
    <dgm:cxn modelId="{2928944D-72EB-4BA5-9813-BAFADBFD8EA5}" type="presParOf" srcId="{7B02459A-9303-47EC-8A15-B2889FE3D342}" destId="{B99CDD5B-7223-43DF-9B33-CC4CAD3C58FE}" srcOrd="0" destOrd="0" presId="urn:microsoft.com/office/officeart/2005/8/layout/hierarchy4"/>
    <dgm:cxn modelId="{09B2D9C4-7156-4535-AF44-86C7DE91FBE4}" type="presParOf" srcId="{7B02459A-9303-47EC-8A15-B2889FE3D342}" destId="{E649E980-087A-4A4E-9F86-E1119868160F}" srcOrd="1" destOrd="0" presId="urn:microsoft.com/office/officeart/2005/8/layout/hierarchy4"/>
    <dgm:cxn modelId="{03916C93-7DB2-49B4-B176-C8A4D80D0BFC}" type="presParOf" srcId="{5DA664D5-760D-40F8-9784-E47766597B67}" destId="{526CD2D0-3395-4CA3-806E-CF218E36D9DA}" srcOrd="3" destOrd="0" presId="urn:microsoft.com/office/officeart/2005/8/layout/hierarchy4"/>
    <dgm:cxn modelId="{E7E56140-5881-4613-B228-4BF2369A2D18}" type="presParOf" srcId="{5DA664D5-760D-40F8-9784-E47766597B67}" destId="{5C58255E-8BD9-4295-BBCB-E2FAFE90F1AC}" srcOrd="4" destOrd="0" presId="urn:microsoft.com/office/officeart/2005/8/layout/hierarchy4"/>
    <dgm:cxn modelId="{771A7D28-16CF-48D8-844E-E28E993F7293}" type="presParOf" srcId="{5C58255E-8BD9-4295-BBCB-E2FAFE90F1AC}" destId="{B3929EB9-D3EF-46E3-AE89-F10691B10281}" srcOrd="0" destOrd="0" presId="urn:microsoft.com/office/officeart/2005/8/layout/hierarchy4"/>
    <dgm:cxn modelId="{2264D81D-1241-4B18-A213-C88E796E8447}" type="presParOf" srcId="{5C58255E-8BD9-4295-BBCB-E2FAFE90F1AC}" destId="{1E603EFB-9DC7-4AC5-8ACD-243B05F27885}" srcOrd="1" destOrd="0" presId="urn:microsoft.com/office/officeart/2005/8/layout/hierarchy4"/>
    <dgm:cxn modelId="{B791F0DC-6647-4635-BBF2-615936435FFA}" type="presParOf" srcId="{5C58255E-8BD9-4295-BBCB-E2FAFE90F1AC}" destId="{E4CEC659-67BE-4A9A-A5BF-294A40E481CB}" srcOrd="2" destOrd="0" presId="urn:microsoft.com/office/officeart/2005/8/layout/hierarchy4"/>
    <dgm:cxn modelId="{1A48ADA7-AD18-4FA4-BEC4-8205A7670CE3}" type="presParOf" srcId="{E4CEC659-67BE-4A9A-A5BF-294A40E481CB}" destId="{9EAC93D5-9AE3-43E6-900B-365A45C5FE11}" srcOrd="0" destOrd="0" presId="urn:microsoft.com/office/officeart/2005/8/layout/hierarchy4"/>
    <dgm:cxn modelId="{DC7453DA-FD8B-45B4-BC39-68E249BC616D}" type="presParOf" srcId="{9EAC93D5-9AE3-43E6-900B-365A45C5FE11}" destId="{2A156026-1263-4BF4-8CD9-BFD15008EBB8}" srcOrd="0" destOrd="0" presId="urn:microsoft.com/office/officeart/2005/8/layout/hierarchy4"/>
    <dgm:cxn modelId="{C93E8D88-9CA0-4412-953D-D7877C9DD7E0}" type="presParOf" srcId="{9EAC93D5-9AE3-43E6-900B-365A45C5FE11}" destId="{1BB489F2-1D03-4143-8022-9004978AED59}" srcOrd="1" destOrd="0" presId="urn:microsoft.com/office/officeart/2005/8/layout/hierarchy4"/>
    <dgm:cxn modelId="{041A18C1-87D4-441C-8944-4DF99CD45EC5}" type="presParOf" srcId="{9EAC93D5-9AE3-43E6-900B-365A45C5FE11}" destId="{941A2A93-3CA7-4A06-B818-D98B1ABC83A1}" srcOrd="2" destOrd="0" presId="urn:microsoft.com/office/officeart/2005/8/layout/hierarchy4"/>
    <dgm:cxn modelId="{AE9A95C2-37B1-46A3-9229-9E20734E556E}" type="presParOf" srcId="{941A2A93-3CA7-4A06-B818-D98B1ABC83A1}" destId="{2A13112E-6DDD-4699-BC41-077708F5BA7D}" srcOrd="0" destOrd="0" presId="urn:microsoft.com/office/officeart/2005/8/layout/hierarchy4"/>
    <dgm:cxn modelId="{2044B183-7463-4158-8AC9-54C8B5F81622}" type="presParOf" srcId="{2A13112E-6DDD-4699-BC41-077708F5BA7D}" destId="{FF0CEEDA-9BF1-4A4C-A13C-3CED269DFDF1}" srcOrd="0" destOrd="0" presId="urn:microsoft.com/office/officeart/2005/8/layout/hierarchy4"/>
    <dgm:cxn modelId="{0A0F9FCC-8549-4A6E-98E3-9098E88916BC}" type="presParOf" srcId="{2A13112E-6DDD-4699-BC41-077708F5BA7D}" destId="{9AD33702-A27E-4BFF-A74E-AEE0B9E55171}" srcOrd="1" destOrd="0" presId="urn:microsoft.com/office/officeart/2005/8/layout/hierarchy4"/>
    <dgm:cxn modelId="{A1520C7E-5CE8-4791-A686-4E209F7ED6A3}" type="presParOf" srcId="{2A13112E-6DDD-4699-BC41-077708F5BA7D}" destId="{4365683E-E643-49E1-966F-64F5CA4C5562}" srcOrd="2" destOrd="0" presId="urn:microsoft.com/office/officeart/2005/8/layout/hierarchy4"/>
    <dgm:cxn modelId="{E33DE44F-86C0-4B88-ACB1-8F1A352D2E16}" type="presParOf" srcId="{4365683E-E643-49E1-966F-64F5CA4C5562}" destId="{DDF5D17A-07DF-4440-9550-823A2D735746}" srcOrd="0" destOrd="0" presId="urn:microsoft.com/office/officeart/2005/8/layout/hierarchy4"/>
    <dgm:cxn modelId="{BB5B534E-1CB8-4994-8120-F1ED7719003F}" type="presParOf" srcId="{DDF5D17A-07DF-4440-9550-823A2D735746}" destId="{9AD1D661-0BFE-4655-BF33-89078120D34E}" srcOrd="0" destOrd="0" presId="urn:microsoft.com/office/officeart/2005/8/layout/hierarchy4"/>
    <dgm:cxn modelId="{CDF26799-31A9-47C7-8E45-9843AF20012C}" type="presParOf" srcId="{DDF5D17A-07DF-4440-9550-823A2D735746}" destId="{AF355C90-154D-4ADD-9F27-16AEB8C80645}" srcOrd="1" destOrd="0" presId="urn:microsoft.com/office/officeart/2005/8/layout/hierarchy4"/>
    <dgm:cxn modelId="{CEA231E7-014B-4890-8115-CD1C8C5E4F0E}" type="presParOf" srcId="{4365683E-E643-49E1-966F-64F5CA4C5562}" destId="{9AB4F772-A236-4A51-B98A-D5E58C45A615}" srcOrd="1" destOrd="0" presId="urn:microsoft.com/office/officeart/2005/8/layout/hierarchy4"/>
    <dgm:cxn modelId="{02AB3213-CA69-4919-BFA8-A3F1F34A07EE}" type="presParOf" srcId="{4365683E-E643-49E1-966F-64F5CA4C5562}" destId="{2D69AFA2-D59B-4199-9B4D-2ED6E185EFFF}" srcOrd="2" destOrd="0" presId="urn:microsoft.com/office/officeart/2005/8/layout/hierarchy4"/>
    <dgm:cxn modelId="{207FBC0F-AE27-41B2-B291-CBA53D2C203C}" type="presParOf" srcId="{2D69AFA2-D59B-4199-9B4D-2ED6E185EFFF}" destId="{D3EBAC6A-E80D-4901-8955-5A188F305876}" srcOrd="0" destOrd="0" presId="urn:microsoft.com/office/officeart/2005/8/layout/hierarchy4"/>
    <dgm:cxn modelId="{F0CCD763-748C-4451-AA83-6A3FD2F1BDCD}" type="presParOf" srcId="{2D69AFA2-D59B-4199-9B4D-2ED6E185EFFF}" destId="{B50B8B71-613A-484B-8D96-6F6912053285}" srcOrd="1" destOrd="0" presId="urn:microsoft.com/office/officeart/2005/8/layout/hierarchy4"/>
    <dgm:cxn modelId="{9A2D19CF-8872-4E7E-BFA4-526355B2A03A}" type="presParOf" srcId="{941A2A93-3CA7-4A06-B818-D98B1ABC83A1}" destId="{5DFE736A-F3C3-44DE-8E85-E86031FB3AB0}" srcOrd="1" destOrd="0" presId="urn:microsoft.com/office/officeart/2005/8/layout/hierarchy4"/>
    <dgm:cxn modelId="{B1E5AE63-A2A5-416D-BEB7-A071732D65F9}" type="presParOf" srcId="{941A2A93-3CA7-4A06-B818-D98B1ABC83A1}" destId="{C534F8A5-0F9B-41D8-9FFF-F8801EDF12A0}" srcOrd="2" destOrd="0" presId="urn:microsoft.com/office/officeart/2005/8/layout/hierarchy4"/>
    <dgm:cxn modelId="{602D7AD9-4BB0-451E-84DF-18CFDCB11452}" type="presParOf" srcId="{C534F8A5-0F9B-41D8-9FFF-F8801EDF12A0}" destId="{450A91C2-8258-45CB-ACB2-405C2F33C718}" srcOrd="0" destOrd="0" presId="urn:microsoft.com/office/officeart/2005/8/layout/hierarchy4"/>
    <dgm:cxn modelId="{DD42026C-BD06-4277-82C6-C5FE916CEED3}" type="presParOf" srcId="{C534F8A5-0F9B-41D8-9FFF-F8801EDF12A0}" destId="{C6C2A623-7D1F-40A0-B23F-56B525AFB5E8}" srcOrd="1" destOrd="0" presId="urn:microsoft.com/office/officeart/2005/8/layout/hierarchy4"/>
    <dgm:cxn modelId="{7270511F-0709-4800-BAF2-B5F728AF6992}" type="presParOf" srcId="{C534F8A5-0F9B-41D8-9FFF-F8801EDF12A0}" destId="{322DD21A-0CFB-41F6-B0E6-CF2BC60B52CC}" srcOrd="2" destOrd="0" presId="urn:microsoft.com/office/officeart/2005/8/layout/hierarchy4"/>
    <dgm:cxn modelId="{F29C7DC9-A2F0-4B8F-9800-58E91BF43304}" type="presParOf" srcId="{322DD21A-0CFB-41F6-B0E6-CF2BC60B52CC}" destId="{58B268BE-3EA8-4F49-B926-8EBA761B704C}" srcOrd="0" destOrd="0" presId="urn:microsoft.com/office/officeart/2005/8/layout/hierarchy4"/>
    <dgm:cxn modelId="{B6DE37A4-C6E2-4796-B0E2-D49DE8C76174}" type="presParOf" srcId="{58B268BE-3EA8-4F49-B926-8EBA761B704C}" destId="{3EF766D6-03D9-4398-9BB1-AE19120A33DA}" srcOrd="0" destOrd="0" presId="urn:microsoft.com/office/officeart/2005/8/layout/hierarchy4"/>
    <dgm:cxn modelId="{01CD2B41-E375-4E20-9DBC-F277DE177FAD}" type="presParOf" srcId="{58B268BE-3EA8-4F49-B926-8EBA761B704C}" destId="{05976341-A7F1-4F62-9B12-97AF0BB9A04A}" srcOrd="1" destOrd="0" presId="urn:microsoft.com/office/officeart/2005/8/layout/hierarchy4"/>
    <dgm:cxn modelId="{13725DBB-7075-4C84-AB9D-9658DC0D8C80}" type="presParOf" srcId="{322DD21A-0CFB-41F6-B0E6-CF2BC60B52CC}" destId="{487CC28F-9DF1-4EF8-9523-AC942ED512C9}" srcOrd="1" destOrd="0" presId="urn:microsoft.com/office/officeart/2005/8/layout/hierarchy4"/>
    <dgm:cxn modelId="{C3F0DF43-4A4A-4020-8CB0-CBE5E85A45D1}" type="presParOf" srcId="{322DD21A-0CFB-41F6-B0E6-CF2BC60B52CC}" destId="{2A3C601D-0846-4039-ACE6-8502AEF9BE5F}" srcOrd="2" destOrd="0" presId="urn:microsoft.com/office/officeart/2005/8/layout/hierarchy4"/>
    <dgm:cxn modelId="{0483A5BA-F100-4549-A290-EF940858271C}" type="presParOf" srcId="{2A3C601D-0846-4039-ACE6-8502AEF9BE5F}" destId="{EBCED8E3-8621-4550-9749-56185483DD11}" srcOrd="0" destOrd="0" presId="urn:microsoft.com/office/officeart/2005/8/layout/hierarchy4"/>
    <dgm:cxn modelId="{215A9B2D-91EE-4353-9C25-CA15BB0564F4}" type="presParOf" srcId="{2A3C601D-0846-4039-ACE6-8502AEF9BE5F}" destId="{AFDE56AB-6E9D-4160-A1A7-9087C3D2F8B8}" srcOrd="1" destOrd="0" presId="urn:microsoft.com/office/officeart/2005/8/layout/hierarchy4"/>
    <dgm:cxn modelId="{CC56A826-27DF-4757-8108-F2822F6139CB}" type="presParOf" srcId="{5DA664D5-760D-40F8-9784-E47766597B67}" destId="{6ABFCDA8-03BB-4C42-B980-23F32A92F7FA}" srcOrd="5" destOrd="0" presId="urn:microsoft.com/office/officeart/2005/8/layout/hierarchy4"/>
    <dgm:cxn modelId="{FA05B12D-3F4C-4C15-9686-E2C730F44235}" type="presParOf" srcId="{5DA664D5-760D-40F8-9784-E47766597B67}" destId="{1E6A6039-5E60-4DBD-901E-95D9E4C29D4E}" srcOrd="6" destOrd="0" presId="urn:microsoft.com/office/officeart/2005/8/layout/hierarchy4"/>
    <dgm:cxn modelId="{2086209D-32EF-4E9E-A704-570E0B1F8F01}" type="presParOf" srcId="{1E6A6039-5E60-4DBD-901E-95D9E4C29D4E}" destId="{F02D0185-91BD-4D56-85F9-0CFFB9EC5EC4}" srcOrd="0" destOrd="0" presId="urn:microsoft.com/office/officeart/2005/8/layout/hierarchy4"/>
    <dgm:cxn modelId="{805BAE89-CC79-4739-8D1A-2AC8D0A8194A}" type="presParOf" srcId="{1E6A6039-5E60-4DBD-901E-95D9E4C29D4E}" destId="{B5428512-7D24-4FF7-AC96-EF7BC0BC5DB0}" srcOrd="1" destOrd="0" presId="urn:microsoft.com/office/officeart/2005/8/layout/hierarchy4"/>
    <dgm:cxn modelId="{68197ED9-6C70-4409-B193-8367A51E891F}" type="presParOf" srcId="{1E6A6039-5E60-4DBD-901E-95D9E4C29D4E}" destId="{18792862-FA13-4912-95EA-930848A5C083}" srcOrd="2" destOrd="0" presId="urn:microsoft.com/office/officeart/2005/8/layout/hierarchy4"/>
    <dgm:cxn modelId="{BF4CAA09-A5F1-4CD4-9BFB-427EE28B822E}" type="presParOf" srcId="{18792862-FA13-4912-95EA-930848A5C083}" destId="{BCF0CB30-8315-4A0D-825D-4729778B8671}" srcOrd="0" destOrd="0" presId="urn:microsoft.com/office/officeart/2005/8/layout/hierarchy4"/>
    <dgm:cxn modelId="{027DA9AC-9737-4757-949F-E52D1FC7A07B}" type="presParOf" srcId="{BCF0CB30-8315-4A0D-825D-4729778B8671}" destId="{025343F9-657D-4005-8A17-ABABA020DB0D}" srcOrd="0" destOrd="0" presId="urn:microsoft.com/office/officeart/2005/8/layout/hierarchy4"/>
    <dgm:cxn modelId="{83454BC9-B738-4E8E-878C-EBBFC801135F}" type="presParOf" srcId="{BCF0CB30-8315-4A0D-825D-4729778B8671}" destId="{0D5E5BDC-272D-4160-A2A2-D4EE2BF90CE3}" srcOrd="1" destOrd="0" presId="urn:microsoft.com/office/officeart/2005/8/layout/hierarchy4"/>
    <dgm:cxn modelId="{EE2FE516-0EA3-4C74-A675-2356E48D8367}" type="presParOf" srcId="{BCF0CB30-8315-4A0D-825D-4729778B8671}" destId="{95C4C80C-CBC1-467F-BE73-97184C405E31}" srcOrd="2" destOrd="0" presId="urn:microsoft.com/office/officeart/2005/8/layout/hierarchy4"/>
    <dgm:cxn modelId="{DC9654A9-9E0D-49C4-82BD-87B490A636E4}" type="presParOf" srcId="{95C4C80C-CBC1-467F-BE73-97184C405E31}" destId="{1FC71E5E-65E1-4E7F-8270-3E4E55E77257}" srcOrd="0" destOrd="0" presId="urn:microsoft.com/office/officeart/2005/8/layout/hierarchy4"/>
    <dgm:cxn modelId="{AFC962FB-89AC-4D0C-A08A-B3586EA4DDBB}" type="presParOf" srcId="{1FC71E5E-65E1-4E7F-8270-3E4E55E77257}" destId="{EB9608FA-9276-45A8-B19D-801C80D3F859}" srcOrd="0" destOrd="0" presId="urn:microsoft.com/office/officeart/2005/8/layout/hierarchy4"/>
    <dgm:cxn modelId="{04C671A5-7C8D-49E2-96B7-F7E268636F94}" type="presParOf" srcId="{1FC71E5E-65E1-4E7F-8270-3E4E55E77257}" destId="{1B758BBF-0525-4705-AD81-6D597FDCB527}" srcOrd="1" destOrd="0" presId="urn:microsoft.com/office/officeart/2005/8/layout/hierarchy4"/>
    <dgm:cxn modelId="{F55FDDE3-740B-47AE-A9F2-42B7F6581855}" type="presParOf" srcId="{1FC71E5E-65E1-4E7F-8270-3E4E55E77257}" destId="{9CA05C4E-E2C4-4624-8E65-8A3956258B7C}" srcOrd="2" destOrd="0" presId="urn:microsoft.com/office/officeart/2005/8/layout/hierarchy4"/>
    <dgm:cxn modelId="{FE0E7BD7-3580-4242-8B5E-CC26C9B74453}" type="presParOf" srcId="{9CA05C4E-E2C4-4624-8E65-8A3956258B7C}" destId="{CDBE22DC-E7EC-45AE-B1A5-6DCBD561FA7F}" srcOrd="0" destOrd="0" presId="urn:microsoft.com/office/officeart/2005/8/layout/hierarchy4"/>
    <dgm:cxn modelId="{1168C0AA-C9C3-4DD9-8BED-6C8F5285CBF8}" type="presParOf" srcId="{CDBE22DC-E7EC-45AE-B1A5-6DCBD561FA7F}" destId="{37A8BBB9-9280-4AF3-8AB7-FA3971AB4E34}" srcOrd="0" destOrd="0" presId="urn:microsoft.com/office/officeart/2005/8/layout/hierarchy4"/>
    <dgm:cxn modelId="{3E3B3C09-D3A7-4388-A5E4-9C20A5364AEB}" type="presParOf" srcId="{CDBE22DC-E7EC-45AE-B1A5-6DCBD561FA7F}" destId="{0AABD769-8035-44F1-8513-0FEE5BC10E27}" srcOrd="1" destOrd="0" presId="urn:microsoft.com/office/officeart/2005/8/layout/hierarchy4"/>
    <dgm:cxn modelId="{E82EE8ED-FCB3-43CA-BD3B-618AB7D4E4C1}" type="presParOf" srcId="{9CA05C4E-E2C4-4624-8E65-8A3956258B7C}" destId="{E75B2EC7-0F67-48A3-A295-EFEA0E83EF31}" srcOrd="1" destOrd="0" presId="urn:microsoft.com/office/officeart/2005/8/layout/hierarchy4"/>
    <dgm:cxn modelId="{07BB50D6-A6A7-4B94-A2C6-5BA24A621B21}" type="presParOf" srcId="{9CA05C4E-E2C4-4624-8E65-8A3956258B7C}" destId="{2522D926-BD5E-4F9F-BDE1-E1F13A63CD0D}" srcOrd="2" destOrd="0" presId="urn:microsoft.com/office/officeart/2005/8/layout/hierarchy4"/>
    <dgm:cxn modelId="{1ADD4903-6852-4B79-B9E7-713E43C2562A}" type="presParOf" srcId="{2522D926-BD5E-4F9F-BDE1-E1F13A63CD0D}" destId="{37CE8B39-81AC-499A-8ECF-5D7AB98392D6}" srcOrd="0" destOrd="0" presId="urn:microsoft.com/office/officeart/2005/8/layout/hierarchy4"/>
    <dgm:cxn modelId="{37470524-193D-4F49-BA7B-FD084D7866CD}" type="presParOf" srcId="{2522D926-BD5E-4F9F-BDE1-E1F13A63CD0D}" destId="{B37AD395-3C97-4DB9-9A9B-D9989AAC635B}" srcOrd="1" destOrd="0" presId="urn:microsoft.com/office/officeart/2005/8/layout/hierarchy4"/>
    <dgm:cxn modelId="{1C8214B7-57E8-4AA6-A5B3-273773A6C6FA}" type="presParOf" srcId="{95C4C80C-CBC1-467F-BE73-97184C405E31}" destId="{6822B7EC-B73F-4722-A7F8-FC98921A375F}" srcOrd="1" destOrd="0" presId="urn:microsoft.com/office/officeart/2005/8/layout/hierarchy4"/>
    <dgm:cxn modelId="{0C44CE4C-4CC0-44D6-A720-FFB9916FB4AA}" type="presParOf" srcId="{95C4C80C-CBC1-467F-BE73-97184C405E31}" destId="{C0E2FB9A-86DE-402E-92EC-EC1ED2A2EE31}" srcOrd="2" destOrd="0" presId="urn:microsoft.com/office/officeart/2005/8/layout/hierarchy4"/>
    <dgm:cxn modelId="{2183419F-BD09-4CB3-9BDE-187DD01A6517}" type="presParOf" srcId="{C0E2FB9A-86DE-402E-92EC-EC1ED2A2EE31}" destId="{4FE2CE43-B659-4E8C-8AC6-855FEA850244}" srcOrd="0" destOrd="0" presId="urn:microsoft.com/office/officeart/2005/8/layout/hierarchy4"/>
    <dgm:cxn modelId="{6DB22B51-2687-4F1C-BBBF-26CB833CF171}" type="presParOf" srcId="{C0E2FB9A-86DE-402E-92EC-EC1ED2A2EE31}" destId="{8C75E3F2-5C1D-4473-9041-6873C7F5C89D}" srcOrd="1" destOrd="0" presId="urn:microsoft.com/office/officeart/2005/8/layout/hierarchy4"/>
    <dgm:cxn modelId="{74D3590B-326E-4667-B0E2-FC1B25C66830}" type="presParOf" srcId="{C0E2FB9A-86DE-402E-92EC-EC1ED2A2EE31}" destId="{37904E87-70EB-4DC0-BCC5-9D91988B24CC}" srcOrd="2" destOrd="0" presId="urn:microsoft.com/office/officeart/2005/8/layout/hierarchy4"/>
    <dgm:cxn modelId="{1721A49E-0555-4761-8015-FF9B9EC70A41}" type="presParOf" srcId="{37904E87-70EB-4DC0-BCC5-9D91988B24CC}" destId="{B57204DD-2814-4BBE-816F-09BB06EC4755}" srcOrd="0" destOrd="0" presId="urn:microsoft.com/office/officeart/2005/8/layout/hierarchy4"/>
    <dgm:cxn modelId="{0742C94E-0C98-4CA5-A803-230FDC7A4730}" type="presParOf" srcId="{B57204DD-2814-4BBE-816F-09BB06EC4755}" destId="{DF783648-9780-4F97-8D9F-E3CC931AF68D}" srcOrd="0" destOrd="0" presId="urn:microsoft.com/office/officeart/2005/8/layout/hierarchy4"/>
    <dgm:cxn modelId="{621F1197-C935-491D-9818-A551B16FC3DB}" type="presParOf" srcId="{B57204DD-2814-4BBE-816F-09BB06EC4755}" destId="{4CE1EFF8-F8FE-4A16-8807-64927BF76325}" srcOrd="1" destOrd="0" presId="urn:microsoft.com/office/officeart/2005/8/layout/hierarchy4"/>
    <dgm:cxn modelId="{1313647F-EE70-4192-8CB1-2B094DC55EC1}" type="presParOf" srcId="{37904E87-70EB-4DC0-BCC5-9D91988B24CC}" destId="{AF69293C-6E22-41EE-B5CD-89839CB233C6}" srcOrd="1" destOrd="0" presId="urn:microsoft.com/office/officeart/2005/8/layout/hierarchy4"/>
    <dgm:cxn modelId="{692C1D33-61DB-4DB3-BFB2-3292CC292F0B}" type="presParOf" srcId="{37904E87-70EB-4DC0-BCC5-9D91988B24CC}" destId="{65FBA4D9-2F74-408D-96BC-2023A6F1BEC0}" srcOrd="2" destOrd="0" presId="urn:microsoft.com/office/officeart/2005/8/layout/hierarchy4"/>
    <dgm:cxn modelId="{6BBBC607-ED8E-41AF-A29C-906F1B496CD3}" type="presParOf" srcId="{65FBA4D9-2F74-408D-96BC-2023A6F1BEC0}" destId="{6890CC40-EBD4-44FE-8CD1-5601B0293DC9}" srcOrd="0" destOrd="0" presId="urn:microsoft.com/office/officeart/2005/8/layout/hierarchy4"/>
    <dgm:cxn modelId="{E3C379BC-3916-49CE-A688-4CADBF3025D9}" type="presParOf" srcId="{65FBA4D9-2F74-408D-96BC-2023A6F1BEC0}" destId="{421548EF-1714-41AE-B537-BA99384CA25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4FCC24-FC7C-4D6E-B475-B2AB1E750EC1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DCA53FB-605F-4218-9C4B-04BC817BD7FF}">
      <dgm:prSet phldrT="[Text]"/>
      <dgm:spPr/>
      <dgm:t>
        <a:bodyPr/>
        <a:lstStyle/>
        <a:p>
          <a:r>
            <a:rPr lang="en-GB" dirty="0"/>
            <a:t>float</a:t>
          </a:r>
        </a:p>
      </dgm:t>
    </dgm:pt>
    <dgm:pt modelId="{2E73D25F-02DA-4AFA-9DCB-00ACFCFC41F5}" type="parTrans" cxnId="{CE94DAE8-2866-45AD-8473-436D8740492B}">
      <dgm:prSet/>
      <dgm:spPr/>
      <dgm:t>
        <a:bodyPr/>
        <a:lstStyle/>
        <a:p>
          <a:endParaRPr lang="en-GB"/>
        </a:p>
      </dgm:t>
    </dgm:pt>
    <dgm:pt modelId="{58A1B8F9-5569-40BD-ABE6-69DD99132B54}" type="sibTrans" cxnId="{CE94DAE8-2866-45AD-8473-436D8740492B}">
      <dgm:prSet/>
      <dgm:spPr/>
      <dgm:t>
        <a:bodyPr/>
        <a:lstStyle/>
        <a:p>
          <a:endParaRPr lang="en-GB"/>
        </a:p>
      </dgm:t>
    </dgm:pt>
    <dgm:pt modelId="{789AF018-91B3-4F8C-A4C5-716B490CA8B5}">
      <dgm:prSet phldrT="[Text]"/>
      <dgm:spPr/>
      <dgm:t>
        <a:bodyPr/>
        <a:lstStyle/>
        <a:p>
          <a:r>
            <a:rPr lang="en-GB" dirty="0"/>
            <a:t>float</a:t>
          </a:r>
        </a:p>
      </dgm:t>
    </dgm:pt>
    <dgm:pt modelId="{925D8F59-D3F6-47E6-B229-055F8F1C7C72}" type="parTrans" cxnId="{E245F2CE-2D29-4184-A6FE-EB1A2973D91E}">
      <dgm:prSet/>
      <dgm:spPr/>
      <dgm:t>
        <a:bodyPr/>
        <a:lstStyle/>
        <a:p>
          <a:endParaRPr lang="en-GB"/>
        </a:p>
      </dgm:t>
    </dgm:pt>
    <dgm:pt modelId="{6612288D-6610-4E7B-AD43-CE5B79B62291}" type="sibTrans" cxnId="{E245F2CE-2D29-4184-A6FE-EB1A2973D91E}">
      <dgm:prSet/>
      <dgm:spPr/>
      <dgm:t>
        <a:bodyPr/>
        <a:lstStyle/>
        <a:p>
          <a:endParaRPr lang="en-GB"/>
        </a:p>
      </dgm:t>
    </dgm:pt>
    <dgm:pt modelId="{A9FCD2CB-DE8A-4750-95A7-3E043935DAD4}">
      <dgm:prSet phldrT="[Text]"/>
      <dgm:spPr/>
      <dgm:t>
        <a:bodyPr/>
        <a:lstStyle/>
        <a:p>
          <a:r>
            <a:rPr lang="en-GB" dirty="0"/>
            <a:t>float</a:t>
          </a:r>
        </a:p>
      </dgm:t>
    </dgm:pt>
    <dgm:pt modelId="{56903979-6B90-476D-83C3-3EDD1552B805}" type="parTrans" cxnId="{30237567-24DB-417A-BD54-9B27DC88A888}">
      <dgm:prSet/>
      <dgm:spPr/>
      <dgm:t>
        <a:bodyPr/>
        <a:lstStyle/>
        <a:p>
          <a:endParaRPr lang="en-GB"/>
        </a:p>
      </dgm:t>
    </dgm:pt>
    <dgm:pt modelId="{1B98834B-F835-4115-B222-FCF136A9F685}" type="sibTrans" cxnId="{30237567-24DB-417A-BD54-9B27DC88A888}">
      <dgm:prSet/>
      <dgm:spPr/>
      <dgm:t>
        <a:bodyPr/>
        <a:lstStyle/>
        <a:p>
          <a:endParaRPr lang="en-GB"/>
        </a:p>
      </dgm:t>
    </dgm:pt>
    <dgm:pt modelId="{DAD92E39-372C-4DA0-97DF-C8AAAC101DAC}">
      <dgm:prSet phldrT="[Text]"/>
      <dgm:spPr/>
      <dgm:t>
        <a:bodyPr/>
        <a:lstStyle/>
        <a:p>
          <a:r>
            <a:rPr lang="en-GB" dirty="0"/>
            <a:t>float</a:t>
          </a:r>
        </a:p>
      </dgm:t>
    </dgm:pt>
    <dgm:pt modelId="{6721B9EE-007F-4ACD-ABAC-11508820F71B}" type="parTrans" cxnId="{A27D1798-8E52-492D-868A-F305D332DD58}">
      <dgm:prSet/>
      <dgm:spPr/>
      <dgm:t>
        <a:bodyPr/>
        <a:lstStyle/>
        <a:p>
          <a:endParaRPr lang="en-GB"/>
        </a:p>
      </dgm:t>
    </dgm:pt>
    <dgm:pt modelId="{9628CDC6-865F-45C4-8686-043D63F97914}" type="sibTrans" cxnId="{A27D1798-8E52-492D-868A-F305D332DD58}">
      <dgm:prSet/>
      <dgm:spPr/>
      <dgm:t>
        <a:bodyPr/>
        <a:lstStyle/>
        <a:p>
          <a:endParaRPr lang="en-GB"/>
        </a:p>
      </dgm:t>
    </dgm:pt>
    <dgm:pt modelId="{E66600A9-2722-409B-A688-15843750E0B3}">
      <dgm:prSet phldrT="[Text]"/>
      <dgm:spPr/>
      <dgm:t>
        <a:bodyPr/>
        <a:lstStyle/>
        <a:p>
          <a:r>
            <a:rPr lang="en-GB" dirty="0"/>
            <a:t>int32</a:t>
          </a:r>
        </a:p>
      </dgm:t>
    </dgm:pt>
    <dgm:pt modelId="{8E7B8213-AD1E-4782-BC13-D901248E8AEC}" type="parTrans" cxnId="{6B6A4974-F050-4EDB-A614-F6EFBFE9DAAC}">
      <dgm:prSet/>
      <dgm:spPr/>
      <dgm:t>
        <a:bodyPr/>
        <a:lstStyle/>
        <a:p>
          <a:endParaRPr lang="en-GB"/>
        </a:p>
      </dgm:t>
    </dgm:pt>
    <dgm:pt modelId="{38194601-C077-4715-BDA9-A81A69E2ACB0}" type="sibTrans" cxnId="{6B6A4974-F050-4EDB-A614-F6EFBFE9DAAC}">
      <dgm:prSet/>
      <dgm:spPr/>
      <dgm:t>
        <a:bodyPr/>
        <a:lstStyle/>
        <a:p>
          <a:endParaRPr lang="en-GB"/>
        </a:p>
      </dgm:t>
    </dgm:pt>
    <dgm:pt modelId="{8E55314D-8BAC-4A2E-9A2C-57BFEB4D893B}">
      <dgm:prSet phldrT="[Text]"/>
      <dgm:spPr/>
      <dgm:t>
        <a:bodyPr/>
        <a:lstStyle/>
        <a:p>
          <a:r>
            <a:rPr lang="en-GB" dirty="0"/>
            <a:t>int32</a:t>
          </a:r>
        </a:p>
      </dgm:t>
    </dgm:pt>
    <dgm:pt modelId="{1C767026-01AE-44B2-B431-492A6AF633EC}" type="parTrans" cxnId="{950416BB-130E-4792-B5BB-2F938AF24E20}">
      <dgm:prSet/>
      <dgm:spPr/>
      <dgm:t>
        <a:bodyPr/>
        <a:lstStyle/>
        <a:p>
          <a:endParaRPr lang="en-GB"/>
        </a:p>
      </dgm:t>
    </dgm:pt>
    <dgm:pt modelId="{FCA59295-4075-46D3-8288-D8E9F238EA2A}" type="sibTrans" cxnId="{950416BB-130E-4792-B5BB-2F938AF24E20}">
      <dgm:prSet/>
      <dgm:spPr/>
      <dgm:t>
        <a:bodyPr/>
        <a:lstStyle/>
        <a:p>
          <a:endParaRPr lang="en-GB"/>
        </a:p>
      </dgm:t>
    </dgm:pt>
    <dgm:pt modelId="{638C4941-1B71-484B-ACA5-3C8EEBA0D408}">
      <dgm:prSet phldrT="[Text]"/>
      <dgm:spPr/>
      <dgm:t>
        <a:bodyPr/>
        <a:lstStyle/>
        <a:p>
          <a:r>
            <a:rPr lang="en-GB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int16</a:t>
          </a:r>
        </a:p>
      </dgm:t>
    </dgm:pt>
    <dgm:pt modelId="{4F243525-F9F0-4F03-B2C6-7C7A25D245D0}" type="parTrans" cxnId="{A8B96F82-1F0E-4C51-A1E7-E67268330917}">
      <dgm:prSet/>
      <dgm:spPr/>
      <dgm:t>
        <a:bodyPr/>
        <a:lstStyle/>
        <a:p>
          <a:endParaRPr lang="en-GB"/>
        </a:p>
      </dgm:t>
    </dgm:pt>
    <dgm:pt modelId="{C768C1CA-9DA4-4722-8676-E073D77DA982}" type="sibTrans" cxnId="{A8B96F82-1F0E-4C51-A1E7-E67268330917}">
      <dgm:prSet/>
      <dgm:spPr/>
      <dgm:t>
        <a:bodyPr/>
        <a:lstStyle/>
        <a:p>
          <a:endParaRPr lang="en-GB"/>
        </a:p>
      </dgm:t>
    </dgm:pt>
    <dgm:pt modelId="{35C4EBEC-8F8C-4D1B-876B-4B9740A9E733}">
      <dgm:prSet phldrT="[Text]"/>
      <dgm:spPr/>
      <dgm:t>
        <a:bodyPr/>
        <a:lstStyle/>
        <a:p>
          <a:r>
            <a:rPr lang="en-GB" dirty="0"/>
            <a:t>int8</a:t>
          </a:r>
        </a:p>
      </dgm:t>
    </dgm:pt>
    <dgm:pt modelId="{E031C1E8-1BD8-4ED2-A80A-667E25EAEEB6}" type="parTrans" cxnId="{3B5D1120-7EF9-4852-B284-32EF978E66FE}">
      <dgm:prSet/>
      <dgm:spPr/>
      <dgm:t>
        <a:bodyPr/>
        <a:lstStyle/>
        <a:p>
          <a:endParaRPr lang="en-GB"/>
        </a:p>
      </dgm:t>
    </dgm:pt>
    <dgm:pt modelId="{39FDF9BF-C1C3-483A-A98D-E87DF530CA91}" type="sibTrans" cxnId="{3B5D1120-7EF9-4852-B284-32EF978E66FE}">
      <dgm:prSet/>
      <dgm:spPr/>
      <dgm:t>
        <a:bodyPr/>
        <a:lstStyle/>
        <a:p>
          <a:endParaRPr lang="en-GB"/>
        </a:p>
      </dgm:t>
    </dgm:pt>
    <dgm:pt modelId="{5112B823-5F14-42AA-AAAC-59AC110FE9F5}">
      <dgm:prSet phldrT="[Text]"/>
      <dgm:spPr/>
      <dgm:t>
        <a:bodyPr/>
        <a:lstStyle/>
        <a:p>
          <a:r>
            <a:rPr lang="en-GB" dirty="0"/>
            <a:t>int8</a:t>
          </a:r>
        </a:p>
      </dgm:t>
    </dgm:pt>
    <dgm:pt modelId="{6F582064-4D0B-4F8A-A9A8-7587E2984AF7}" type="parTrans" cxnId="{E85FCC4B-B9E5-41A9-91F4-3D291B78A263}">
      <dgm:prSet/>
      <dgm:spPr/>
      <dgm:t>
        <a:bodyPr/>
        <a:lstStyle/>
        <a:p>
          <a:endParaRPr lang="en-GB"/>
        </a:p>
      </dgm:t>
    </dgm:pt>
    <dgm:pt modelId="{A4233BE5-1A9C-4AE8-8928-99508F538E09}" type="sibTrans" cxnId="{E85FCC4B-B9E5-41A9-91F4-3D291B78A263}">
      <dgm:prSet/>
      <dgm:spPr/>
      <dgm:t>
        <a:bodyPr/>
        <a:lstStyle/>
        <a:p>
          <a:endParaRPr lang="en-GB"/>
        </a:p>
      </dgm:t>
    </dgm:pt>
    <dgm:pt modelId="{B5A4B44A-0106-4582-A8B6-240B25740B0D}">
      <dgm:prSet phldrT="[Text]"/>
      <dgm:spPr/>
      <dgm:t>
        <a:bodyPr/>
        <a:lstStyle/>
        <a:p>
          <a:r>
            <a:rPr lang="en-GB" dirty="0"/>
            <a:t>int32</a:t>
          </a:r>
        </a:p>
      </dgm:t>
    </dgm:pt>
    <dgm:pt modelId="{CE23256C-D003-4320-B7D2-492F1BE1740D}" type="parTrans" cxnId="{A4668DA1-4FEC-48FA-AE51-1E38FAB948E1}">
      <dgm:prSet/>
      <dgm:spPr/>
      <dgm:t>
        <a:bodyPr/>
        <a:lstStyle/>
        <a:p>
          <a:endParaRPr lang="en-GB"/>
        </a:p>
      </dgm:t>
    </dgm:pt>
    <dgm:pt modelId="{8B8557D2-657F-4DD8-90E6-35555739AC8A}" type="sibTrans" cxnId="{A4668DA1-4FEC-48FA-AE51-1E38FAB948E1}">
      <dgm:prSet/>
      <dgm:spPr/>
      <dgm:t>
        <a:bodyPr/>
        <a:lstStyle/>
        <a:p>
          <a:endParaRPr lang="en-GB"/>
        </a:p>
      </dgm:t>
    </dgm:pt>
    <dgm:pt modelId="{6BC4605D-7B4B-49CE-8F5C-2E83CB02C42E}">
      <dgm:prSet phldrT="[Text]"/>
      <dgm:spPr/>
      <dgm:t>
        <a:bodyPr/>
        <a:lstStyle/>
        <a:p>
          <a:r>
            <a:rPr lang="en-GB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int16</a:t>
          </a:r>
        </a:p>
      </dgm:t>
    </dgm:pt>
    <dgm:pt modelId="{FBF23084-2D81-4385-9E18-8E6C0E359CDA}" type="parTrans" cxnId="{C4E1E37C-C7D3-44E2-B9D9-B0A5292D8057}">
      <dgm:prSet/>
      <dgm:spPr/>
      <dgm:t>
        <a:bodyPr/>
        <a:lstStyle/>
        <a:p>
          <a:endParaRPr lang="en-GB"/>
        </a:p>
      </dgm:t>
    </dgm:pt>
    <dgm:pt modelId="{5673AA7A-E77C-4D7D-92CC-94EC82CC28AD}" type="sibTrans" cxnId="{C4E1E37C-C7D3-44E2-B9D9-B0A5292D8057}">
      <dgm:prSet/>
      <dgm:spPr/>
      <dgm:t>
        <a:bodyPr/>
        <a:lstStyle/>
        <a:p>
          <a:endParaRPr lang="en-GB"/>
        </a:p>
      </dgm:t>
    </dgm:pt>
    <dgm:pt modelId="{CB28F143-7069-4E8B-ACC7-21A38A145531}">
      <dgm:prSet phldrT="[Text]"/>
      <dgm:spPr/>
      <dgm:t>
        <a:bodyPr/>
        <a:lstStyle/>
        <a:p>
          <a:r>
            <a:rPr lang="en-GB" dirty="0"/>
            <a:t>int8</a:t>
          </a:r>
        </a:p>
      </dgm:t>
    </dgm:pt>
    <dgm:pt modelId="{7D5333A7-40C4-468E-933A-B97BAFD4BA6B}" type="parTrans" cxnId="{F56A80A8-8FB8-40EE-B692-E859A83A8697}">
      <dgm:prSet/>
      <dgm:spPr/>
      <dgm:t>
        <a:bodyPr/>
        <a:lstStyle/>
        <a:p>
          <a:endParaRPr lang="en-GB"/>
        </a:p>
      </dgm:t>
    </dgm:pt>
    <dgm:pt modelId="{17A5E0BC-BA1D-41D2-B0AB-1079E4B2ED3B}" type="sibTrans" cxnId="{F56A80A8-8FB8-40EE-B692-E859A83A8697}">
      <dgm:prSet/>
      <dgm:spPr/>
      <dgm:t>
        <a:bodyPr/>
        <a:lstStyle/>
        <a:p>
          <a:endParaRPr lang="en-GB"/>
        </a:p>
      </dgm:t>
    </dgm:pt>
    <dgm:pt modelId="{CB41862B-2EA9-446C-B355-5F6F2B915AF5}">
      <dgm:prSet phldrT="[Text]"/>
      <dgm:spPr/>
      <dgm:t>
        <a:bodyPr/>
        <a:lstStyle/>
        <a:p>
          <a:r>
            <a:rPr lang="en-GB" dirty="0"/>
            <a:t>int8</a:t>
          </a:r>
        </a:p>
      </dgm:t>
    </dgm:pt>
    <dgm:pt modelId="{6E330AB1-E7FD-47FF-B1A9-638D23CD27CF}" type="parTrans" cxnId="{1064A241-4725-4E61-BAA1-801D97B61CBD}">
      <dgm:prSet/>
      <dgm:spPr/>
      <dgm:t>
        <a:bodyPr/>
        <a:lstStyle/>
        <a:p>
          <a:endParaRPr lang="en-GB"/>
        </a:p>
      </dgm:t>
    </dgm:pt>
    <dgm:pt modelId="{9592C18D-4DAE-454A-B013-05347638DB44}" type="sibTrans" cxnId="{1064A241-4725-4E61-BAA1-801D97B61CBD}">
      <dgm:prSet/>
      <dgm:spPr/>
      <dgm:t>
        <a:bodyPr/>
        <a:lstStyle/>
        <a:p>
          <a:endParaRPr lang="en-GB"/>
        </a:p>
      </dgm:t>
    </dgm:pt>
    <dgm:pt modelId="{86A30740-D155-4B64-9D2A-300BC236DB39}">
      <dgm:prSet phldrT="[Text]"/>
      <dgm:spPr/>
      <dgm:t>
        <a:bodyPr/>
        <a:lstStyle/>
        <a:p>
          <a:r>
            <a:rPr lang="en-GB" dirty="0"/>
            <a:t>int32</a:t>
          </a:r>
        </a:p>
      </dgm:t>
    </dgm:pt>
    <dgm:pt modelId="{43087472-490C-4326-9021-02F7C2F1B665}" type="parTrans" cxnId="{6D35DEB9-85F8-4EF0-8A33-14D65DE694E6}">
      <dgm:prSet/>
      <dgm:spPr/>
      <dgm:t>
        <a:bodyPr/>
        <a:lstStyle/>
        <a:p>
          <a:endParaRPr lang="en-GB"/>
        </a:p>
      </dgm:t>
    </dgm:pt>
    <dgm:pt modelId="{FB296062-FE8F-4877-B1B2-5A60EF1B7443}" type="sibTrans" cxnId="{6D35DEB9-85F8-4EF0-8A33-14D65DE694E6}">
      <dgm:prSet/>
      <dgm:spPr/>
      <dgm:t>
        <a:bodyPr/>
        <a:lstStyle/>
        <a:p>
          <a:endParaRPr lang="en-GB"/>
        </a:p>
      </dgm:t>
    </dgm:pt>
    <dgm:pt modelId="{DDFE6AE9-7EE6-4EBB-9AD8-C2959165E6FE}">
      <dgm:prSet phldrT="[Text]"/>
      <dgm:spPr/>
      <dgm:t>
        <a:bodyPr/>
        <a:lstStyle/>
        <a:p>
          <a:r>
            <a:rPr lang="en-GB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int16</a:t>
          </a:r>
        </a:p>
      </dgm:t>
    </dgm:pt>
    <dgm:pt modelId="{4084F360-0379-4D3E-9DF0-7BF7FD79C0BA}" type="parTrans" cxnId="{0DC40628-A3BE-412E-B4BA-8F01876C9FC5}">
      <dgm:prSet/>
      <dgm:spPr/>
      <dgm:t>
        <a:bodyPr/>
        <a:lstStyle/>
        <a:p>
          <a:endParaRPr lang="en-GB"/>
        </a:p>
      </dgm:t>
    </dgm:pt>
    <dgm:pt modelId="{9CDC7CDE-7496-4B90-BC67-33150C80164B}" type="sibTrans" cxnId="{0DC40628-A3BE-412E-B4BA-8F01876C9FC5}">
      <dgm:prSet/>
      <dgm:spPr/>
      <dgm:t>
        <a:bodyPr/>
        <a:lstStyle/>
        <a:p>
          <a:endParaRPr lang="en-GB"/>
        </a:p>
      </dgm:t>
    </dgm:pt>
    <dgm:pt modelId="{C4BE170D-76DC-4609-8236-9DCCB7DBB5D8}">
      <dgm:prSet phldrT="[Text]"/>
      <dgm:spPr/>
      <dgm:t>
        <a:bodyPr/>
        <a:lstStyle/>
        <a:p>
          <a:r>
            <a:rPr lang="en-GB" dirty="0"/>
            <a:t>int8</a:t>
          </a:r>
        </a:p>
      </dgm:t>
    </dgm:pt>
    <dgm:pt modelId="{0341B97D-18BB-406E-8A3F-63391470B1FD}" type="parTrans" cxnId="{C64B7739-C178-49A9-9EDD-5BD2A98AC6C4}">
      <dgm:prSet/>
      <dgm:spPr/>
      <dgm:t>
        <a:bodyPr/>
        <a:lstStyle/>
        <a:p>
          <a:endParaRPr lang="en-GB"/>
        </a:p>
      </dgm:t>
    </dgm:pt>
    <dgm:pt modelId="{822E0AD6-D504-45BB-B2C1-1263200F4FF8}" type="sibTrans" cxnId="{C64B7739-C178-49A9-9EDD-5BD2A98AC6C4}">
      <dgm:prSet/>
      <dgm:spPr/>
      <dgm:t>
        <a:bodyPr/>
        <a:lstStyle/>
        <a:p>
          <a:endParaRPr lang="en-GB"/>
        </a:p>
      </dgm:t>
    </dgm:pt>
    <dgm:pt modelId="{54B61F2E-38F0-4C53-9AED-3370CA0C8369}">
      <dgm:prSet phldrT="[Text]"/>
      <dgm:spPr/>
      <dgm:t>
        <a:bodyPr/>
        <a:lstStyle/>
        <a:p>
          <a:r>
            <a:rPr lang="en-GB" dirty="0"/>
            <a:t>int8</a:t>
          </a:r>
        </a:p>
      </dgm:t>
    </dgm:pt>
    <dgm:pt modelId="{7DA809D8-34DA-4A6D-A6DF-35E7644E047D}" type="parTrans" cxnId="{2A1A29E8-4CF0-40F6-A00B-BBC60504356E}">
      <dgm:prSet/>
      <dgm:spPr/>
      <dgm:t>
        <a:bodyPr/>
        <a:lstStyle/>
        <a:p>
          <a:endParaRPr lang="en-GB"/>
        </a:p>
      </dgm:t>
    </dgm:pt>
    <dgm:pt modelId="{FCA7B239-A7AE-40CE-93FE-D375B942BC35}" type="sibTrans" cxnId="{2A1A29E8-4CF0-40F6-A00B-BBC60504356E}">
      <dgm:prSet/>
      <dgm:spPr/>
      <dgm:t>
        <a:bodyPr/>
        <a:lstStyle/>
        <a:p>
          <a:endParaRPr lang="en-GB"/>
        </a:p>
      </dgm:t>
    </dgm:pt>
    <dgm:pt modelId="{ACC1F44C-BF6C-47DC-9547-6D19B1C5AC4F}">
      <dgm:prSet phldrT="[Text]"/>
      <dgm:spPr/>
      <dgm:t>
        <a:bodyPr/>
        <a:lstStyle/>
        <a:p>
          <a:r>
            <a:rPr lang="en-GB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int16</a:t>
          </a:r>
        </a:p>
      </dgm:t>
    </dgm:pt>
    <dgm:pt modelId="{A844E69D-2118-405E-921F-E94C9072152D}" type="parTrans" cxnId="{7206572F-6101-4516-8737-16B846DE7BD1}">
      <dgm:prSet/>
      <dgm:spPr/>
      <dgm:t>
        <a:bodyPr/>
        <a:lstStyle/>
        <a:p>
          <a:endParaRPr lang="en-GB"/>
        </a:p>
      </dgm:t>
    </dgm:pt>
    <dgm:pt modelId="{8D60153C-E55C-4933-A6D4-EB292D449503}" type="sibTrans" cxnId="{7206572F-6101-4516-8737-16B846DE7BD1}">
      <dgm:prSet/>
      <dgm:spPr/>
      <dgm:t>
        <a:bodyPr/>
        <a:lstStyle/>
        <a:p>
          <a:endParaRPr lang="en-GB"/>
        </a:p>
      </dgm:t>
    </dgm:pt>
    <dgm:pt modelId="{D52D0C6F-E6C2-4369-9A45-B74D05E9F7D9}">
      <dgm:prSet phldrT="[Text]"/>
      <dgm:spPr/>
      <dgm:t>
        <a:bodyPr/>
        <a:lstStyle/>
        <a:p>
          <a:r>
            <a:rPr lang="en-GB" dirty="0"/>
            <a:t>Int8</a:t>
          </a:r>
        </a:p>
      </dgm:t>
    </dgm:pt>
    <dgm:pt modelId="{8367820A-8EFB-4056-8862-F60ED52C7598}" type="parTrans" cxnId="{02469494-E5AF-4CF9-8C42-CF2452E4A341}">
      <dgm:prSet/>
      <dgm:spPr/>
      <dgm:t>
        <a:bodyPr/>
        <a:lstStyle/>
        <a:p>
          <a:endParaRPr lang="en-GB"/>
        </a:p>
      </dgm:t>
    </dgm:pt>
    <dgm:pt modelId="{68905A0E-8D8E-45D7-8F3C-D123F50F2F1A}" type="sibTrans" cxnId="{02469494-E5AF-4CF9-8C42-CF2452E4A341}">
      <dgm:prSet/>
      <dgm:spPr/>
      <dgm:t>
        <a:bodyPr/>
        <a:lstStyle/>
        <a:p>
          <a:endParaRPr lang="en-GB"/>
        </a:p>
      </dgm:t>
    </dgm:pt>
    <dgm:pt modelId="{BEC79C29-C92E-4FC9-A478-399582DEB335}">
      <dgm:prSet phldrT="[Text]"/>
      <dgm:spPr/>
      <dgm:t>
        <a:bodyPr/>
        <a:lstStyle/>
        <a:p>
          <a:r>
            <a:rPr lang="en-GB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int16</a:t>
          </a:r>
        </a:p>
      </dgm:t>
    </dgm:pt>
    <dgm:pt modelId="{B6584CDB-E85A-4F53-AA68-133C03BE276D}" type="parTrans" cxnId="{35EAC7ED-DE01-4A00-B2D3-6A3B45A442DC}">
      <dgm:prSet/>
      <dgm:spPr/>
      <dgm:t>
        <a:bodyPr/>
        <a:lstStyle/>
        <a:p>
          <a:endParaRPr lang="en-GB"/>
        </a:p>
      </dgm:t>
    </dgm:pt>
    <dgm:pt modelId="{DF3BA44B-A9A0-43EF-9B59-1464D5BF849A}" type="sibTrans" cxnId="{35EAC7ED-DE01-4A00-B2D3-6A3B45A442DC}">
      <dgm:prSet/>
      <dgm:spPr/>
      <dgm:t>
        <a:bodyPr/>
        <a:lstStyle/>
        <a:p>
          <a:endParaRPr lang="en-GB"/>
        </a:p>
      </dgm:t>
    </dgm:pt>
    <dgm:pt modelId="{762B1258-87A0-4B1E-AF56-DEACA65F5834}">
      <dgm:prSet phldrT="[Text]"/>
      <dgm:spPr/>
      <dgm:t>
        <a:bodyPr/>
        <a:lstStyle/>
        <a:p>
          <a:r>
            <a:rPr lang="en-GB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int16</a:t>
          </a:r>
        </a:p>
      </dgm:t>
    </dgm:pt>
    <dgm:pt modelId="{7EE712AB-C5C9-496F-91D6-4999A2A94184}" type="parTrans" cxnId="{5AFF06D6-0A55-49B9-B5AF-90DBA1B8E5B9}">
      <dgm:prSet/>
      <dgm:spPr/>
      <dgm:t>
        <a:bodyPr/>
        <a:lstStyle/>
        <a:p>
          <a:endParaRPr lang="en-GB"/>
        </a:p>
      </dgm:t>
    </dgm:pt>
    <dgm:pt modelId="{572B129E-B35F-47C9-8A2D-C12D6B043693}" type="sibTrans" cxnId="{5AFF06D6-0A55-49B9-B5AF-90DBA1B8E5B9}">
      <dgm:prSet/>
      <dgm:spPr/>
      <dgm:t>
        <a:bodyPr/>
        <a:lstStyle/>
        <a:p>
          <a:endParaRPr lang="en-GB"/>
        </a:p>
      </dgm:t>
    </dgm:pt>
    <dgm:pt modelId="{49E5A394-F053-4209-98B1-C8E46A3796D4}">
      <dgm:prSet phldrT="[Text]"/>
      <dgm:spPr/>
      <dgm:t>
        <a:bodyPr/>
        <a:lstStyle/>
        <a:p>
          <a:r>
            <a:rPr lang="en-GB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int16</a:t>
          </a:r>
        </a:p>
      </dgm:t>
    </dgm:pt>
    <dgm:pt modelId="{D9CE5126-C9C7-40C1-8B48-FFDC450ABD74}" type="parTrans" cxnId="{53EEAE50-2A39-45BC-819B-B17889E3C3DA}">
      <dgm:prSet/>
      <dgm:spPr/>
      <dgm:t>
        <a:bodyPr/>
        <a:lstStyle/>
        <a:p>
          <a:endParaRPr lang="en-GB"/>
        </a:p>
      </dgm:t>
    </dgm:pt>
    <dgm:pt modelId="{EF1A2A71-E6DB-48A8-A74D-EE7B83C8D08A}" type="sibTrans" cxnId="{53EEAE50-2A39-45BC-819B-B17889E3C3DA}">
      <dgm:prSet/>
      <dgm:spPr/>
      <dgm:t>
        <a:bodyPr/>
        <a:lstStyle/>
        <a:p>
          <a:endParaRPr lang="en-GB"/>
        </a:p>
      </dgm:t>
    </dgm:pt>
    <dgm:pt modelId="{56D3428C-53C1-4FA7-897C-86377796BBD5}">
      <dgm:prSet phldrT="[Text]"/>
      <dgm:spPr/>
      <dgm:t>
        <a:bodyPr/>
        <a:lstStyle/>
        <a:p>
          <a:r>
            <a:rPr lang="en-GB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int16</a:t>
          </a:r>
        </a:p>
      </dgm:t>
    </dgm:pt>
    <dgm:pt modelId="{2EBAFDF9-E02B-4BF0-8C11-A3E3BBF16B38}" type="parTrans" cxnId="{A447F6BE-2A72-43AF-B6A1-8085EA543579}">
      <dgm:prSet/>
      <dgm:spPr/>
      <dgm:t>
        <a:bodyPr/>
        <a:lstStyle/>
        <a:p>
          <a:endParaRPr lang="en-GB"/>
        </a:p>
      </dgm:t>
    </dgm:pt>
    <dgm:pt modelId="{966445DB-406A-4F2B-9687-AD97860A5F35}" type="sibTrans" cxnId="{A447F6BE-2A72-43AF-B6A1-8085EA543579}">
      <dgm:prSet/>
      <dgm:spPr/>
      <dgm:t>
        <a:bodyPr/>
        <a:lstStyle/>
        <a:p>
          <a:endParaRPr lang="en-GB"/>
        </a:p>
      </dgm:t>
    </dgm:pt>
    <dgm:pt modelId="{F459BEDF-9DFB-4001-BB76-AD488549B596}">
      <dgm:prSet phldrT="[Text]"/>
      <dgm:spPr/>
      <dgm:t>
        <a:bodyPr/>
        <a:lstStyle/>
        <a:p>
          <a:r>
            <a:rPr lang="en-GB" dirty="0"/>
            <a:t>int8</a:t>
          </a:r>
        </a:p>
      </dgm:t>
    </dgm:pt>
    <dgm:pt modelId="{A2D97874-4718-4E9D-919B-FF31E7C550A0}" type="parTrans" cxnId="{8630F300-0E84-4B54-8A42-3E92E4E47AB0}">
      <dgm:prSet/>
      <dgm:spPr/>
      <dgm:t>
        <a:bodyPr/>
        <a:lstStyle/>
        <a:p>
          <a:endParaRPr lang="en-GB"/>
        </a:p>
      </dgm:t>
    </dgm:pt>
    <dgm:pt modelId="{998150EF-3E0C-4B6B-BAF4-D433D60B904A}" type="sibTrans" cxnId="{8630F300-0E84-4B54-8A42-3E92E4E47AB0}">
      <dgm:prSet/>
      <dgm:spPr/>
      <dgm:t>
        <a:bodyPr/>
        <a:lstStyle/>
        <a:p>
          <a:endParaRPr lang="en-GB"/>
        </a:p>
      </dgm:t>
    </dgm:pt>
    <dgm:pt modelId="{F90CB99F-CCEF-4B73-9E1D-A9B56A71F405}">
      <dgm:prSet phldrT="[Text]"/>
      <dgm:spPr/>
      <dgm:t>
        <a:bodyPr/>
        <a:lstStyle/>
        <a:p>
          <a:r>
            <a:rPr lang="en-GB" dirty="0"/>
            <a:t>Int8</a:t>
          </a:r>
        </a:p>
      </dgm:t>
    </dgm:pt>
    <dgm:pt modelId="{10E7E292-3ED1-4CB1-BE16-65E93AA49EFF}" type="parTrans" cxnId="{41DDA336-3F94-48EA-AD57-20DDEF6EDAD1}">
      <dgm:prSet/>
      <dgm:spPr/>
      <dgm:t>
        <a:bodyPr/>
        <a:lstStyle/>
        <a:p>
          <a:endParaRPr lang="en-GB"/>
        </a:p>
      </dgm:t>
    </dgm:pt>
    <dgm:pt modelId="{98E8F87C-E3E4-4499-BD6E-E6FEC3FDB749}" type="sibTrans" cxnId="{41DDA336-3F94-48EA-AD57-20DDEF6EDAD1}">
      <dgm:prSet/>
      <dgm:spPr/>
      <dgm:t>
        <a:bodyPr/>
        <a:lstStyle/>
        <a:p>
          <a:endParaRPr lang="en-GB"/>
        </a:p>
      </dgm:t>
    </dgm:pt>
    <dgm:pt modelId="{EDCB3DCD-2BD0-453C-A025-D2DE72412017}">
      <dgm:prSet phldrT="[Text]"/>
      <dgm:spPr/>
      <dgm:t>
        <a:bodyPr/>
        <a:lstStyle/>
        <a:p>
          <a:r>
            <a:rPr lang="en-GB" dirty="0"/>
            <a:t>int8</a:t>
          </a:r>
        </a:p>
      </dgm:t>
    </dgm:pt>
    <dgm:pt modelId="{EC739CA3-3831-41D0-B2AA-A520428C7BA7}" type="parTrans" cxnId="{830CAD07-B384-4DE0-85AB-EC77F166C483}">
      <dgm:prSet/>
      <dgm:spPr/>
      <dgm:t>
        <a:bodyPr/>
        <a:lstStyle/>
        <a:p>
          <a:endParaRPr lang="en-GB"/>
        </a:p>
      </dgm:t>
    </dgm:pt>
    <dgm:pt modelId="{D5BFC1E6-D9AA-41D7-AAD9-5C8058C1539B}" type="sibTrans" cxnId="{830CAD07-B384-4DE0-85AB-EC77F166C483}">
      <dgm:prSet/>
      <dgm:spPr/>
      <dgm:t>
        <a:bodyPr/>
        <a:lstStyle/>
        <a:p>
          <a:endParaRPr lang="en-GB"/>
        </a:p>
      </dgm:t>
    </dgm:pt>
    <dgm:pt modelId="{01AD6F3D-080D-4847-8CFD-96C65B570088}">
      <dgm:prSet phldrT="[Text]"/>
      <dgm:spPr/>
      <dgm:t>
        <a:bodyPr/>
        <a:lstStyle/>
        <a:p>
          <a:r>
            <a:rPr lang="en-GB" dirty="0"/>
            <a:t>int8</a:t>
          </a:r>
        </a:p>
      </dgm:t>
    </dgm:pt>
    <dgm:pt modelId="{2E5BB231-8C58-44C7-9CEB-4C8E53FADBC7}" type="parTrans" cxnId="{CEF79D06-774A-4446-8D36-9E13F7093DA8}">
      <dgm:prSet/>
      <dgm:spPr/>
      <dgm:t>
        <a:bodyPr/>
        <a:lstStyle/>
        <a:p>
          <a:endParaRPr lang="en-GB"/>
        </a:p>
      </dgm:t>
    </dgm:pt>
    <dgm:pt modelId="{6A8CB54A-3616-415B-AB41-B7C6C87B4960}" type="sibTrans" cxnId="{CEF79D06-774A-4446-8D36-9E13F7093DA8}">
      <dgm:prSet/>
      <dgm:spPr/>
      <dgm:t>
        <a:bodyPr/>
        <a:lstStyle/>
        <a:p>
          <a:endParaRPr lang="en-GB"/>
        </a:p>
      </dgm:t>
    </dgm:pt>
    <dgm:pt modelId="{6AA1EEF9-1A16-4E69-9EE2-DA5E1E7D44DB}">
      <dgm:prSet phldrT="[Text]"/>
      <dgm:spPr/>
      <dgm:t>
        <a:bodyPr/>
        <a:lstStyle/>
        <a:p>
          <a:r>
            <a:rPr lang="en-GB" dirty="0"/>
            <a:t>int8</a:t>
          </a:r>
        </a:p>
      </dgm:t>
    </dgm:pt>
    <dgm:pt modelId="{DE456054-3868-4905-8623-278EA96163B6}" type="parTrans" cxnId="{5B0E18B8-43F2-447B-957B-80F331EB56E0}">
      <dgm:prSet/>
      <dgm:spPr/>
      <dgm:t>
        <a:bodyPr/>
        <a:lstStyle/>
        <a:p>
          <a:endParaRPr lang="en-GB"/>
        </a:p>
      </dgm:t>
    </dgm:pt>
    <dgm:pt modelId="{EE30B93C-DD19-43E5-9F8A-C202090EF769}" type="sibTrans" cxnId="{5B0E18B8-43F2-447B-957B-80F331EB56E0}">
      <dgm:prSet/>
      <dgm:spPr/>
      <dgm:t>
        <a:bodyPr/>
        <a:lstStyle/>
        <a:p>
          <a:endParaRPr lang="en-GB"/>
        </a:p>
      </dgm:t>
    </dgm:pt>
    <dgm:pt modelId="{149C4E89-FD64-4E51-9D7B-103E7F630602}">
      <dgm:prSet phldrT="[Text]"/>
      <dgm:spPr/>
      <dgm:t>
        <a:bodyPr/>
        <a:lstStyle/>
        <a:p>
          <a:r>
            <a:rPr lang="en-GB" dirty="0"/>
            <a:t>int8</a:t>
          </a:r>
        </a:p>
      </dgm:t>
    </dgm:pt>
    <dgm:pt modelId="{855C2617-8DA7-4CCA-B1B7-7CB2BF24B9D7}" type="parTrans" cxnId="{B5AAD8FB-0654-4465-B565-C4AFC12E80F8}">
      <dgm:prSet/>
      <dgm:spPr/>
      <dgm:t>
        <a:bodyPr/>
        <a:lstStyle/>
        <a:p>
          <a:endParaRPr lang="en-GB"/>
        </a:p>
      </dgm:t>
    </dgm:pt>
    <dgm:pt modelId="{087964BB-8828-47AC-85BF-B5C582047C69}" type="sibTrans" cxnId="{B5AAD8FB-0654-4465-B565-C4AFC12E80F8}">
      <dgm:prSet/>
      <dgm:spPr/>
      <dgm:t>
        <a:bodyPr/>
        <a:lstStyle/>
        <a:p>
          <a:endParaRPr lang="en-GB"/>
        </a:p>
      </dgm:t>
    </dgm:pt>
    <dgm:pt modelId="{D7A633DE-8636-4C46-B79E-A2ABCFEDB677}">
      <dgm:prSet phldrT="[Text]"/>
      <dgm:spPr/>
      <dgm:t>
        <a:bodyPr/>
        <a:lstStyle/>
        <a:p>
          <a:r>
            <a:rPr lang="en-GB" dirty="0"/>
            <a:t>int8</a:t>
          </a:r>
        </a:p>
      </dgm:t>
    </dgm:pt>
    <dgm:pt modelId="{DDFAEAA3-D6B1-49A9-90CE-73B784BFA786}" type="parTrans" cxnId="{5C1139D7-380E-4A73-A8E0-E73C5C8EA1CF}">
      <dgm:prSet/>
      <dgm:spPr/>
      <dgm:t>
        <a:bodyPr/>
        <a:lstStyle/>
        <a:p>
          <a:endParaRPr lang="en-GB"/>
        </a:p>
      </dgm:t>
    </dgm:pt>
    <dgm:pt modelId="{7057F62F-27D5-4D18-BA0A-470B6D3FD88E}" type="sibTrans" cxnId="{5C1139D7-380E-4A73-A8E0-E73C5C8EA1CF}">
      <dgm:prSet/>
      <dgm:spPr/>
      <dgm:t>
        <a:bodyPr/>
        <a:lstStyle/>
        <a:p>
          <a:endParaRPr lang="en-GB"/>
        </a:p>
      </dgm:t>
    </dgm:pt>
    <dgm:pt modelId="{DF22F6C4-5C34-4D33-80A3-DEF3FB9C311F}">
      <dgm:prSet phldrT="[Text]"/>
      <dgm:spPr/>
      <dgm:t>
        <a:bodyPr/>
        <a:lstStyle/>
        <a:p>
          <a:r>
            <a:rPr lang="en-GB" dirty="0"/>
            <a:t>int8</a:t>
          </a:r>
        </a:p>
      </dgm:t>
    </dgm:pt>
    <dgm:pt modelId="{74619E25-B766-4475-ABC5-3079126B8B51}" type="parTrans" cxnId="{AB62AD7E-2CBF-40D5-B1F3-C2A842DCE202}">
      <dgm:prSet/>
      <dgm:spPr/>
      <dgm:t>
        <a:bodyPr/>
        <a:lstStyle/>
        <a:p>
          <a:endParaRPr lang="en-GB"/>
        </a:p>
      </dgm:t>
    </dgm:pt>
    <dgm:pt modelId="{43E61674-C165-4FBB-9232-A38BC2123330}" type="sibTrans" cxnId="{AB62AD7E-2CBF-40D5-B1F3-C2A842DCE202}">
      <dgm:prSet/>
      <dgm:spPr/>
      <dgm:t>
        <a:bodyPr/>
        <a:lstStyle/>
        <a:p>
          <a:endParaRPr lang="en-GB"/>
        </a:p>
      </dgm:t>
    </dgm:pt>
    <dgm:pt modelId="{C4A817C2-9BAC-4BB8-AD34-23C04D529AB7}">
      <dgm:prSet phldrT="[Text]"/>
      <dgm:spPr/>
      <dgm:t>
        <a:bodyPr/>
        <a:lstStyle/>
        <a:p>
          <a:r>
            <a:rPr lang="en-GB" dirty="0"/>
            <a:t>int8</a:t>
          </a:r>
        </a:p>
      </dgm:t>
    </dgm:pt>
    <dgm:pt modelId="{B02B17EB-8424-45F5-B106-3107D9F2E702}" type="parTrans" cxnId="{461C5F75-2EF2-43F9-A55D-55A2AF1F6EDC}">
      <dgm:prSet/>
      <dgm:spPr/>
      <dgm:t>
        <a:bodyPr/>
        <a:lstStyle/>
        <a:p>
          <a:endParaRPr lang="en-GB"/>
        </a:p>
      </dgm:t>
    </dgm:pt>
    <dgm:pt modelId="{5075EA68-7721-46B2-B938-4971C8091289}" type="sibTrans" cxnId="{461C5F75-2EF2-43F9-A55D-55A2AF1F6EDC}">
      <dgm:prSet/>
      <dgm:spPr/>
      <dgm:t>
        <a:bodyPr/>
        <a:lstStyle/>
        <a:p>
          <a:endParaRPr lang="en-GB"/>
        </a:p>
      </dgm:t>
    </dgm:pt>
    <dgm:pt modelId="{5DA664D5-760D-40F8-9784-E47766597B67}" type="pres">
      <dgm:prSet presAssocID="{774FCC24-FC7C-4D6E-B475-B2AB1E750EC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37E0999-9ACF-4288-9C8E-3E4AD945468B}" type="pres">
      <dgm:prSet presAssocID="{5DCA53FB-605F-4218-9C4B-04BC817BD7FF}" presName="vertOne" presStyleCnt="0"/>
      <dgm:spPr/>
    </dgm:pt>
    <dgm:pt modelId="{EF7C6B94-CC2D-43BF-9796-4B287B80E28E}" type="pres">
      <dgm:prSet presAssocID="{5DCA53FB-605F-4218-9C4B-04BC817BD7FF}" presName="txOne" presStyleLbl="node0" presStyleIdx="0" presStyleCnt="4">
        <dgm:presLayoutVars>
          <dgm:chPref val="3"/>
        </dgm:presLayoutVars>
      </dgm:prSet>
      <dgm:spPr/>
    </dgm:pt>
    <dgm:pt modelId="{66F1D7C9-942D-4614-B983-8D312B69194A}" type="pres">
      <dgm:prSet presAssocID="{5DCA53FB-605F-4218-9C4B-04BC817BD7FF}" presName="parTransOne" presStyleCnt="0"/>
      <dgm:spPr/>
    </dgm:pt>
    <dgm:pt modelId="{86CF4FFE-026B-42B6-9D51-BFBD98635340}" type="pres">
      <dgm:prSet presAssocID="{5DCA53FB-605F-4218-9C4B-04BC817BD7FF}" presName="horzOne" presStyleCnt="0"/>
      <dgm:spPr/>
    </dgm:pt>
    <dgm:pt modelId="{F2BEAC14-31B2-42E7-AE78-CC62E45F4EFC}" type="pres">
      <dgm:prSet presAssocID="{8E55314D-8BAC-4A2E-9A2C-57BFEB4D893B}" presName="vertTwo" presStyleCnt="0"/>
      <dgm:spPr/>
    </dgm:pt>
    <dgm:pt modelId="{19D5CB5C-A2A9-47ED-A024-125620CA68CA}" type="pres">
      <dgm:prSet presAssocID="{8E55314D-8BAC-4A2E-9A2C-57BFEB4D893B}" presName="txTwo" presStyleLbl="node2" presStyleIdx="0" presStyleCnt="4">
        <dgm:presLayoutVars>
          <dgm:chPref val="3"/>
        </dgm:presLayoutVars>
      </dgm:prSet>
      <dgm:spPr/>
    </dgm:pt>
    <dgm:pt modelId="{205F06A3-C316-4A2C-8286-D94B5648AE8E}" type="pres">
      <dgm:prSet presAssocID="{8E55314D-8BAC-4A2E-9A2C-57BFEB4D893B}" presName="parTransTwo" presStyleCnt="0"/>
      <dgm:spPr/>
    </dgm:pt>
    <dgm:pt modelId="{C4A03069-275C-437D-A5C6-E4899C5094A4}" type="pres">
      <dgm:prSet presAssocID="{8E55314D-8BAC-4A2E-9A2C-57BFEB4D893B}" presName="horzTwo" presStyleCnt="0"/>
      <dgm:spPr/>
    </dgm:pt>
    <dgm:pt modelId="{2097CE33-E72B-471B-A5C2-9A96976ED90E}" type="pres">
      <dgm:prSet presAssocID="{638C4941-1B71-484B-ACA5-3C8EEBA0D408}" presName="vertThree" presStyleCnt="0"/>
      <dgm:spPr/>
    </dgm:pt>
    <dgm:pt modelId="{5BE7300B-C674-4795-94AC-3CC8B57926D1}" type="pres">
      <dgm:prSet presAssocID="{638C4941-1B71-484B-ACA5-3C8EEBA0D408}" presName="txThree" presStyleLbl="node3" presStyleIdx="0" presStyleCnt="8">
        <dgm:presLayoutVars>
          <dgm:chPref val="3"/>
        </dgm:presLayoutVars>
      </dgm:prSet>
      <dgm:spPr/>
    </dgm:pt>
    <dgm:pt modelId="{941F80AE-1ECD-4762-85FB-452A9BE086D6}" type="pres">
      <dgm:prSet presAssocID="{638C4941-1B71-484B-ACA5-3C8EEBA0D408}" presName="parTransThree" presStyleCnt="0"/>
      <dgm:spPr/>
    </dgm:pt>
    <dgm:pt modelId="{7A8FB96F-D994-42DD-A21C-5CF3591741E4}" type="pres">
      <dgm:prSet presAssocID="{638C4941-1B71-484B-ACA5-3C8EEBA0D408}" presName="horzThree" presStyleCnt="0"/>
      <dgm:spPr/>
    </dgm:pt>
    <dgm:pt modelId="{E8D6E689-7266-4EE9-A7A7-61AFA4D038E6}" type="pres">
      <dgm:prSet presAssocID="{DF22F6C4-5C34-4D33-80A3-DEF3FB9C311F}" presName="vertFour" presStyleCnt="0">
        <dgm:presLayoutVars>
          <dgm:chPref val="3"/>
        </dgm:presLayoutVars>
      </dgm:prSet>
      <dgm:spPr/>
    </dgm:pt>
    <dgm:pt modelId="{C4867851-4E7D-419F-8E9E-093001E8CBE1}" type="pres">
      <dgm:prSet presAssocID="{DF22F6C4-5C34-4D33-80A3-DEF3FB9C311F}" presName="txFour" presStyleLbl="node4" presStyleIdx="0" presStyleCnt="16">
        <dgm:presLayoutVars>
          <dgm:chPref val="3"/>
        </dgm:presLayoutVars>
      </dgm:prSet>
      <dgm:spPr/>
    </dgm:pt>
    <dgm:pt modelId="{1FEB6B95-388B-4DB4-9A9F-DA6E94EAD9F0}" type="pres">
      <dgm:prSet presAssocID="{DF22F6C4-5C34-4D33-80A3-DEF3FB9C311F}" presName="horzFour" presStyleCnt="0"/>
      <dgm:spPr/>
    </dgm:pt>
    <dgm:pt modelId="{447622C9-3980-46A9-B89F-75444A889779}" type="pres">
      <dgm:prSet presAssocID="{43E61674-C165-4FBB-9232-A38BC2123330}" presName="sibSpaceFour" presStyleCnt="0"/>
      <dgm:spPr/>
    </dgm:pt>
    <dgm:pt modelId="{EEA9CE02-81E6-41E2-A15C-F268A7635EEB}" type="pres">
      <dgm:prSet presAssocID="{C4A817C2-9BAC-4BB8-AD34-23C04D529AB7}" presName="vertFour" presStyleCnt="0">
        <dgm:presLayoutVars>
          <dgm:chPref val="3"/>
        </dgm:presLayoutVars>
      </dgm:prSet>
      <dgm:spPr/>
    </dgm:pt>
    <dgm:pt modelId="{DA3B1BE3-6432-4A05-8E3B-AD2B41A15B1F}" type="pres">
      <dgm:prSet presAssocID="{C4A817C2-9BAC-4BB8-AD34-23C04D529AB7}" presName="txFour" presStyleLbl="node4" presStyleIdx="1" presStyleCnt="16">
        <dgm:presLayoutVars>
          <dgm:chPref val="3"/>
        </dgm:presLayoutVars>
      </dgm:prSet>
      <dgm:spPr/>
    </dgm:pt>
    <dgm:pt modelId="{9B03F573-8F18-441D-A7DE-32DB85950712}" type="pres">
      <dgm:prSet presAssocID="{C4A817C2-9BAC-4BB8-AD34-23C04D529AB7}" presName="horzFour" presStyleCnt="0"/>
      <dgm:spPr/>
    </dgm:pt>
    <dgm:pt modelId="{EC6F4362-CA34-4355-8436-104F7504D2DA}" type="pres">
      <dgm:prSet presAssocID="{C768C1CA-9DA4-4722-8676-E073D77DA982}" presName="sibSpaceThree" presStyleCnt="0"/>
      <dgm:spPr/>
    </dgm:pt>
    <dgm:pt modelId="{0C859FD8-F34D-4ABF-B6AB-8EF61A9EBD9C}" type="pres">
      <dgm:prSet presAssocID="{BEC79C29-C92E-4FC9-A478-399582DEB335}" presName="vertThree" presStyleCnt="0"/>
      <dgm:spPr/>
    </dgm:pt>
    <dgm:pt modelId="{84D94300-F745-4F9A-A773-8E3A7FE4E305}" type="pres">
      <dgm:prSet presAssocID="{BEC79C29-C92E-4FC9-A478-399582DEB335}" presName="txThree" presStyleLbl="node3" presStyleIdx="1" presStyleCnt="8">
        <dgm:presLayoutVars>
          <dgm:chPref val="3"/>
        </dgm:presLayoutVars>
      </dgm:prSet>
      <dgm:spPr/>
    </dgm:pt>
    <dgm:pt modelId="{E3473ACE-112B-481D-95B9-7715C89B67E2}" type="pres">
      <dgm:prSet presAssocID="{BEC79C29-C92E-4FC9-A478-399582DEB335}" presName="parTransThree" presStyleCnt="0"/>
      <dgm:spPr/>
    </dgm:pt>
    <dgm:pt modelId="{758D269E-CF31-4962-BA0B-7FD74281DBEF}" type="pres">
      <dgm:prSet presAssocID="{BEC79C29-C92E-4FC9-A478-399582DEB335}" presName="horzThree" presStyleCnt="0"/>
      <dgm:spPr/>
    </dgm:pt>
    <dgm:pt modelId="{CAE07349-2867-4060-B299-4FA6DDD61B5A}" type="pres">
      <dgm:prSet presAssocID="{35C4EBEC-8F8C-4D1B-876B-4B9740A9E733}" presName="vertFour" presStyleCnt="0">
        <dgm:presLayoutVars>
          <dgm:chPref val="3"/>
        </dgm:presLayoutVars>
      </dgm:prSet>
      <dgm:spPr/>
    </dgm:pt>
    <dgm:pt modelId="{27E91E48-ED53-4EBE-84ED-E3019A88E3FC}" type="pres">
      <dgm:prSet presAssocID="{35C4EBEC-8F8C-4D1B-876B-4B9740A9E733}" presName="txFour" presStyleLbl="node4" presStyleIdx="2" presStyleCnt="16">
        <dgm:presLayoutVars>
          <dgm:chPref val="3"/>
        </dgm:presLayoutVars>
      </dgm:prSet>
      <dgm:spPr/>
    </dgm:pt>
    <dgm:pt modelId="{CB6C48D6-9AC1-4DF6-89C3-7C4DD2B33538}" type="pres">
      <dgm:prSet presAssocID="{35C4EBEC-8F8C-4D1B-876B-4B9740A9E733}" presName="horzFour" presStyleCnt="0"/>
      <dgm:spPr/>
    </dgm:pt>
    <dgm:pt modelId="{5CAD2C38-F8E1-4F43-B499-0A7DC2F5FB4A}" type="pres">
      <dgm:prSet presAssocID="{39FDF9BF-C1C3-483A-A98D-E87DF530CA91}" presName="sibSpaceFour" presStyleCnt="0"/>
      <dgm:spPr/>
    </dgm:pt>
    <dgm:pt modelId="{0DE495AD-948C-4E30-ABD2-13281E3F2032}" type="pres">
      <dgm:prSet presAssocID="{5112B823-5F14-42AA-AAAC-59AC110FE9F5}" presName="vertFour" presStyleCnt="0">
        <dgm:presLayoutVars>
          <dgm:chPref val="3"/>
        </dgm:presLayoutVars>
      </dgm:prSet>
      <dgm:spPr/>
    </dgm:pt>
    <dgm:pt modelId="{071ED68B-07C7-406A-B073-DBFAF1A65EE4}" type="pres">
      <dgm:prSet presAssocID="{5112B823-5F14-42AA-AAAC-59AC110FE9F5}" presName="txFour" presStyleLbl="node4" presStyleIdx="3" presStyleCnt="16">
        <dgm:presLayoutVars>
          <dgm:chPref val="3"/>
        </dgm:presLayoutVars>
      </dgm:prSet>
      <dgm:spPr/>
    </dgm:pt>
    <dgm:pt modelId="{00C39A9E-E5B9-4A12-9382-37C2CA04BFD0}" type="pres">
      <dgm:prSet presAssocID="{5112B823-5F14-42AA-AAAC-59AC110FE9F5}" presName="horzFour" presStyleCnt="0"/>
      <dgm:spPr/>
    </dgm:pt>
    <dgm:pt modelId="{D351F69F-31DC-4CDC-AE0D-5A1862FA0103}" type="pres">
      <dgm:prSet presAssocID="{58A1B8F9-5569-40BD-ABE6-69DD99132B54}" presName="sibSpaceOne" presStyleCnt="0"/>
      <dgm:spPr/>
    </dgm:pt>
    <dgm:pt modelId="{16E84F25-3115-431E-A35C-2CB157D7DC3E}" type="pres">
      <dgm:prSet presAssocID="{789AF018-91B3-4F8C-A4C5-716B490CA8B5}" presName="vertOne" presStyleCnt="0"/>
      <dgm:spPr/>
    </dgm:pt>
    <dgm:pt modelId="{93BC2EDA-82BB-4511-8EF7-C4FE718C9CAF}" type="pres">
      <dgm:prSet presAssocID="{789AF018-91B3-4F8C-A4C5-716B490CA8B5}" presName="txOne" presStyleLbl="node0" presStyleIdx="1" presStyleCnt="4">
        <dgm:presLayoutVars>
          <dgm:chPref val="3"/>
        </dgm:presLayoutVars>
      </dgm:prSet>
      <dgm:spPr/>
    </dgm:pt>
    <dgm:pt modelId="{630E0BB8-A3A6-4225-81ED-369A9F77A64F}" type="pres">
      <dgm:prSet presAssocID="{789AF018-91B3-4F8C-A4C5-716B490CA8B5}" presName="parTransOne" presStyleCnt="0"/>
      <dgm:spPr/>
    </dgm:pt>
    <dgm:pt modelId="{74A8383A-36CE-4985-B03B-CB08E93896D2}" type="pres">
      <dgm:prSet presAssocID="{789AF018-91B3-4F8C-A4C5-716B490CA8B5}" presName="horzOne" presStyleCnt="0"/>
      <dgm:spPr/>
    </dgm:pt>
    <dgm:pt modelId="{3C6E5DF3-FE8C-424B-BB5D-ACD597F062C8}" type="pres">
      <dgm:prSet presAssocID="{B5A4B44A-0106-4582-A8B6-240B25740B0D}" presName="vertTwo" presStyleCnt="0"/>
      <dgm:spPr/>
    </dgm:pt>
    <dgm:pt modelId="{3F6D9DA5-7F03-4CBC-9218-D708682679A5}" type="pres">
      <dgm:prSet presAssocID="{B5A4B44A-0106-4582-A8B6-240B25740B0D}" presName="txTwo" presStyleLbl="node2" presStyleIdx="1" presStyleCnt="4">
        <dgm:presLayoutVars>
          <dgm:chPref val="3"/>
        </dgm:presLayoutVars>
      </dgm:prSet>
      <dgm:spPr/>
    </dgm:pt>
    <dgm:pt modelId="{9E307325-09F7-44EB-9B47-E99DD39AA8DF}" type="pres">
      <dgm:prSet presAssocID="{B5A4B44A-0106-4582-A8B6-240B25740B0D}" presName="parTransTwo" presStyleCnt="0"/>
      <dgm:spPr/>
    </dgm:pt>
    <dgm:pt modelId="{6E0FD7EE-F8B7-4881-81F2-27CEE6323FB4}" type="pres">
      <dgm:prSet presAssocID="{B5A4B44A-0106-4582-A8B6-240B25740B0D}" presName="horzTwo" presStyleCnt="0"/>
      <dgm:spPr/>
    </dgm:pt>
    <dgm:pt modelId="{1DEF529E-AB5D-4160-B82C-D71ACB216215}" type="pres">
      <dgm:prSet presAssocID="{6BC4605D-7B4B-49CE-8F5C-2E83CB02C42E}" presName="vertThree" presStyleCnt="0"/>
      <dgm:spPr/>
    </dgm:pt>
    <dgm:pt modelId="{993F36C7-BBE5-4EF8-BB4A-A727ECA04617}" type="pres">
      <dgm:prSet presAssocID="{6BC4605D-7B4B-49CE-8F5C-2E83CB02C42E}" presName="txThree" presStyleLbl="node3" presStyleIdx="2" presStyleCnt="8">
        <dgm:presLayoutVars>
          <dgm:chPref val="3"/>
        </dgm:presLayoutVars>
      </dgm:prSet>
      <dgm:spPr/>
    </dgm:pt>
    <dgm:pt modelId="{AA16FF27-A3B4-462A-92CA-FE12F61E2F1B}" type="pres">
      <dgm:prSet presAssocID="{6BC4605D-7B4B-49CE-8F5C-2E83CB02C42E}" presName="parTransThree" presStyleCnt="0"/>
      <dgm:spPr/>
    </dgm:pt>
    <dgm:pt modelId="{333E59FB-C5EA-4644-92FC-A21D513B0B53}" type="pres">
      <dgm:prSet presAssocID="{6BC4605D-7B4B-49CE-8F5C-2E83CB02C42E}" presName="horzThree" presStyleCnt="0"/>
      <dgm:spPr/>
    </dgm:pt>
    <dgm:pt modelId="{5AD323A7-8C2A-4510-8A67-C97C5265EE09}" type="pres">
      <dgm:prSet presAssocID="{149C4E89-FD64-4E51-9D7B-103E7F630602}" presName="vertFour" presStyleCnt="0">
        <dgm:presLayoutVars>
          <dgm:chPref val="3"/>
        </dgm:presLayoutVars>
      </dgm:prSet>
      <dgm:spPr/>
    </dgm:pt>
    <dgm:pt modelId="{A6548AB3-8894-41E4-B14E-3D86975B20C8}" type="pres">
      <dgm:prSet presAssocID="{149C4E89-FD64-4E51-9D7B-103E7F630602}" presName="txFour" presStyleLbl="node4" presStyleIdx="4" presStyleCnt="16">
        <dgm:presLayoutVars>
          <dgm:chPref val="3"/>
        </dgm:presLayoutVars>
      </dgm:prSet>
      <dgm:spPr/>
    </dgm:pt>
    <dgm:pt modelId="{9F3A0C01-4022-473B-AEE5-7880B39A5155}" type="pres">
      <dgm:prSet presAssocID="{149C4E89-FD64-4E51-9D7B-103E7F630602}" presName="horzFour" presStyleCnt="0"/>
      <dgm:spPr/>
    </dgm:pt>
    <dgm:pt modelId="{71980D18-D1FE-4292-BB3B-08DA94DFB2F1}" type="pres">
      <dgm:prSet presAssocID="{087964BB-8828-47AC-85BF-B5C582047C69}" presName="sibSpaceFour" presStyleCnt="0"/>
      <dgm:spPr/>
    </dgm:pt>
    <dgm:pt modelId="{AC2CD0FE-BB36-4EEA-8F37-3D7B53B4AD0E}" type="pres">
      <dgm:prSet presAssocID="{D7A633DE-8636-4C46-B79E-A2ABCFEDB677}" presName="vertFour" presStyleCnt="0">
        <dgm:presLayoutVars>
          <dgm:chPref val="3"/>
        </dgm:presLayoutVars>
      </dgm:prSet>
      <dgm:spPr/>
    </dgm:pt>
    <dgm:pt modelId="{019E5775-8CE9-4915-BBFF-F83569C8F9C3}" type="pres">
      <dgm:prSet presAssocID="{D7A633DE-8636-4C46-B79E-A2ABCFEDB677}" presName="txFour" presStyleLbl="node4" presStyleIdx="5" presStyleCnt="16">
        <dgm:presLayoutVars>
          <dgm:chPref val="3"/>
        </dgm:presLayoutVars>
      </dgm:prSet>
      <dgm:spPr/>
    </dgm:pt>
    <dgm:pt modelId="{24F53CC1-9729-4A22-86A6-DC82948DD72D}" type="pres">
      <dgm:prSet presAssocID="{D7A633DE-8636-4C46-B79E-A2ABCFEDB677}" presName="horzFour" presStyleCnt="0"/>
      <dgm:spPr/>
    </dgm:pt>
    <dgm:pt modelId="{5C1D406E-4B1F-47CF-951E-67C54FF19D57}" type="pres">
      <dgm:prSet presAssocID="{5673AA7A-E77C-4D7D-92CC-94EC82CC28AD}" presName="sibSpaceThree" presStyleCnt="0"/>
      <dgm:spPr/>
    </dgm:pt>
    <dgm:pt modelId="{5BB50CF2-BE6B-41D3-8AA5-E7E655D06B57}" type="pres">
      <dgm:prSet presAssocID="{762B1258-87A0-4B1E-AF56-DEACA65F5834}" presName="vertThree" presStyleCnt="0"/>
      <dgm:spPr/>
    </dgm:pt>
    <dgm:pt modelId="{AA397814-44AD-4EC1-86AE-E662801AE26C}" type="pres">
      <dgm:prSet presAssocID="{762B1258-87A0-4B1E-AF56-DEACA65F5834}" presName="txThree" presStyleLbl="node3" presStyleIdx="3" presStyleCnt="8">
        <dgm:presLayoutVars>
          <dgm:chPref val="3"/>
        </dgm:presLayoutVars>
      </dgm:prSet>
      <dgm:spPr/>
    </dgm:pt>
    <dgm:pt modelId="{E1EDD2BD-FF7D-4A49-841A-F5862BA471A3}" type="pres">
      <dgm:prSet presAssocID="{762B1258-87A0-4B1E-AF56-DEACA65F5834}" presName="parTransThree" presStyleCnt="0"/>
      <dgm:spPr/>
    </dgm:pt>
    <dgm:pt modelId="{AF96A7E1-3F5C-4650-BFDC-D23D17846B00}" type="pres">
      <dgm:prSet presAssocID="{762B1258-87A0-4B1E-AF56-DEACA65F5834}" presName="horzThree" presStyleCnt="0"/>
      <dgm:spPr/>
    </dgm:pt>
    <dgm:pt modelId="{7A3B0A49-8A63-476A-9534-B5C03CCA23E8}" type="pres">
      <dgm:prSet presAssocID="{CB28F143-7069-4E8B-ACC7-21A38A145531}" presName="vertFour" presStyleCnt="0">
        <dgm:presLayoutVars>
          <dgm:chPref val="3"/>
        </dgm:presLayoutVars>
      </dgm:prSet>
      <dgm:spPr/>
    </dgm:pt>
    <dgm:pt modelId="{4FDADE81-C495-4F94-83BE-AFDFDF4F0D47}" type="pres">
      <dgm:prSet presAssocID="{CB28F143-7069-4E8B-ACC7-21A38A145531}" presName="txFour" presStyleLbl="node4" presStyleIdx="6" presStyleCnt="16">
        <dgm:presLayoutVars>
          <dgm:chPref val="3"/>
        </dgm:presLayoutVars>
      </dgm:prSet>
      <dgm:spPr/>
    </dgm:pt>
    <dgm:pt modelId="{6F2D5B7C-C4B1-46BF-88B8-202CB3209121}" type="pres">
      <dgm:prSet presAssocID="{CB28F143-7069-4E8B-ACC7-21A38A145531}" presName="horzFour" presStyleCnt="0"/>
      <dgm:spPr/>
    </dgm:pt>
    <dgm:pt modelId="{D43209CC-0BA9-448A-93D0-891E75049295}" type="pres">
      <dgm:prSet presAssocID="{17A5E0BC-BA1D-41D2-B0AB-1079E4B2ED3B}" presName="sibSpaceFour" presStyleCnt="0"/>
      <dgm:spPr/>
    </dgm:pt>
    <dgm:pt modelId="{7B02459A-9303-47EC-8A15-B2889FE3D342}" type="pres">
      <dgm:prSet presAssocID="{CB41862B-2EA9-446C-B355-5F6F2B915AF5}" presName="vertFour" presStyleCnt="0">
        <dgm:presLayoutVars>
          <dgm:chPref val="3"/>
        </dgm:presLayoutVars>
      </dgm:prSet>
      <dgm:spPr/>
    </dgm:pt>
    <dgm:pt modelId="{B99CDD5B-7223-43DF-9B33-CC4CAD3C58FE}" type="pres">
      <dgm:prSet presAssocID="{CB41862B-2EA9-446C-B355-5F6F2B915AF5}" presName="txFour" presStyleLbl="node4" presStyleIdx="7" presStyleCnt="16">
        <dgm:presLayoutVars>
          <dgm:chPref val="3"/>
        </dgm:presLayoutVars>
      </dgm:prSet>
      <dgm:spPr/>
    </dgm:pt>
    <dgm:pt modelId="{E649E980-087A-4A4E-9F86-E1119868160F}" type="pres">
      <dgm:prSet presAssocID="{CB41862B-2EA9-446C-B355-5F6F2B915AF5}" presName="horzFour" presStyleCnt="0"/>
      <dgm:spPr/>
    </dgm:pt>
    <dgm:pt modelId="{526CD2D0-3395-4CA3-806E-CF218E36D9DA}" type="pres">
      <dgm:prSet presAssocID="{6612288D-6610-4E7B-AD43-CE5B79B62291}" presName="sibSpaceOne" presStyleCnt="0"/>
      <dgm:spPr/>
    </dgm:pt>
    <dgm:pt modelId="{5C58255E-8BD9-4295-BBCB-E2FAFE90F1AC}" type="pres">
      <dgm:prSet presAssocID="{A9FCD2CB-DE8A-4750-95A7-3E043935DAD4}" presName="vertOne" presStyleCnt="0"/>
      <dgm:spPr/>
    </dgm:pt>
    <dgm:pt modelId="{B3929EB9-D3EF-46E3-AE89-F10691B10281}" type="pres">
      <dgm:prSet presAssocID="{A9FCD2CB-DE8A-4750-95A7-3E043935DAD4}" presName="txOne" presStyleLbl="node0" presStyleIdx="2" presStyleCnt="4">
        <dgm:presLayoutVars>
          <dgm:chPref val="3"/>
        </dgm:presLayoutVars>
      </dgm:prSet>
      <dgm:spPr/>
    </dgm:pt>
    <dgm:pt modelId="{1E603EFB-9DC7-4AC5-8ACD-243B05F27885}" type="pres">
      <dgm:prSet presAssocID="{A9FCD2CB-DE8A-4750-95A7-3E043935DAD4}" presName="parTransOne" presStyleCnt="0"/>
      <dgm:spPr/>
    </dgm:pt>
    <dgm:pt modelId="{E4CEC659-67BE-4A9A-A5BF-294A40E481CB}" type="pres">
      <dgm:prSet presAssocID="{A9FCD2CB-DE8A-4750-95A7-3E043935DAD4}" presName="horzOne" presStyleCnt="0"/>
      <dgm:spPr/>
    </dgm:pt>
    <dgm:pt modelId="{9EAC93D5-9AE3-43E6-900B-365A45C5FE11}" type="pres">
      <dgm:prSet presAssocID="{86A30740-D155-4B64-9D2A-300BC236DB39}" presName="vertTwo" presStyleCnt="0"/>
      <dgm:spPr/>
    </dgm:pt>
    <dgm:pt modelId="{2A156026-1263-4BF4-8CD9-BFD15008EBB8}" type="pres">
      <dgm:prSet presAssocID="{86A30740-D155-4B64-9D2A-300BC236DB39}" presName="txTwo" presStyleLbl="node2" presStyleIdx="2" presStyleCnt="4">
        <dgm:presLayoutVars>
          <dgm:chPref val="3"/>
        </dgm:presLayoutVars>
      </dgm:prSet>
      <dgm:spPr/>
    </dgm:pt>
    <dgm:pt modelId="{1BB489F2-1D03-4143-8022-9004978AED59}" type="pres">
      <dgm:prSet presAssocID="{86A30740-D155-4B64-9D2A-300BC236DB39}" presName="parTransTwo" presStyleCnt="0"/>
      <dgm:spPr/>
    </dgm:pt>
    <dgm:pt modelId="{941A2A93-3CA7-4A06-B818-D98B1ABC83A1}" type="pres">
      <dgm:prSet presAssocID="{86A30740-D155-4B64-9D2A-300BC236DB39}" presName="horzTwo" presStyleCnt="0"/>
      <dgm:spPr/>
    </dgm:pt>
    <dgm:pt modelId="{2A13112E-6DDD-4699-BC41-077708F5BA7D}" type="pres">
      <dgm:prSet presAssocID="{DDFE6AE9-7EE6-4EBB-9AD8-C2959165E6FE}" presName="vertThree" presStyleCnt="0"/>
      <dgm:spPr/>
    </dgm:pt>
    <dgm:pt modelId="{FF0CEEDA-9BF1-4A4C-A13C-3CED269DFDF1}" type="pres">
      <dgm:prSet presAssocID="{DDFE6AE9-7EE6-4EBB-9AD8-C2959165E6FE}" presName="txThree" presStyleLbl="node3" presStyleIdx="4" presStyleCnt="8">
        <dgm:presLayoutVars>
          <dgm:chPref val="3"/>
        </dgm:presLayoutVars>
      </dgm:prSet>
      <dgm:spPr/>
    </dgm:pt>
    <dgm:pt modelId="{9AD33702-A27E-4BFF-A74E-AEE0B9E55171}" type="pres">
      <dgm:prSet presAssocID="{DDFE6AE9-7EE6-4EBB-9AD8-C2959165E6FE}" presName="parTransThree" presStyleCnt="0"/>
      <dgm:spPr/>
    </dgm:pt>
    <dgm:pt modelId="{4365683E-E643-49E1-966F-64F5CA4C5562}" type="pres">
      <dgm:prSet presAssocID="{DDFE6AE9-7EE6-4EBB-9AD8-C2959165E6FE}" presName="horzThree" presStyleCnt="0"/>
      <dgm:spPr/>
    </dgm:pt>
    <dgm:pt modelId="{DDF5D17A-07DF-4440-9550-823A2D735746}" type="pres">
      <dgm:prSet presAssocID="{01AD6F3D-080D-4847-8CFD-96C65B570088}" presName="vertFour" presStyleCnt="0">
        <dgm:presLayoutVars>
          <dgm:chPref val="3"/>
        </dgm:presLayoutVars>
      </dgm:prSet>
      <dgm:spPr/>
    </dgm:pt>
    <dgm:pt modelId="{9AD1D661-0BFE-4655-BF33-89078120D34E}" type="pres">
      <dgm:prSet presAssocID="{01AD6F3D-080D-4847-8CFD-96C65B570088}" presName="txFour" presStyleLbl="node4" presStyleIdx="8" presStyleCnt="16">
        <dgm:presLayoutVars>
          <dgm:chPref val="3"/>
        </dgm:presLayoutVars>
      </dgm:prSet>
      <dgm:spPr/>
    </dgm:pt>
    <dgm:pt modelId="{AF355C90-154D-4ADD-9F27-16AEB8C80645}" type="pres">
      <dgm:prSet presAssocID="{01AD6F3D-080D-4847-8CFD-96C65B570088}" presName="horzFour" presStyleCnt="0"/>
      <dgm:spPr/>
    </dgm:pt>
    <dgm:pt modelId="{9AB4F772-A236-4A51-B98A-D5E58C45A615}" type="pres">
      <dgm:prSet presAssocID="{6A8CB54A-3616-415B-AB41-B7C6C87B4960}" presName="sibSpaceFour" presStyleCnt="0"/>
      <dgm:spPr/>
    </dgm:pt>
    <dgm:pt modelId="{2D69AFA2-D59B-4199-9B4D-2ED6E185EFFF}" type="pres">
      <dgm:prSet presAssocID="{6AA1EEF9-1A16-4E69-9EE2-DA5E1E7D44DB}" presName="vertFour" presStyleCnt="0">
        <dgm:presLayoutVars>
          <dgm:chPref val="3"/>
        </dgm:presLayoutVars>
      </dgm:prSet>
      <dgm:spPr/>
    </dgm:pt>
    <dgm:pt modelId="{D3EBAC6A-E80D-4901-8955-5A188F305876}" type="pres">
      <dgm:prSet presAssocID="{6AA1EEF9-1A16-4E69-9EE2-DA5E1E7D44DB}" presName="txFour" presStyleLbl="node4" presStyleIdx="9" presStyleCnt="16">
        <dgm:presLayoutVars>
          <dgm:chPref val="3"/>
        </dgm:presLayoutVars>
      </dgm:prSet>
      <dgm:spPr/>
    </dgm:pt>
    <dgm:pt modelId="{B50B8B71-613A-484B-8D96-6F6912053285}" type="pres">
      <dgm:prSet presAssocID="{6AA1EEF9-1A16-4E69-9EE2-DA5E1E7D44DB}" presName="horzFour" presStyleCnt="0"/>
      <dgm:spPr/>
    </dgm:pt>
    <dgm:pt modelId="{5DFE736A-F3C3-44DE-8E85-E86031FB3AB0}" type="pres">
      <dgm:prSet presAssocID="{9CDC7CDE-7496-4B90-BC67-33150C80164B}" presName="sibSpaceThree" presStyleCnt="0"/>
      <dgm:spPr/>
    </dgm:pt>
    <dgm:pt modelId="{C534F8A5-0F9B-41D8-9FFF-F8801EDF12A0}" type="pres">
      <dgm:prSet presAssocID="{49E5A394-F053-4209-98B1-C8E46A3796D4}" presName="vertThree" presStyleCnt="0"/>
      <dgm:spPr/>
    </dgm:pt>
    <dgm:pt modelId="{450A91C2-8258-45CB-ACB2-405C2F33C718}" type="pres">
      <dgm:prSet presAssocID="{49E5A394-F053-4209-98B1-C8E46A3796D4}" presName="txThree" presStyleLbl="node3" presStyleIdx="5" presStyleCnt="8">
        <dgm:presLayoutVars>
          <dgm:chPref val="3"/>
        </dgm:presLayoutVars>
      </dgm:prSet>
      <dgm:spPr/>
    </dgm:pt>
    <dgm:pt modelId="{C6C2A623-7D1F-40A0-B23F-56B525AFB5E8}" type="pres">
      <dgm:prSet presAssocID="{49E5A394-F053-4209-98B1-C8E46A3796D4}" presName="parTransThree" presStyleCnt="0"/>
      <dgm:spPr/>
    </dgm:pt>
    <dgm:pt modelId="{322DD21A-0CFB-41F6-B0E6-CF2BC60B52CC}" type="pres">
      <dgm:prSet presAssocID="{49E5A394-F053-4209-98B1-C8E46A3796D4}" presName="horzThree" presStyleCnt="0"/>
      <dgm:spPr/>
    </dgm:pt>
    <dgm:pt modelId="{58B268BE-3EA8-4F49-B926-8EBA761B704C}" type="pres">
      <dgm:prSet presAssocID="{C4BE170D-76DC-4609-8236-9DCCB7DBB5D8}" presName="vertFour" presStyleCnt="0">
        <dgm:presLayoutVars>
          <dgm:chPref val="3"/>
        </dgm:presLayoutVars>
      </dgm:prSet>
      <dgm:spPr/>
    </dgm:pt>
    <dgm:pt modelId="{3EF766D6-03D9-4398-9BB1-AE19120A33DA}" type="pres">
      <dgm:prSet presAssocID="{C4BE170D-76DC-4609-8236-9DCCB7DBB5D8}" presName="txFour" presStyleLbl="node4" presStyleIdx="10" presStyleCnt="16">
        <dgm:presLayoutVars>
          <dgm:chPref val="3"/>
        </dgm:presLayoutVars>
      </dgm:prSet>
      <dgm:spPr/>
    </dgm:pt>
    <dgm:pt modelId="{05976341-A7F1-4F62-9B12-97AF0BB9A04A}" type="pres">
      <dgm:prSet presAssocID="{C4BE170D-76DC-4609-8236-9DCCB7DBB5D8}" presName="horzFour" presStyleCnt="0"/>
      <dgm:spPr/>
    </dgm:pt>
    <dgm:pt modelId="{487CC28F-9DF1-4EF8-9523-AC942ED512C9}" type="pres">
      <dgm:prSet presAssocID="{822E0AD6-D504-45BB-B2C1-1263200F4FF8}" presName="sibSpaceFour" presStyleCnt="0"/>
      <dgm:spPr/>
    </dgm:pt>
    <dgm:pt modelId="{2A3C601D-0846-4039-ACE6-8502AEF9BE5F}" type="pres">
      <dgm:prSet presAssocID="{54B61F2E-38F0-4C53-9AED-3370CA0C8369}" presName="vertFour" presStyleCnt="0">
        <dgm:presLayoutVars>
          <dgm:chPref val="3"/>
        </dgm:presLayoutVars>
      </dgm:prSet>
      <dgm:spPr/>
    </dgm:pt>
    <dgm:pt modelId="{EBCED8E3-8621-4550-9749-56185483DD11}" type="pres">
      <dgm:prSet presAssocID="{54B61F2E-38F0-4C53-9AED-3370CA0C8369}" presName="txFour" presStyleLbl="node4" presStyleIdx="11" presStyleCnt="16">
        <dgm:presLayoutVars>
          <dgm:chPref val="3"/>
        </dgm:presLayoutVars>
      </dgm:prSet>
      <dgm:spPr/>
    </dgm:pt>
    <dgm:pt modelId="{AFDE56AB-6E9D-4160-A1A7-9087C3D2F8B8}" type="pres">
      <dgm:prSet presAssocID="{54B61F2E-38F0-4C53-9AED-3370CA0C8369}" presName="horzFour" presStyleCnt="0"/>
      <dgm:spPr/>
    </dgm:pt>
    <dgm:pt modelId="{6ABFCDA8-03BB-4C42-B980-23F32A92F7FA}" type="pres">
      <dgm:prSet presAssocID="{1B98834B-F835-4115-B222-FCF136A9F685}" presName="sibSpaceOne" presStyleCnt="0"/>
      <dgm:spPr/>
    </dgm:pt>
    <dgm:pt modelId="{1E6A6039-5E60-4DBD-901E-95D9E4C29D4E}" type="pres">
      <dgm:prSet presAssocID="{DAD92E39-372C-4DA0-97DF-C8AAAC101DAC}" presName="vertOne" presStyleCnt="0"/>
      <dgm:spPr/>
    </dgm:pt>
    <dgm:pt modelId="{F02D0185-91BD-4D56-85F9-0CFFB9EC5EC4}" type="pres">
      <dgm:prSet presAssocID="{DAD92E39-372C-4DA0-97DF-C8AAAC101DAC}" presName="txOne" presStyleLbl="node0" presStyleIdx="3" presStyleCnt="4">
        <dgm:presLayoutVars>
          <dgm:chPref val="3"/>
        </dgm:presLayoutVars>
      </dgm:prSet>
      <dgm:spPr/>
    </dgm:pt>
    <dgm:pt modelId="{B5428512-7D24-4FF7-AC96-EF7BC0BC5DB0}" type="pres">
      <dgm:prSet presAssocID="{DAD92E39-372C-4DA0-97DF-C8AAAC101DAC}" presName="parTransOne" presStyleCnt="0"/>
      <dgm:spPr/>
    </dgm:pt>
    <dgm:pt modelId="{18792862-FA13-4912-95EA-930848A5C083}" type="pres">
      <dgm:prSet presAssocID="{DAD92E39-372C-4DA0-97DF-C8AAAC101DAC}" presName="horzOne" presStyleCnt="0"/>
      <dgm:spPr/>
    </dgm:pt>
    <dgm:pt modelId="{BCF0CB30-8315-4A0D-825D-4729778B8671}" type="pres">
      <dgm:prSet presAssocID="{E66600A9-2722-409B-A688-15843750E0B3}" presName="vertTwo" presStyleCnt="0"/>
      <dgm:spPr/>
    </dgm:pt>
    <dgm:pt modelId="{025343F9-657D-4005-8A17-ABABA020DB0D}" type="pres">
      <dgm:prSet presAssocID="{E66600A9-2722-409B-A688-15843750E0B3}" presName="txTwo" presStyleLbl="node2" presStyleIdx="3" presStyleCnt="4">
        <dgm:presLayoutVars>
          <dgm:chPref val="3"/>
        </dgm:presLayoutVars>
      </dgm:prSet>
      <dgm:spPr/>
    </dgm:pt>
    <dgm:pt modelId="{0D5E5BDC-272D-4160-A2A2-D4EE2BF90CE3}" type="pres">
      <dgm:prSet presAssocID="{E66600A9-2722-409B-A688-15843750E0B3}" presName="parTransTwo" presStyleCnt="0"/>
      <dgm:spPr/>
    </dgm:pt>
    <dgm:pt modelId="{95C4C80C-CBC1-467F-BE73-97184C405E31}" type="pres">
      <dgm:prSet presAssocID="{E66600A9-2722-409B-A688-15843750E0B3}" presName="horzTwo" presStyleCnt="0"/>
      <dgm:spPr/>
    </dgm:pt>
    <dgm:pt modelId="{1FC71E5E-65E1-4E7F-8270-3E4E55E77257}" type="pres">
      <dgm:prSet presAssocID="{ACC1F44C-BF6C-47DC-9547-6D19B1C5AC4F}" presName="vertThree" presStyleCnt="0"/>
      <dgm:spPr/>
    </dgm:pt>
    <dgm:pt modelId="{EB9608FA-9276-45A8-B19D-801C80D3F859}" type="pres">
      <dgm:prSet presAssocID="{ACC1F44C-BF6C-47DC-9547-6D19B1C5AC4F}" presName="txThree" presStyleLbl="node3" presStyleIdx="6" presStyleCnt="8">
        <dgm:presLayoutVars>
          <dgm:chPref val="3"/>
        </dgm:presLayoutVars>
      </dgm:prSet>
      <dgm:spPr/>
    </dgm:pt>
    <dgm:pt modelId="{1B758BBF-0525-4705-AD81-6D597FDCB527}" type="pres">
      <dgm:prSet presAssocID="{ACC1F44C-BF6C-47DC-9547-6D19B1C5AC4F}" presName="parTransThree" presStyleCnt="0"/>
      <dgm:spPr/>
    </dgm:pt>
    <dgm:pt modelId="{9CA05C4E-E2C4-4624-8E65-8A3956258B7C}" type="pres">
      <dgm:prSet presAssocID="{ACC1F44C-BF6C-47DC-9547-6D19B1C5AC4F}" presName="horzThree" presStyleCnt="0"/>
      <dgm:spPr/>
    </dgm:pt>
    <dgm:pt modelId="{CDBE22DC-E7EC-45AE-B1A5-6DCBD561FA7F}" type="pres">
      <dgm:prSet presAssocID="{F90CB99F-CCEF-4B73-9E1D-A9B56A71F405}" presName="vertFour" presStyleCnt="0">
        <dgm:presLayoutVars>
          <dgm:chPref val="3"/>
        </dgm:presLayoutVars>
      </dgm:prSet>
      <dgm:spPr/>
    </dgm:pt>
    <dgm:pt modelId="{37A8BBB9-9280-4AF3-8AB7-FA3971AB4E34}" type="pres">
      <dgm:prSet presAssocID="{F90CB99F-CCEF-4B73-9E1D-A9B56A71F405}" presName="txFour" presStyleLbl="node4" presStyleIdx="12" presStyleCnt="16">
        <dgm:presLayoutVars>
          <dgm:chPref val="3"/>
        </dgm:presLayoutVars>
      </dgm:prSet>
      <dgm:spPr/>
    </dgm:pt>
    <dgm:pt modelId="{0AABD769-8035-44F1-8513-0FEE5BC10E27}" type="pres">
      <dgm:prSet presAssocID="{F90CB99F-CCEF-4B73-9E1D-A9B56A71F405}" presName="horzFour" presStyleCnt="0"/>
      <dgm:spPr/>
    </dgm:pt>
    <dgm:pt modelId="{E75B2EC7-0F67-48A3-A295-EFEA0E83EF31}" type="pres">
      <dgm:prSet presAssocID="{98E8F87C-E3E4-4499-BD6E-E6FEC3FDB749}" presName="sibSpaceFour" presStyleCnt="0"/>
      <dgm:spPr/>
    </dgm:pt>
    <dgm:pt modelId="{2522D926-BD5E-4F9F-BDE1-E1F13A63CD0D}" type="pres">
      <dgm:prSet presAssocID="{EDCB3DCD-2BD0-453C-A025-D2DE72412017}" presName="vertFour" presStyleCnt="0">
        <dgm:presLayoutVars>
          <dgm:chPref val="3"/>
        </dgm:presLayoutVars>
      </dgm:prSet>
      <dgm:spPr/>
    </dgm:pt>
    <dgm:pt modelId="{37CE8B39-81AC-499A-8ECF-5D7AB98392D6}" type="pres">
      <dgm:prSet presAssocID="{EDCB3DCD-2BD0-453C-A025-D2DE72412017}" presName="txFour" presStyleLbl="node4" presStyleIdx="13" presStyleCnt="16">
        <dgm:presLayoutVars>
          <dgm:chPref val="3"/>
        </dgm:presLayoutVars>
      </dgm:prSet>
      <dgm:spPr/>
    </dgm:pt>
    <dgm:pt modelId="{B37AD395-3C97-4DB9-9A9B-D9989AAC635B}" type="pres">
      <dgm:prSet presAssocID="{EDCB3DCD-2BD0-453C-A025-D2DE72412017}" presName="horzFour" presStyleCnt="0"/>
      <dgm:spPr/>
    </dgm:pt>
    <dgm:pt modelId="{6822B7EC-B73F-4722-A7F8-FC98921A375F}" type="pres">
      <dgm:prSet presAssocID="{8D60153C-E55C-4933-A6D4-EB292D449503}" presName="sibSpaceThree" presStyleCnt="0"/>
      <dgm:spPr/>
    </dgm:pt>
    <dgm:pt modelId="{C0E2FB9A-86DE-402E-92EC-EC1ED2A2EE31}" type="pres">
      <dgm:prSet presAssocID="{56D3428C-53C1-4FA7-897C-86377796BBD5}" presName="vertThree" presStyleCnt="0"/>
      <dgm:spPr/>
    </dgm:pt>
    <dgm:pt modelId="{4FE2CE43-B659-4E8C-8AC6-855FEA850244}" type="pres">
      <dgm:prSet presAssocID="{56D3428C-53C1-4FA7-897C-86377796BBD5}" presName="txThree" presStyleLbl="node3" presStyleIdx="7" presStyleCnt="8">
        <dgm:presLayoutVars>
          <dgm:chPref val="3"/>
        </dgm:presLayoutVars>
      </dgm:prSet>
      <dgm:spPr/>
    </dgm:pt>
    <dgm:pt modelId="{8C75E3F2-5C1D-4473-9041-6873C7F5C89D}" type="pres">
      <dgm:prSet presAssocID="{56D3428C-53C1-4FA7-897C-86377796BBD5}" presName="parTransThree" presStyleCnt="0"/>
      <dgm:spPr/>
    </dgm:pt>
    <dgm:pt modelId="{37904E87-70EB-4DC0-BCC5-9D91988B24CC}" type="pres">
      <dgm:prSet presAssocID="{56D3428C-53C1-4FA7-897C-86377796BBD5}" presName="horzThree" presStyleCnt="0"/>
      <dgm:spPr/>
    </dgm:pt>
    <dgm:pt modelId="{B57204DD-2814-4BBE-816F-09BB06EC4755}" type="pres">
      <dgm:prSet presAssocID="{D52D0C6F-E6C2-4369-9A45-B74D05E9F7D9}" presName="vertFour" presStyleCnt="0">
        <dgm:presLayoutVars>
          <dgm:chPref val="3"/>
        </dgm:presLayoutVars>
      </dgm:prSet>
      <dgm:spPr/>
    </dgm:pt>
    <dgm:pt modelId="{DF783648-9780-4F97-8D9F-E3CC931AF68D}" type="pres">
      <dgm:prSet presAssocID="{D52D0C6F-E6C2-4369-9A45-B74D05E9F7D9}" presName="txFour" presStyleLbl="node4" presStyleIdx="14" presStyleCnt="16">
        <dgm:presLayoutVars>
          <dgm:chPref val="3"/>
        </dgm:presLayoutVars>
      </dgm:prSet>
      <dgm:spPr/>
    </dgm:pt>
    <dgm:pt modelId="{4CE1EFF8-F8FE-4A16-8807-64927BF76325}" type="pres">
      <dgm:prSet presAssocID="{D52D0C6F-E6C2-4369-9A45-B74D05E9F7D9}" presName="horzFour" presStyleCnt="0"/>
      <dgm:spPr/>
    </dgm:pt>
    <dgm:pt modelId="{AF69293C-6E22-41EE-B5CD-89839CB233C6}" type="pres">
      <dgm:prSet presAssocID="{68905A0E-8D8E-45D7-8F3C-D123F50F2F1A}" presName="sibSpaceFour" presStyleCnt="0"/>
      <dgm:spPr/>
    </dgm:pt>
    <dgm:pt modelId="{65FBA4D9-2F74-408D-96BC-2023A6F1BEC0}" type="pres">
      <dgm:prSet presAssocID="{F459BEDF-9DFB-4001-BB76-AD488549B596}" presName="vertFour" presStyleCnt="0">
        <dgm:presLayoutVars>
          <dgm:chPref val="3"/>
        </dgm:presLayoutVars>
      </dgm:prSet>
      <dgm:spPr/>
    </dgm:pt>
    <dgm:pt modelId="{6890CC40-EBD4-44FE-8CD1-5601B0293DC9}" type="pres">
      <dgm:prSet presAssocID="{F459BEDF-9DFB-4001-BB76-AD488549B596}" presName="txFour" presStyleLbl="node4" presStyleIdx="15" presStyleCnt="16">
        <dgm:presLayoutVars>
          <dgm:chPref val="3"/>
        </dgm:presLayoutVars>
      </dgm:prSet>
      <dgm:spPr/>
    </dgm:pt>
    <dgm:pt modelId="{421548EF-1714-41AE-B537-BA99384CA255}" type="pres">
      <dgm:prSet presAssocID="{F459BEDF-9DFB-4001-BB76-AD488549B596}" presName="horzFour" presStyleCnt="0"/>
      <dgm:spPr/>
    </dgm:pt>
  </dgm:ptLst>
  <dgm:cxnLst>
    <dgm:cxn modelId="{8630F300-0E84-4B54-8A42-3E92E4E47AB0}" srcId="{56D3428C-53C1-4FA7-897C-86377796BBD5}" destId="{F459BEDF-9DFB-4001-BB76-AD488549B596}" srcOrd="1" destOrd="0" parTransId="{A2D97874-4718-4E9D-919B-FF31E7C550A0}" sibTransId="{998150EF-3E0C-4B6B-BAF4-D433D60B904A}"/>
    <dgm:cxn modelId="{CEF79D06-774A-4446-8D36-9E13F7093DA8}" srcId="{DDFE6AE9-7EE6-4EBB-9AD8-C2959165E6FE}" destId="{01AD6F3D-080D-4847-8CFD-96C65B570088}" srcOrd="0" destOrd="0" parTransId="{2E5BB231-8C58-44C7-9CEB-4C8E53FADBC7}" sibTransId="{6A8CB54A-3616-415B-AB41-B7C6C87B4960}"/>
    <dgm:cxn modelId="{830CAD07-B384-4DE0-85AB-EC77F166C483}" srcId="{ACC1F44C-BF6C-47DC-9547-6D19B1C5AC4F}" destId="{EDCB3DCD-2BD0-453C-A025-D2DE72412017}" srcOrd="1" destOrd="0" parTransId="{EC739CA3-3831-41D0-B2AA-A520428C7BA7}" sibTransId="{D5BFC1E6-D9AA-41D7-AAD9-5C8058C1539B}"/>
    <dgm:cxn modelId="{10750408-6A51-49E5-A207-7B2F60EC5420}" type="presOf" srcId="{D52D0C6F-E6C2-4369-9A45-B74D05E9F7D9}" destId="{DF783648-9780-4F97-8D9F-E3CC931AF68D}" srcOrd="0" destOrd="0" presId="urn:microsoft.com/office/officeart/2005/8/layout/hierarchy4"/>
    <dgm:cxn modelId="{E191C40D-625D-4F82-A86D-50EA0F102C04}" type="presOf" srcId="{8E55314D-8BAC-4A2E-9A2C-57BFEB4D893B}" destId="{19D5CB5C-A2A9-47ED-A024-125620CA68CA}" srcOrd="0" destOrd="0" presId="urn:microsoft.com/office/officeart/2005/8/layout/hierarchy4"/>
    <dgm:cxn modelId="{6B3DDE0F-4693-4A64-A113-F8908A79E20E}" type="presOf" srcId="{CB41862B-2EA9-446C-B355-5F6F2B915AF5}" destId="{B99CDD5B-7223-43DF-9B33-CC4CAD3C58FE}" srcOrd="0" destOrd="0" presId="urn:microsoft.com/office/officeart/2005/8/layout/hierarchy4"/>
    <dgm:cxn modelId="{9E56ED12-0FF6-4F90-9F27-0BA535067C54}" type="presOf" srcId="{638C4941-1B71-484B-ACA5-3C8EEBA0D408}" destId="{5BE7300B-C674-4795-94AC-3CC8B57926D1}" srcOrd="0" destOrd="0" presId="urn:microsoft.com/office/officeart/2005/8/layout/hierarchy4"/>
    <dgm:cxn modelId="{4A2C7C1F-15D0-4A58-BDBB-D8C7E2B1275A}" type="presOf" srcId="{DDFE6AE9-7EE6-4EBB-9AD8-C2959165E6FE}" destId="{FF0CEEDA-9BF1-4A4C-A13C-3CED269DFDF1}" srcOrd="0" destOrd="0" presId="urn:microsoft.com/office/officeart/2005/8/layout/hierarchy4"/>
    <dgm:cxn modelId="{3B5D1120-7EF9-4852-B284-32EF978E66FE}" srcId="{BEC79C29-C92E-4FC9-A478-399582DEB335}" destId="{35C4EBEC-8F8C-4D1B-876B-4B9740A9E733}" srcOrd="0" destOrd="0" parTransId="{E031C1E8-1BD8-4ED2-A80A-667E25EAEEB6}" sibTransId="{39FDF9BF-C1C3-483A-A98D-E87DF530CA91}"/>
    <dgm:cxn modelId="{4D6D3920-B82B-41F2-A6D1-9C4382D29ED6}" type="presOf" srcId="{789AF018-91B3-4F8C-A4C5-716B490CA8B5}" destId="{93BC2EDA-82BB-4511-8EF7-C4FE718C9CAF}" srcOrd="0" destOrd="0" presId="urn:microsoft.com/office/officeart/2005/8/layout/hierarchy4"/>
    <dgm:cxn modelId="{0466DC20-D814-48C9-B995-A853A6CCDA0B}" type="presOf" srcId="{54B61F2E-38F0-4C53-9AED-3370CA0C8369}" destId="{EBCED8E3-8621-4550-9749-56185483DD11}" srcOrd="0" destOrd="0" presId="urn:microsoft.com/office/officeart/2005/8/layout/hierarchy4"/>
    <dgm:cxn modelId="{3F5F9721-B3DE-4563-8D71-FF597998C9B8}" type="presOf" srcId="{762B1258-87A0-4B1E-AF56-DEACA65F5834}" destId="{AA397814-44AD-4EC1-86AE-E662801AE26C}" srcOrd="0" destOrd="0" presId="urn:microsoft.com/office/officeart/2005/8/layout/hierarchy4"/>
    <dgm:cxn modelId="{9C1A6322-8EDC-475D-94CD-822077B1DF9B}" type="presOf" srcId="{86A30740-D155-4B64-9D2A-300BC236DB39}" destId="{2A156026-1263-4BF4-8CD9-BFD15008EBB8}" srcOrd="0" destOrd="0" presId="urn:microsoft.com/office/officeart/2005/8/layout/hierarchy4"/>
    <dgm:cxn modelId="{9BC1B722-90D8-4C6F-88BA-09DB3850E7AD}" type="presOf" srcId="{35C4EBEC-8F8C-4D1B-876B-4B9740A9E733}" destId="{27E91E48-ED53-4EBE-84ED-E3019A88E3FC}" srcOrd="0" destOrd="0" presId="urn:microsoft.com/office/officeart/2005/8/layout/hierarchy4"/>
    <dgm:cxn modelId="{DDD82625-9F56-405D-82D2-5F1A432359A3}" type="presOf" srcId="{F459BEDF-9DFB-4001-BB76-AD488549B596}" destId="{6890CC40-EBD4-44FE-8CD1-5601B0293DC9}" srcOrd="0" destOrd="0" presId="urn:microsoft.com/office/officeart/2005/8/layout/hierarchy4"/>
    <dgm:cxn modelId="{29199426-50C4-4531-B723-13502F6921B0}" type="presOf" srcId="{CB28F143-7069-4E8B-ACC7-21A38A145531}" destId="{4FDADE81-C495-4F94-83BE-AFDFDF4F0D47}" srcOrd="0" destOrd="0" presId="urn:microsoft.com/office/officeart/2005/8/layout/hierarchy4"/>
    <dgm:cxn modelId="{68BDB426-F1A8-47F7-9F88-72076FBBC569}" type="presOf" srcId="{F90CB99F-CCEF-4B73-9E1D-A9B56A71F405}" destId="{37A8BBB9-9280-4AF3-8AB7-FA3971AB4E34}" srcOrd="0" destOrd="0" presId="urn:microsoft.com/office/officeart/2005/8/layout/hierarchy4"/>
    <dgm:cxn modelId="{0DC40628-A3BE-412E-B4BA-8F01876C9FC5}" srcId="{86A30740-D155-4B64-9D2A-300BC236DB39}" destId="{DDFE6AE9-7EE6-4EBB-9AD8-C2959165E6FE}" srcOrd="0" destOrd="0" parTransId="{4084F360-0379-4D3E-9DF0-7BF7FD79C0BA}" sibTransId="{9CDC7CDE-7496-4B90-BC67-33150C80164B}"/>
    <dgm:cxn modelId="{7206572F-6101-4516-8737-16B846DE7BD1}" srcId="{E66600A9-2722-409B-A688-15843750E0B3}" destId="{ACC1F44C-BF6C-47DC-9547-6D19B1C5AC4F}" srcOrd="0" destOrd="0" parTransId="{A844E69D-2118-405E-921F-E94C9072152D}" sibTransId="{8D60153C-E55C-4933-A6D4-EB292D449503}"/>
    <dgm:cxn modelId="{8CCDE12F-B9FE-49A3-B931-D9BB1EAD0882}" type="presOf" srcId="{49E5A394-F053-4209-98B1-C8E46A3796D4}" destId="{450A91C2-8258-45CB-ACB2-405C2F33C718}" srcOrd="0" destOrd="0" presId="urn:microsoft.com/office/officeart/2005/8/layout/hierarchy4"/>
    <dgm:cxn modelId="{41DDA336-3F94-48EA-AD57-20DDEF6EDAD1}" srcId="{ACC1F44C-BF6C-47DC-9547-6D19B1C5AC4F}" destId="{F90CB99F-CCEF-4B73-9E1D-A9B56A71F405}" srcOrd="0" destOrd="0" parTransId="{10E7E292-3ED1-4CB1-BE16-65E93AA49EFF}" sibTransId="{98E8F87C-E3E4-4499-BD6E-E6FEC3FDB749}"/>
    <dgm:cxn modelId="{1070A537-D7C7-4431-ABFD-35CA5253574F}" type="presOf" srcId="{56D3428C-53C1-4FA7-897C-86377796BBD5}" destId="{4FE2CE43-B659-4E8C-8AC6-855FEA850244}" srcOrd="0" destOrd="0" presId="urn:microsoft.com/office/officeart/2005/8/layout/hierarchy4"/>
    <dgm:cxn modelId="{C64B7739-C178-49A9-9EDD-5BD2A98AC6C4}" srcId="{49E5A394-F053-4209-98B1-C8E46A3796D4}" destId="{C4BE170D-76DC-4609-8236-9DCCB7DBB5D8}" srcOrd="0" destOrd="0" parTransId="{0341B97D-18BB-406E-8A3F-63391470B1FD}" sibTransId="{822E0AD6-D504-45BB-B2C1-1263200F4FF8}"/>
    <dgm:cxn modelId="{F547673B-26B9-4E55-BB8A-BB016FCCB9E9}" type="presOf" srcId="{DF22F6C4-5C34-4D33-80A3-DEF3FB9C311F}" destId="{C4867851-4E7D-419F-8E9E-093001E8CBE1}" srcOrd="0" destOrd="0" presId="urn:microsoft.com/office/officeart/2005/8/layout/hierarchy4"/>
    <dgm:cxn modelId="{7E9A843C-2938-4A53-BA27-DFF572F3F061}" type="presOf" srcId="{DAD92E39-372C-4DA0-97DF-C8AAAC101DAC}" destId="{F02D0185-91BD-4D56-85F9-0CFFB9EC5EC4}" srcOrd="0" destOrd="0" presId="urn:microsoft.com/office/officeart/2005/8/layout/hierarchy4"/>
    <dgm:cxn modelId="{F9C3513D-01D2-4008-986C-A176D9CBF120}" type="presOf" srcId="{149C4E89-FD64-4E51-9D7B-103E7F630602}" destId="{A6548AB3-8894-41E4-B14E-3D86975B20C8}" srcOrd="0" destOrd="0" presId="urn:microsoft.com/office/officeart/2005/8/layout/hierarchy4"/>
    <dgm:cxn modelId="{E249E13D-4BA2-4DBF-A590-547E79489EF3}" type="presOf" srcId="{5112B823-5F14-42AA-AAAC-59AC110FE9F5}" destId="{071ED68B-07C7-406A-B073-DBFAF1A65EE4}" srcOrd="0" destOrd="0" presId="urn:microsoft.com/office/officeart/2005/8/layout/hierarchy4"/>
    <dgm:cxn modelId="{E0EFF33F-7147-4461-9CDD-8E21066BD5D5}" type="presOf" srcId="{EDCB3DCD-2BD0-453C-A025-D2DE72412017}" destId="{37CE8B39-81AC-499A-8ECF-5D7AB98392D6}" srcOrd="0" destOrd="0" presId="urn:microsoft.com/office/officeart/2005/8/layout/hierarchy4"/>
    <dgm:cxn modelId="{D442F25B-FBE7-45E7-AF21-6589184DDDE6}" type="presOf" srcId="{6BC4605D-7B4B-49CE-8F5C-2E83CB02C42E}" destId="{993F36C7-BBE5-4EF8-BB4A-A727ECA04617}" srcOrd="0" destOrd="0" presId="urn:microsoft.com/office/officeart/2005/8/layout/hierarchy4"/>
    <dgm:cxn modelId="{1064A241-4725-4E61-BAA1-801D97B61CBD}" srcId="{762B1258-87A0-4B1E-AF56-DEACA65F5834}" destId="{CB41862B-2EA9-446C-B355-5F6F2B915AF5}" srcOrd="1" destOrd="0" parTransId="{6E330AB1-E7FD-47FF-B1A9-638D23CD27CF}" sibTransId="{9592C18D-4DAE-454A-B013-05347638DB44}"/>
    <dgm:cxn modelId="{30237567-24DB-417A-BD54-9B27DC88A888}" srcId="{774FCC24-FC7C-4D6E-B475-B2AB1E750EC1}" destId="{A9FCD2CB-DE8A-4750-95A7-3E043935DAD4}" srcOrd="2" destOrd="0" parTransId="{56903979-6B90-476D-83C3-3EDD1552B805}" sibTransId="{1B98834B-F835-4115-B222-FCF136A9F685}"/>
    <dgm:cxn modelId="{E85FCC4B-B9E5-41A9-91F4-3D291B78A263}" srcId="{BEC79C29-C92E-4FC9-A478-399582DEB335}" destId="{5112B823-5F14-42AA-AAAC-59AC110FE9F5}" srcOrd="1" destOrd="0" parTransId="{6F582064-4D0B-4F8A-A9A8-7587E2984AF7}" sibTransId="{A4233BE5-1A9C-4AE8-8928-99508F538E09}"/>
    <dgm:cxn modelId="{53EEAE50-2A39-45BC-819B-B17889E3C3DA}" srcId="{86A30740-D155-4B64-9D2A-300BC236DB39}" destId="{49E5A394-F053-4209-98B1-C8E46A3796D4}" srcOrd="1" destOrd="0" parTransId="{D9CE5126-C9C7-40C1-8B48-FFDC450ABD74}" sibTransId="{EF1A2A71-E6DB-48A8-A74D-EE7B83C8D08A}"/>
    <dgm:cxn modelId="{6B6A4974-F050-4EDB-A614-F6EFBFE9DAAC}" srcId="{DAD92E39-372C-4DA0-97DF-C8AAAC101DAC}" destId="{E66600A9-2722-409B-A688-15843750E0B3}" srcOrd="0" destOrd="0" parTransId="{8E7B8213-AD1E-4782-BC13-D901248E8AEC}" sibTransId="{38194601-C077-4715-BDA9-A81A69E2ACB0}"/>
    <dgm:cxn modelId="{461C5F75-2EF2-43F9-A55D-55A2AF1F6EDC}" srcId="{638C4941-1B71-484B-ACA5-3C8EEBA0D408}" destId="{C4A817C2-9BAC-4BB8-AD34-23C04D529AB7}" srcOrd="1" destOrd="0" parTransId="{B02B17EB-8424-45F5-B106-3107D9F2E702}" sibTransId="{5075EA68-7721-46B2-B938-4971C8091289}"/>
    <dgm:cxn modelId="{6BA5BE57-344B-4DFB-928D-0BCDB83C8673}" type="presOf" srcId="{774FCC24-FC7C-4D6E-B475-B2AB1E750EC1}" destId="{5DA664D5-760D-40F8-9784-E47766597B67}" srcOrd="0" destOrd="0" presId="urn:microsoft.com/office/officeart/2005/8/layout/hierarchy4"/>
    <dgm:cxn modelId="{B31DD47A-7C38-4F9A-8CC3-C032DCA393FD}" type="presOf" srcId="{E66600A9-2722-409B-A688-15843750E0B3}" destId="{025343F9-657D-4005-8A17-ABABA020DB0D}" srcOrd="0" destOrd="0" presId="urn:microsoft.com/office/officeart/2005/8/layout/hierarchy4"/>
    <dgm:cxn modelId="{C4E1E37C-C7D3-44E2-B9D9-B0A5292D8057}" srcId="{B5A4B44A-0106-4582-A8B6-240B25740B0D}" destId="{6BC4605D-7B4B-49CE-8F5C-2E83CB02C42E}" srcOrd="0" destOrd="0" parTransId="{FBF23084-2D81-4385-9E18-8E6C0E359CDA}" sibTransId="{5673AA7A-E77C-4D7D-92CC-94EC82CC28AD}"/>
    <dgm:cxn modelId="{AB62AD7E-2CBF-40D5-B1F3-C2A842DCE202}" srcId="{638C4941-1B71-484B-ACA5-3C8EEBA0D408}" destId="{DF22F6C4-5C34-4D33-80A3-DEF3FB9C311F}" srcOrd="0" destOrd="0" parTransId="{74619E25-B766-4475-ABC5-3079126B8B51}" sibTransId="{43E61674-C165-4FBB-9232-A38BC2123330}"/>
    <dgm:cxn modelId="{A8B96F82-1F0E-4C51-A1E7-E67268330917}" srcId="{8E55314D-8BAC-4A2E-9A2C-57BFEB4D893B}" destId="{638C4941-1B71-484B-ACA5-3C8EEBA0D408}" srcOrd="0" destOrd="0" parTransId="{4F243525-F9F0-4F03-B2C6-7C7A25D245D0}" sibTransId="{C768C1CA-9DA4-4722-8676-E073D77DA982}"/>
    <dgm:cxn modelId="{7BC4BD8F-1D10-46BE-AE67-7BFB5F997F0F}" type="presOf" srcId="{B5A4B44A-0106-4582-A8B6-240B25740B0D}" destId="{3F6D9DA5-7F03-4CBC-9218-D708682679A5}" srcOrd="0" destOrd="0" presId="urn:microsoft.com/office/officeart/2005/8/layout/hierarchy4"/>
    <dgm:cxn modelId="{36FCD592-50AE-468D-9B32-2E66E7A66B2C}" type="presOf" srcId="{ACC1F44C-BF6C-47DC-9547-6D19B1C5AC4F}" destId="{EB9608FA-9276-45A8-B19D-801C80D3F859}" srcOrd="0" destOrd="0" presId="urn:microsoft.com/office/officeart/2005/8/layout/hierarchy4"/>
    <dgm:cxn modelId="{02469494-E5AF-4CF9-8C42-CF2452E4A341}" srcId="{56D3428C-53C1-4FA7-897C-86377796BBD5}" destId="{D52D0C6F-E6C2-4369-9A45-B74D05E9F7D9}" srcOrd="0" destOrd="0" parTransId="{8367820A-8EFB-4056-8862-F60ED52C7598}" sibTransId="{68905A0E-8D8E-45D7-8F3C-D123F50F2F1A}"/>
    <dgm:cxn modelId="{276C0697-E8BB-4BE5-B17F-736F6AC17ED1}" type="presOf" srcId="{01AD6F3D-080D-4847-8CFD-96C65B570088}" destId="{9AD1D661-0BFE-4655-BF33-89078120D34E}" srcOrd="0" destOrd="0" presId="urn:microsoft.com/office/officeart/2005/8/layout/hierarchy4"/>
    <dgm:cxn modelId="{2020A997-0D9F-4DFD-87E0-84055C8109E0}" type="presOf" srcId="{BEC79C29-C92E-4FC9-A478-399582DEB335}" destId="{84D94300-F745-4F9A-A773-8E3A7FE4E305}" srcOrd="0" destOrd="0" presId="urn:microsoft.com/office/officeart/2005/8/layout/hierarchy4"/>
    <dgm:cxn modelId="{A27D1798-8E52-492D-868A-F305D332DD58}" srcId="{774FCC24-FC7C-4D6E-B475-B2AB1E750EC1}" destId="{DAD92E39-372C-4DA0-97DF-C8AAAC101DAC}" srcOrd="3" destOrd="0" parTransId="{6721B9EE-007F-4ACD-ABAC-11508820F71B}" sibTransId="{9628CDC6-865F-45C4-8686-043D63F97914}"/>
    <dgm:cxn modelId="{A4668DA1-4FEC-48FA-AE51-1E38FAB948E1}" srcId="{789AF018-91B3-4F8C-A4C5-716B490CA8B5}" destId="{B5A4B44A-0106-4582-A8B6-240B25740B0D}" srcOrd="0" destOrd="0" parTransId="{CE23256C-D003-4320-B7D2-492F1BE1740D}" sibTransId="{8B8557D2-657F-4DD8-90E6-35555739AC8A}"/>
    <dgm:cxn modelId="{9BCCFAA1-9686-4A0E-B753-AC85BD4875CB}" type="presOf" srcId="{C4BE170D-76DC-4609-8236-9DCCB7DBB5D8}" destId="{3EF766D6-03D9-4398-9BB1-AE19120A33DA}" srcOrd="0" destOrd="0" presId="urn:microsoft.com/office/officeart/2005/8/layout/hierarchy4"/>
    <dgm:cxn modelId="{4DB4F4A2-E4DB-4469-BCA0-AB94CA7F6200}" type="presOf" srcId="{A9FCD2CB-DE8A-4750-95A7-3E043935DAD4}" destId="{B3929EB9-D3EF-46E3-AE89-F10691B10281}" srcOrd="0" destOrd="0" presId="urn:microsoft.com/office/officeart/2005/8/layout/hierarchy4"/>
    <dgm:cxn modelId="{F56A80A8-8FB8-40EE-B692-E859A83A8697}" srcId="{762B1258-87A0-4B1E-AF56-DEACA65F5834}" destId="{CB28F143-7069-4E8B-ACC7-21A38A145531}" srcOrd="0" destOrd="0" parTransId="{7D5333A7-40C4-468E-933A-B97BAFD4BA6B}" sibTransId="{17A5E0BC-BA1D-41D2-B0AB-1079E4B2ED3B}"/>
    <dgm:cxn modelId="{DF1475AB-1A13-4296-97AD-63EE53B8B3FC}" type="presOf" srcId="{D7A633DE-8636-4C46-B79E-A2ABCFEDB677}" destId="{019E5775-8CE9-4915-BBFF-F83569C8F9C3}" srcOrd="0" destOrd="0" presId="urn:microsoft.com/office/officeart/2005/8/layout/hierarchy4"/>
    <dgm:cxn modelId="{5B0E18B8-43F2-447B-957B-80F331EB56E0}" srcId="{DDFE6AE9-7EE6-4EBB-9AD8-C2959165E6FE}" destId="{6AA1EEF9-1A16-4E69-9EE2-DA5E1E7D44DB}" srcOrd="1" destOrd="0" parTransId="{DE456054-3868-4905-8623-278EA96163B6}" sibTransId="{EE30B93C-DD19-43E5-9F8A-C202090EF769}"/>
    <dgm:cxn modelId="{6D35DEB9-85F8-4EF0-8A33-14D65DE694E6}" srcId="{A9FCD2CB-DE8A-4750-95A7-3E043935DAD4}" destId="{86A30740-D155-4B64-9D2A-300BC236DB39}" srcOrd="0" destOrd="0" parTransId="{43087472-490C-4326-9021-02F7C2F1B665}" sibTransId="{FB296062-FE8F-4877-B1B2-5A60EF1B7443}"/>
    <dgm:cxn modelId="{841244BA-F96B-41D9-8EBB-0EF312860389}" type="presOf" srcId="{6AA1EEF9-1A16-4E69-9EE2-DA5E1E7D44DB}" destId="{D3EBAC6A-E80D-4901-8955-5A188F305876}" srcOrd="0" destOrd="0" presId="urn:microsoft.com/office/officeart/2005/8/layout/hierarchy4"/>
    <dgm:cxn modelId="{950416BB-130E-4792-B5BB-2F938AF24E20}" srcId="{5DCA53FB-605F-4218-9C4B-04BC817BD7FF}" destId="{8E55314D-8BAC-4A2E-9A2C-57BFEB4D893B}" srcOrd="0" destOrd="0" parTransId="{1C767026-01AE-44B2-B431-492A6AF633EC}" sibTransId="{FCA59295-4075-46D3-8288-D8E9F238EA2A}"/>
    <dgm:cxn modelId="{A447F6BE-2A72-43AF-B6A1-8085EA543579}" srcId="{E66600A9-2722-409B-A688-15843750E0B3}" destId="{56D3428C-53C1-4FA7-897C-86377796BBD5}" srcOrd="1" destOrd="0" parTransId="{2EBAFDF9-E02B-4BF0-8C11-A3E3BBF16B38}" sibTransId="{966445DB-406A-4F2B-9687-AD97860A5F35}"/>
    <dgm:cxn modelId="{BBC9D2CD-669B-46F0-AF03-F4C4FF067956}" type="presOf" srcId="{5DCA53FB-605F-4218-9C4B-04BC817BD7FF}" destId="{EF7C6B94-CC2D-43BF-9796-4B287B80E28E}" srcOrd="0" destOrd="0" presId="urn:microsoft.com/office/officeart/2005/8/layout/hierarchy4"/>
    <dgm:cxn modelId="{E245F2CE-2D29-4184-A6FE-EB1A2973D91E}" srcId="{774FCC24-FC7C-4D6E-B475-B2AB1E750EC1}" destId="{789AF018-91B3-4F8C-A4C5-716B490CA8B5}" srcOrd="1" destOrd="0" parTransId="{925D8F59-D3F6-47E6-B229-055F8F1C7C72}" sibTransId="{6612288D-6610-4E7B-AD43-CE5B79B62291}"/>
    <dgm:cxn modelId="{5AFF06D6-0A55-49B9-B5AF-90DBA1B8E5B9}" srcId="{B5A4B44A-0106-4582-A8B6-240B25740B0D}" destId="{762B1258-87A0-4B1E-AF56-DEACA65F5834}" srcOrd="1" destOrd="0" parTransId="{7EE712AB-C5C9-496F-91D6-4999A2A94184}" sibTransId="{572B129E-B35F-47C9-8A2D-C12D6B043693}"/>
    <dgm:cxn modelId="{5C1139D7-380E-4A73-A8E0-E73C5C8EA1CF}" srcId="{6BC4605D-7B4B-49CE-8F5C-2E83CB02C42E}" destId="{D7A633DE-8636-4C46-B79E-A2ABCFEDB677}" srcOrd="1" destOrd="0" parTransId="{DDFAEAA3-D6B1-49A9-90CE-73B784BFA786}" sibTransId="{7057F62F-27D5-4D18-BA0A-470B6D3FD88E}"/>
    <dgm:cxn modelId="{2A1A29E8-4CF0-40F6-A00B-BBC60504356E}" srcId="{49E5A394-F053-4209-98B1-C8E46A3796D4}" destId="{54B61F2E-38F0-4C53-9AED-3370CA0C8369}" srcOrd="1" destOrd="0" parTransId="{7DA809D8-34DA-4A6D-A6DF-35E7644E047D}" sibTransId="{FCA7B239-A7AE-40CE-93FE-D375B942BC35}"/>
    <dgm:cxn modelId="{CE94DAE8-2866-45AD-8473-436D8740492B}" srcId="{774FCC24-FC7C-4D6E-B475-B2AB1E750EC1}" destId="{5DCA53FB-605F-4218-9C4B-04BC817BD7FF}" srcOrd="0" destOrd="0" parTransId="{2E73D25F-02DA-4AFA-9DCB-00ACFCFC41F5}" sibTransId="{58A1B8F9-5569-40BD-ABE6-69DD99132B54}"/>
    <dgm:cxn modelId="{68FF36EB-A33F-4444-8666-1C4A4CB00A28}" type="presOf" srcId="{C4A817C2-9BAC-4BB8-AD34-23C04D529AB7}" destId="{DA3B1BE3-6432-4A05-8E3B-AD2B41A15B1F}" srcOrd="0" destOrd="0" presId="urn:microsoft.com/office/officeart/2005/8/layout/hierarchy4"/>
    <dgm:cxn modelId="{35EAC7ED-DE01-4A00-B2D3-6A3B45A442DC}" srcId="{8E55314D-8BAC-4A2E-9A2C-57BFEB4D893B}" destId="{BEC79C29-C92E-4FC9-A478-399582DEB335}" srcOrd="1" destOrd="0" parTransId="{B6584CDB-E85A-4F53-AA68-133C03BE276D}" sibTransId="{DF3BA44B-A9A0-43EF-9B59-1464D5BF849A}"/>
    <dgm:cxn modelId="{B5AAD8FB-0654-4465-B565-C4AFC12E80F8}" srcId="{6BC4605D-7B4B-49CE-8F5C-2E83CB02C42E}" destId="{149C4E89-FD64-4E51-9D7B-103E7F630602}" srcOrd="0" destOrd="0" parTransId="{855C2617-8DA7-4CCA-B1B7-7CB2BF24B9D7}" sibTransId="{087964BB-8828-47AC-85BF-B5C582047C69}"/>
    <dgm:cxn modelId="{9A201D73-2693-4EE2-A7C6-66DB7BA536A1}" type="presParOf" srcId="{5DA664D5-760D-40F8-9784-E47766597B67}" destId="{437E0999-9ACF-4288-9C8E-3E4AD945468B}" srcOrd="0" destOrd="0" presId="urn:microsoft.com/office/officeart/2005/8/layout/hierarchy4"/>
    <dgm:cxn modelId="{A0D36B27-BAEE-4898-A0FD-C8F8EBD8FA4D}" type="presParOf" srcId="{437E0999-9ACF-4288-9C8E-3E4AD945468B}" destId="{EF7C6B94-CC2D-43BF-9796-4B287B80E28E}" srcOrd="0" destOrd="0" presId="urn:microsoft.com/office/officeart/2005/8/layout/hierarchy4"/>
    <dgm:cxn modelId="{F664D8CD-2EB4-41D5-8643-EE78AF30170A}" type="presParOf" srcId="{437E0999-9ACF-4288-9C8E-3E4AD945468B}" destId="{66F1D7C9-942D-4614-B983-8D312B69194A}" srcOrd="1" destOrd="0" presId="urn:microsoft.com/office/officeart/2005/8/layout/hierarchy4"/>
    <dgm:cxn modelId="{8C16BF70-2CED-443F-8CBD-DE1DB666F04A}" type="presParOf" srcId="{437E0999-9ACF-4288-9C8E-3E4AD945468B}" destId="{86CF4FFE-026B-42B6-9D51-BFBD98635340}" srcOrd="2" destOrd="0" presId="urn:microsoft.com/office/officeart/2005/8/layout/hierarchy4"/>
    <dgm:cxn modelId="{589C6AF6-E2D7-4885-9528-5CE04D48B43B}" type="presParOf" srcId="{86CF4FFE-026B-42B6-9D51-BFBD98635340}" destId="{F2BEAC14-31B2-42E7-AE78-CC62E45F4EFC}" srcOrd="0" destOrd="0" presId="urn:microsoft.com/office/officeart/2005/8/layout/hierarchy4"/>
    <dgm:cxn modelId="{27BE5BF8-27BC-40E4-83C7-0E81F13EFEE1}" type="presParOf" srcId="{F2BEAC14-31B2-42E7-AE78-CC62E45F4EFC}" destId="{19D5CB5C-A2A9-47ED-A024-125620CA68CA}" srcOrd="0" destOrd="0" presId="urn:microsoft.com/office/officeart/2005/8/layout/hierarchy4"/>
    <dgm:cxn modelId="{A93A059F-BEF7-46AB-BCD9-0A7C2F92732E}" type="presParOf" srcId="{F2BEAC14-31B2-42E7-AE78-CC62E45F4EFC}" destId="{205F06A3-C316-4A2C-8286-D94B5648AE8E}" srcOrd="1" destOrd="0" presId="urn:microsoft.com/office/officeart/2005/8/layout/hierarchy4"/>
    <dgm:cxn modelId="{F10E861E-9742-42DC-90D9-D1E94B77C777}" type="presParOf" srcId="{F2BEAC14-31B2-42E7-AE78-CC62E45F4EFC}" destId="{C4A03069-275C-437D-A5C6-E4899C5094A4}" srcOrd="2" destOrd="0" presId="urn:microsoft.com/office/officeart/2005/8/layout/hierarchy4"/>
    <dgm:cxn modelId="{55BD649E-63BC-40B1-B0DF-43846598B620}" type="presParOf" srcId="{C4A03069-275C-437D-A5C6-E4899C5094A4}" destId="{2097CE33-E72B-471B-A5C2-9A96976ED90E}" srcOrd="0" destOrd="0" presId="urn:microsoft.com/office/officeart/2005/8/layout/hierarchy4"/>
    <dgm:cxn modelId="{5A1F5299-8F9C-4AB9-8539-9518C744EFD7}" type="presParOf" srcId="{2097CE33-E72B-471B-A5C2-9A96976ED90E}" destId="{5BE7300B-C674-4795-94AC-3CC8B57926D1}" srcOrd="0" destOrd="0" presId="urn:microsoft.com/office/officeart/2005/8/layout/hierarchy4"/>
    <dgm:cxn modelId="{6364A9E4-4AB3-4B7E-9B35-2411BDCBD536}" type="presParOf" srcId="{2097CE33-E72B-471B-A5C2-9A96976ED90E}" destId="{941F80AE-1ECD-4762-85FB-452A9BE086D6}" srcOrd="1" destOrd="0" presId="urn:microsoft.com/office/officeart/2005/8/layout/hierarchy4"/>
    <dgm:cxn modelId="{31BB0C07-C9C5-468D-A311-6E336FC2E2A6}" type="presParOf" srcId="{2097CE33-E72B-471B-A5C2-9A96976ED90E}" destId="{7A8FB96F-D994-42DD-A21C-5CF3591741E4}" srcOrd="2" destOrd="0" presId="urn:microsoft.com/office/officeart/2005/8/layout/hierarchy4"/>
    <dgm:cxn modelId="{2DA5850B-AF0E-4B01-B587-795E9FA7BEE4}" type="presParOf" srcId="{7A8FB96F-D994-42DD-A21C-5CF3591741E4}" destId="{E8D6E689-7266-4EE9-A7A7-61AFA4D038E6}" srcOrd="0" destOrd="0" presId="urn:microsoft.com/office/officeart/2005/8/layout/hierarchy4"/>
    <dgm:cxn modelId="{8B204D4F-2F46-494E-A99D-5B88FAFEC6E9}" type="presParOf" srcId="{E8D6E689-7266-4EE9-A7A7-61AFA4D038E6}" destId="{C4867851-4E7D-419F-8E9E-093001E8CBE1}" srcOrd="0" destOrd="0" presId="urn:microsoft.com/office/officeart/2005/8/layout/hierarchy4"/>
    <dgm:cxn modelId="{7536C72B-78BD-4024-B666-885C1DD16100}" type="presParOf" srcId="{E8D6E689-7266-4EE9-A7A7-61AFA4D038E6}" destId="{1FEB6B95-388B-4DB4-9A9F-DA6E94EAD9F0}" srcOrd="1" destOrd="0" presId="urn:microsoft.com/office/officeart/2005/8/layout/hierarchy4"/>
    <dgm:cxn modelId="{D6759609-D6CF-4135-985E-374A073B373D}" type="presParOf" srcId="{7A8FB96F-D994-42DD-A21C-5CF3591741E4}" destId="{447622C9-3980-46A9-B89F-75444A889779}" srcOrd="1" destOrd="0" presId="urn:microsoft.com/office/officeart/2005/8/layout/hierarchy4"/>
    <dgm:cxn modelId="{DAA034B4-C016-42A7-ACD8-C46C4C0CDFDE}" type="presParOf" srcId="{7A8FB96F-D994-42DD-A21C-5CF3591741E4}" destId="{EEA9CE02-81E6-41E2-A15C-F268A7635EEB}" srcOrd="2" destOrd="0" presId="urn:microsoft.com/office/officeart/2005/8/layout/hierarchy4"/>
    <dgm:cxn modelId="{5EFF539E-DF5D-46CF-ABF0-91AE723F8480}" type="presParOf" srcId="{EEA9CE02-81E6-41E2-A15C-F268A7635EEB}" destId="{DA3B1BE3-6432-4A05-8E3B-AD2B41A15B1F}" srcOrd="0" destOrd="0" presId="urn:microsoft.com/office/officeart/2005/8/layout/hierarchy4"/>
    <dgm:cxn modelId="{AB18AA6C-1350-4C94-9432-C86F848B2E2E}" type="presParOf" srcId="{EEA9CE02-81E6-41E2-A15C-F268A7635EEB}" destId="{9B03F573-8F18-441D-A7DE-32DB85950712}" srcOrd="1" destOrd="0" presId="urn:microsoft.com/office/officeart/2005/8/layout/hierarchy4"/>
    <dgm:cxn modelId="{B3B75507-F2E7-49CF-9C45-7055453E15CE}" type="presParOf" srcId="{C4A03069-275C-437D-A5C6-E4899C5094A4}" destId="{EC6F4362-CA34-4355-8436-104F7504D2DA}" srcOrd="1" destOrd="0" presId="urn:microsoft.com/office/officeart/2005/8/layout/hierarchy4"/>
    <dgm:cxn modelId="{F68E144F-3F8B-4CF7-9ED9-820E903B7F5D}" type="presParOf" srcId="{C4A03069-275C-437D-A5C6-E4899C5094A4}" destId="{0C859FD8-F34D-4ABF-B6AB-8EF61A9EBD9C}" srcOrd="2" destOrd="0" presId="urn:microsoft.com/office/officeart/2005/8/layout/hierarchy4"/>
    <dgm:cxn modelId="{025345AD-518A-4232-80C4-654CB53BAB5C}" type="presParOf" srcId="{0C859FD8-F34D-4ABF-B6AB-8EF61A9EBD9C}" destId="{84D94300-F745-4F9A-A773-8E3A7FE4E305}" srcOrd="0" destOrd="0" presId="urn:microsoft.com/office/officeart/2005/8/layout/hierarchy4"/>
    <dgm:cxn modelId="{6F162475-301E-45F4-9DE7-C287473FDE5A}" type="presParOf" srcId="{0C859FD8-F34D-4ABF-B6AB-8EF61A9EBD9C}" destId="{E3473ACE-112B-481D-95B9-7715C89B67E2}" srcOrd="1" destOrd="0" presId="urn:microsoft.com/office/officeart/2005/8/layout/hierarchy4"/>
    <dgm:cxn modelId="{0ACC0092-5E8F-44B8-B53E-5E9644801891}" type="presParOf" srcId="{0C859FD8-F34D-4ABF-B6AB-8EF61A9EBD9C}" destId="{758D269E-CF31-4962-BA0B-7FD74281DBEF}" srcOrd="2" destOrd="0" presId="urn:microsoft.com/office/officeart/2005/8/layout/hierarchy4"/>
    <dgm:cxn modelId="{8C5F9C13-D503-4E83-BE09-66FD153E9F1D}" type="presParOf" srcId="{758D269E-CF31-4962-BA0B-7FD74281DBEF}" destId="{CAE07349-2867-4060-B299-4FA6DDD61B5A}" srcOrd="0" destOrd="0" presId="urn:microsoft.com/office/officeart/2005/8/layout/hierarchy4"/>
    <dgm:cxn modelId="{71802010-9B54-42CB-A6DB-B6D9786CB7A4}" type="presParOf" srcId="{CAE07349-2867-4060-B299-4FA6DDD61B5A}" destId="{27E91E48-ED53-4EBE-84ED-E3019A88E3FC}" srcOrd="0" destOrd="0" presId="urn:microsoft.com/office/officeart/2005/8/layout/hierarchy4"/>
    <dgm:cxn modelId="{AA13CF02-7579-4648-ABFE-E2A81B7C4426}" type="presParOf" srcId="{CAE07349-2867-4060-B299-4FA6DDD61B5A}" destId="{CB6C48D6-9AC1-4DF6-89C3-7C4DD2B33538}" srcOrd="1" destOrd="0" presId="urn:microsoft.com/office/officeart/2005/8/layout/hierarchy4"/>
    <dgm:cxn modelId="{02BEA667-98A6-4F39-920E-3F64738C417B}" type="presParOf" srcId="{758D269E-CF31-4962-BA0B-7FD74281DBEF}" destId="{5CAD2C38-F8E1-4F43-B499-0A7DC2F5FB4A}" srcOrd="1" destOrd="0" presId="urn:microsoft.com/office/officeart/2005/8/layout/hierarchy4"/>
    <dgm:cxn modelId="{742DEFD8-EA7B-4837-8068-DF2EBE19F072}" type="presParOf" srcId="{758D269E-CF31-4962-BA0B-7FD74281DBEF}" destId="{0DE495AD-948C-4E30-ABD2-13281E3F2032}" srcOrd="2" destOrd="0" presId="urn:microsoft.com/office/officeart/2005/8/layout/hierarchy4"/>
    <dgm:cxn modelId="{B13C1B38-BFEB-4BB3-8934-091324F270FF}" type="presParOf" srcId="{0DE495AD-948C-4E30-ABD2-13281E3F2032}" destId="{071ED68B-07C7-406A-B073-DBFAF1A65EE4}" srcOrd="0" destOrd="0" presId="urn:microsoft.com/office/officeart/2005/8/layout/hierarchy4"/>
    <dgm:cxn modelId="{39D8BF12-F48F-49BD-85C6-943A76821A9E}" type="presParOf" srcId="{0DE495AD-948C-4E30-ABD2-13281E3F2032}" destId="{00C39A9E-E5B9-4A12-9382-37C2CA04BFD0}" srcOrd="1" destOrd="0" presId="urn:microsoft.com/office/officeart/2005/8/layout/hierarchy4"/>
    <dgm:cxn modelId="{87B8F057-5838-4998-8AB7-24245AF54B01}" type="presParOf" srcId="{5DA664D5-760D-40F8-9784-E47766597B67}" destId="{D351F69F-31DC-4CDC-AE0D-5A1862FA0103}" srcOrd="1" destOrd="0" presId="urn:microsoft.com/office/officeart/2005/8/layout/hierarchy4"/>
    <dgm:cxn modelId="{1B4FE623-A1B0-489C-A827-893C2BCA1FA3}" type="presParOf" srcId="{5DA664D5-760D-40F8-9784-E47766597B67}" destId="{16E84F25-3115-431E-A35C-2CB157D7DC3E}" srcOrd="2" destOrd="0" presId="urn:microsoft.com/office/officeart/2005/8/layout/hierarchy4"/>
    <dgm:cxn modelId="{E095D750-CFAC-49A1-898B-4728559D28A8}" type="presParOf" srcId="{16E84F25-3115-431E-A35C-2CB157D7DC3E}" destId="{93BC2EDA-82BB-4511-8EF7-C4FE718C9CAF}" srcOrd="0" destOrd="0" presId="urn:microsoft.com/office/officeart/2005/8/layout/hierarchy4"/>
    <dgm:cxn modelId="{9B5698C4-A4ED-488F-8245-513041CD58AA}" type="presParOf" srcId="{16E84F25-3115-431E-A35C-2CB157D7DC3E}" destId="{630E0BB8-A3A6-4225-81ED-369A9F77A64F}" srcOrd="1" destOrd="0" presId="urn:microsoft.com/office/officeart/2005/8/layout/hierarchy4"/>
    <dgm:cxn modelId="{4D340A60-73F3-4B26-BD88-18B12FA70139}" type="presParOf" srcId="{16E84F25-3115-431E-A35C-2CB157D7DC3E}" destId="{74A8383A-36CE-4985-B03B-CB08E93896D2}" srcOrd="2" destOrd="0" presId="urn:microsoft.com/office/officeart/2005/8/layout/hierarchy4"/>
    <dgm:cxn modelId="{60CFB009-94AA-4A41-9378-6D45C3DAD2D2}" type="presParOf" srcId="{74A8383A-36CE-4985-B03B-CB08E93896D2}" destId="{3C6E5DF3-FE8C-424B-BB5D-ACD597F062C8}" srcOrd="0" destOrd="0" presId="urn:microsoft.com/office/officeart/2005/8/layout/hierarchy4"/>
    <dgm:cxn modelId="{E2FA679F-6B8B-4323-805C-282F3688B237}" type="presParOf" srcId="{3C6E5DF3-FE8C-424B-BB5D-ACD597F062C8}" destId="{3F6D9DA5-7F03-4CBC-9218-D708682679A5}" srcOrd="0" destOrd="0" presId="urn:microsoft.com/office/officeart/2005/8/layout/hierarchy4"/>
    <dgm:cxn modelId="{F5D783C1-92F3-4FAA-B1E7-41660A91F7C4}" type="presParOf" srcId="{3C6E5DF3-FE8C-424B-BB5D-ACD597F062C8}" destId="{9E307325-09F7-44EB-9B47-E99DD39AA8DF}" srcOrd="1" destOrd="0" presId="urn:microsoft.com/office/officeart/2005/8/layout/hierarchy4"/>
    <dgm:cxn modelId="{B799224C-FF33-4E5F-87FB-67F8A9A8EAF5}" type="presParOf" srcId="{3C6E5DF3-FE8C-424B-BB5D-ACD597F062C8}" destId="{6E0FD7EE-F8B7-4881-81F2-27CEE6323FB4}" srcOrd="2" destOrd="0" presId="urn:microsoft.com/office/officeart/2005/8/layout/hierarchy4"/>
    <dgm:cxn modelId="{B58DFC58-1F7C-4AF8-B983-E3D3B56058B4}" type="presParOf" srcId="{6E0FD7EE-F8B7-4881-81F2-27CEE6323FB4}" destId="{1DEF529E-AB5D-4160-B82C-D71ACB216215}" srcOrd="0" destOrd="0" presId="urn:microsoft.com/office/officeart/2005/8/layout/hierarchy4"/>
    <dgm:cxn modelId="{E225D22E-F3C2-431D-ACFB-D32F25600385}" type="presParOf" srcId="{1DEF529E-AB5D-4160-B82C-D71ACB216215}" destId="{993F36C7-BBE5-4EF8-BB4A-A727ECA04617}" srcOrd="0" destOrd="0" presId="urn:microsoft.com/office/officeart/2005/8/layout/hierarchy4"/>
    <dgm:cxn modelId="{6E11141C-F11C-4A68-9439-AC8C75811021}" type="presParOf" srcId="{1DEF529E-AB5D-4160-B82C-D71ACB216215}" destId="{AA16FF27-A3B4-462A-92CA-FE12F61E2F1B}" srcOrd="1" destOrd="0" presId="urn:microsoft.com/office/officeart/2005/8/layout/hierarchy4"/>
    <dgm:cxn modelId="{C14CB1AE-CAD9-42EB-AE64-E391C144F004}" type="presParOf" srcId="{1DEF529E-AB5D-4160-B82C-D71ACB216215}" destId="{333E59FB-C5EA-4644-92FC-A21D513B0B53}" srcOrd="2" destOrd="0" presId="urn:microsoft.com/office/officeart/2005/8/layout/hierarchy4"/>
    <dgm:cxn modelId="{CF56AAA3-9733-4F39-A73B-A6D1B7B456C6}" type="presParOf" srcId="{333E59FB-C5EA-4644-92FC-A21D513B0B53}" destId="{5AD323A7-8C2A-4510-8A67-C97C5265EE09}" srcOrd="0" destOrd="0" presId="urn:microsoft.com/office/officeart/2005/8/layout/hierarchy4"/>
    <dgm:cxn modelId="{4912E057-B0E5-4F71-BDBF-482313F4843C}" type="presParOf" srcId="{5AD323A7-8C2A-4510-8A67-C97C5265EE09}" destId="{A6548AB3-8894-41E4-B14E-3D86975B20C8}" srcOrd="0" destOrd="0" presId="urn:microsoft.com/office/officeart/2005/8/layout/hierarchy4"/>
    <dgm:cxn modelId="{948C9BD3-02D9-41C7-967A-13982F7ED182}" type="presParOf" srcId="{5AD323A7-8C2A-4510-8A67-C97C5265EE09}" destId="{9F3A0C01-4022-473B-AEE5-7880B39A5155}" srcOrd="1" destOrd="0" presId="urn:microsoft.com/office/officeart/2005/8/layout/hierarchy4"/>
    <dgm:cxn modelId="{4A198127-F957-48D5-853C-3CDC65E0C3F5}" type="presParOf" srcId="{333E59FB-C5EA-4644-92FC-A21D513B0B53}" destId="{71980D18-D1FE-4292-BB3B-08DA94DFB2F1}" srcOrd="1" destOrd="0" presId="urn:microsoft.com/office/officeart/2005/8/layout/hierarchy4"/>
    <dgm:cxn modelId="{59EC674C-5193-4A16-9BED-2469BB6B07FD}" type="presParOf" srcId="{333E59FB-C5EA-4644-92FC-A21D513B0B53}" destId="{AC2CD0FE-BB36-4EEA-8F37-3D7B53B4AD0E}" srcOrd="2" destOrd="0" presId="urn:microsoft.com/office/officeart/2005/8/layout/hierarchy4"/>
    <dgm:cxn modelId="{234AAEFB-0983-428D-84EE-B314042FC724}" type="presParOf" srcId="{AC2CD0FE-BB36-4EEA-8F37-3D7B53B4AD0E}" destId="{019E5775-8CE9-4915-BBFF-F83569C8F9C3}" srcOrd="0" destOrd="0" presId="urn:microsoft.com/office/officeart/2005/8/layout/hierarchy4"/>
    <dgm:cxn modelId="{B5307AE6-7E70-4ED7-AEE5-50DE45FA7254}" type="presParOf" srcId="{AC2CD0FE-BB36-4EEA-8F37-3D7B53B4AD0E}" destId="{24F53CC1-9729-4A22-86A6-DC82948DD72D}" srcOrd="1" destOrd="0" presId="urn:microsoft.com/office/officeart/2005/8/layout/hierarchy4"/>
    <dgm:cxn modelId="{90136053-F0B6-4F70-B012-ED835FCB0735}" type="presParOf" srcId="{6E0FD7EE-F8B7-4881-81F2-27CEE6323FB4}" destId="{5C1D406E-4B1F-47CF-951E-67C54FF19D57}" srcOrd="1" destOrd="0" presId="urn:microsoft.com/office/officeart/2005/8/layout/hierarchy4"/>
    <dgm:cxn modelId="{79123FB8-81F9-475B-8D32-D6086168EDD8}" type="presParOf" srcId="{6E0FD7EE-F8B7-4881-81F2-27CEE6323FB4}" destId="{5BB50CF2-BE6B-41D3-8AA5-E7E655D06B57}" srcOrd="2" destOrd="0" presId="urn:microsoft.com/office/officeart/2005/8/layout/hierarchy4"/>
    <dgm:cxn modelId="{B90BF1C6-3E5A-4A25-8886-592D20441C3E}" type="presParOf" srcId="{5BB50CF2-BE6B-41D3-8AA5-E7E655D06B57}" destId="{AA397814-44AD-4EC1-86AE-E662801AE26C}" srcOrd="0" destOrd="0" presId="urn:microsoft.com/office/officeart/2005/8/layout/hierarchy4"/>
    <dgm:cxn modelId="{1DC2CC6F-9E9F-47F1-A2BB-28770CB535A6}" type="presParOf" srcId="{5BB50CF2-BE6B-41D3-8AA5-E7E655D06B57}" destId="{E1EDD2BD-FF7D-4A49-841A-F5862BA471A3}" srcOrd="1" destOrd="0" presId="urn:microsoft.com/office/officeart/2005/8/layout/hierarchy4"/>
    <dgm:cxn modelId="{84585AC5-CA51-4BE1-B930-7066A9DEC868}" type="presParOf" srcId="{5BB50CF2-BE6B-41D3-8AA5-E7E655D06B57}" destId="{AF96A7E1-3F5C-4650-BFDC-D23D17846B00}" srcOrd="2" destOrd="0" presId="urn:microsoft.com/office/officeart/2005/8/layout/hierarchy4"/>
    <dgm:cxn modelId="{B24EBF27-EA3C-4466-B6EA-43214D0D4B97}" type="presParOf" srcId="{AF96A7E1-3F5C-4650-BFDC-D23D17846B00}" destId="{7A3B0A49-8A63-476A-9534-B5C03CCA23E8}" srcOrd="0" destOrd="0" presId="urn:microsoft.com/office/officeart/2005/8/layout/hierarchy4"/>
    <dgm:cxn modelId="{8F1DDFBC-D5A7-4E62-A33D-4CDBD27FD020}" type="presParOf" srcId="{7A3B0A49-8A63-476A-9534-B5C03CCA23E8}" destId="{4FDADE81-C495-4F94-83BE-AFDFDF4F0D47}" srcOrd="0" destOrd="0" presId="urn:microsoft.com/office/officeart/2005/8/layout/hierarchy4"/>
    <dgm:cxn modelId="{56EEF973-8363-4D65-8438-6AA720067793}" type="presParOf" srcId="{7A3B0A49-8A63-476A-9534-B5C03CCA23E8}" destId="{6F2D5B7C-C4B1-46BF-88B8-202CB3209121}" srcOrd="1" destOrd="0" presId="urn:microsoft.com/office/officeart/2005/8/layout/hierarchy4"/>
    <dgm:cxn modelId="{5776DB47-B531-479C-AE66-0AC0AA1EEFCC}" type="presParOf" srcId="{AF96A7E1-3F5C-4650-BFDC-D23D17846B00}" destId="{D43209CC-0BA9-448A-93D0-891E75049295}" srcOrd="1" destOrd="0" presId="urn:microsoft.com/office/officeart/2005/8/layout/hierarchy4"/>
    <dgm:cxn modelId="{017DAE57-49F5-49DF-9A14-C6F50BF39103}" type="presParOf" srcId="{AF96A7E1-3F5C-4650-BFDC-D23D17846B00}" destId="{7B02459A-9303-47EC-8A15-B2889FE3D342}" srcOrd="2" destOrd="0" presId="urn:microsoft.com/office/officeart/2005/8/layout/hierarchy4"/>
    <dgm:cxn modelId="{2928944D-72EB-4BA5-9813-BAFADBFD8EA5}" type="presParOf" srcId="{7B02459A-9303-47EC-8A15-B2889FE3D342}" destId="{B99CDD5B-7223-43DF-9B33-CC4CAD3C58FE}" srcOrd="0" destOrd="0" presId="urn:microsoft.com/office/officeart/2005/8/layout/hierarchy4"/>
    <dgm:cxn modelId="{09B2D9C4-7156-4535-AF44-86C7DE91FBE4}" type="presParOf" srcId="{7B02459A-9303-47EC-8A15-B2889FE3D342}" destId="{E649E980-087A-4A4E-9F86-E1119868160F}" srcOrd="1" destOrd="0" presId="urn:microsoft.com/office/officeart/2005/8/layout/hierarchy4"/>
    <dgm:cxn modelId="{03916C93-7DB2-49B4-B176-C8A4D80D0BFC}" type="presParOf" srcId="{5DA664D5-760D-40F8-9784-E47766597B67}" destId="{526CD2D0-3395-4CA3-806E-CF218E36D9DA}" srcOrd="3" destOrd="0" presId="urn:microsoft.com/office/officeart/2005/8/layout/hierarchy4"/>
    <dgm:cxn modelId="{E7E56140-5881-4613-B228-4BF2369A2D18}" type="presParOf" srcId="{5DA664D5-760D-40F8-9784-E47766597B67}" destId="{5C58255E-8BD9-4295-BBCB-E2FAFE90F1AC}" srcOrd="4" destOrd="0" presId="urn:microsoft.com/office/officeart/2005/8/layout/hierarchy4"/>
    <dgm:cxn modelId="{771A7D28-16CF-48D8-844E-E28E993F7293}" type="presParOf" srcId="{5C58255E-8BD9-4295-BBCB-E2FAFE90F1AC}" destId="{B3929EB9-D3EF-46E3-AE89-F10691B10281}" srcOrd="0" destOrd="0" presId="urn:microsoft.com/office/officeart/2005/8/layout/hierarchy4"/>
    <dgm:cxn modelId="{2264D81D-1241-4B18-A213-C88E796E8447}" type="presParOf" srcId="{5C58255E-8BD9-4295-BBCB-E2FAFE90F1AC}" destId="{1E603EFB-9DC7-4AC5-8ACD-243B05F27885}" srcOrd="1" destOrd="0" presId="urn:microsoft.com/office/officeart/2005/8/layout/hierarchy4"/>
    <dgm:cxn modelId="{B791F0DC-6647-4635-BBF2-615936435FFA}" type="presParOf" srcId="{5C58255E-8BD9-4295-BBCB-E2FAFE90F1AC}" destId="{E4CEC659-67BE-4A9A-A5BF-294A40E481CB}" srcOrd="2" destOrd="0" presId="urn:microsoft.com/office/officeart/2005/8/layout/hierarchy4"/>
    <dgm:cxn modelId="{1A48ADA7-AD18-4FA4-BEC4-8205A7670CE3}" type="presParOf" srcId="{E4CEC659-67BE-4A9A-A5BF-294A40E481CB}" destId="{9EAC93D5-9AE3-43E6-900B-365A45C5FE11}" srcOrd="0" destOrd="0" presId="urn:microsoft.com/office/officeart/2005/8/layout/hierarchy4"/>
    <dgm:cxn modelId="{DC7453DA-FD8B-45B4-BC39-68E249BC616D}" type="presParOf" srcId="{9EAC93D5-9AE3-43E6-900B-365A45C5FE11}" destId="{2A156026-1263-4BF4-8CD9-BFD15008EBB8}" srcOrd="0" destOrd="0" presId="urn:microsoft.com/office/officeart/2005/8/layout/hierarchy4"/>
    <dgm:cxn modelId="{C93E8D88-9CA0-4412-953D-D7877C9DD7E0}" type="presParOf" srcId="{9EAC93D5-9AE3-43E6-900B-365A45C5FE11}" destId="{1BB489F2-1D03-4143-8022-9004978AED59}" srcOrd="1" destOrd="0" presId="urn:microsoft.com/office/officeart/2005/8/layout/hierarchy4"/>
    <dgm:cxn modelId="{041A18C1-87D4-441C-8944-4DF99CD45EC5}" type="presParOf" srcId="{9EAC93D5-9AE3-43E6-900B-365A45C5FE11}" destId="{941A2A93-3CA7-4A06-B818-D98B1ABC83A1}" srcOrd="2" destOrd="0" presId="urn:microsoft.com/office/officeart/2005/8/layout/hierarchy4"/>
    <dgm:cxn modelId="{AE9A95C2-37B1-46A3-9229-9E20734E556E}" type="presParOf" srcId="{941A2A93-3CA7-4A06-B818-D98B1ABC83A1}" destId="{2A13112E-6DDD-4699-BC41-077708F5BA7D}" srcOrd="0" destOrd="0" presId="urn:microsoft.com/office/officeart/2005/8/layout/hierarchy4"/>
    <dgm:cxn modelId="{2044B183-7463-4158-8AC9-54C8B5F81622}" type="presParOf" srcId="{2A13112E-6DDD-4699-BC41-077708F5BA7D}" destId="{FF0CEEDA-9BF1-4A4C-A13C-3CED269DFDF1}" srcOrd="0" destOrd="0" presId="urn:microsoft.com/office/officeart/2005/8/layout/hierarchy4"/>
    <dgm:cxn modelId="{0A0F9FCC-8549-4A6E-98E3-9098E88916BC}" type="presParOf" srcId="{2A13112E-6DDD-4699-BC41-077708F5BA7D}" destId="{9AD33702-A27E-4BFF-A74E-AEE0B9E55171}" srcOrd="1" destOrd="0" presId="urn:microsoft.com/office/officeart/2005/8/layout/hierarchy4"/>
    <dgm:cxn modelId="{A1520C7E-5CE8-4791-A686-4E209F7ED6A3}" type="presParOf" srcId="{2A13112E-6DDD-4699-BC41-077708F5BA7D}" destId="{4365683E-E643-49E1-966F-64F5CA4C5562}" srcOrd="2" destOrd="0" presId="urn:microsoft.com/office/officeart/2005/8/layout/hierarchy4"/>
    <dgm:cxn modelId="{E33DE44F-86C0-4B88-ACB1-8F1A352D2E16}" type="presParOf" srcId="{4365683E-E643-49E1-966F-64F5CA4C5562}" destId="{DDF5D17A-07DF-4440-9550-823A2D735746}" srcOrd="0" destOrd="0" presId="urn:microsoft.com/office/officeart/2005/8/layout/hierarchy4"/>
    <dgm:cxn modelId="{BB5B534E-1CB8-4994-8120-F1ED7719003F}" type="presParOf" srcId="{DDF5D17A-07DF-4440-9550-823A2D735746}" destId="{9AD1D661-0BFE-4655-BF33-89078120D34E}" srcOrd="0" destOrd="0" presId="urn:microsoft.com/office/officeart/2005/8/layout/hierarchy4"/>
    <dgm:cxn modelId="{CDF26799-31A9-47C7-8E45-9843AF20012C}" type="presParOf" srcId="{DDF5D17A-07DF-4440-9550-823A2D735746}" destId="{AF355C90-154D-4ADD-9F27-16AEB8C80645}" srcOrd="1" destOrd="0" presId="urn:microsoft.com/office/officeart/2005/8/layout/hierarchy4"/>
    <dgm:cxn modelId="{CEA231E7-014B-4890-8115-CD1C8C5E4F0E}" type="presParOf" srcId="{4365683E-E643-49E1-966F-64F5CA4C5562}" destId="{9AB4F772-A236-4A51-B98A-D5E58C45A615}" srcOrd="1" destOrd="0" presId="urn:microsoft.com/office/officeart/2005/8/layout/hierarchy4"/>
    <dgm:cxn modelId="{02AB3213-CA69-4919-BFA8-A3F1F34A07EE}" type="presParOf" srcId="{4365683E-E643-49E1-966F-64F5CA4C5562}" destId="{2D69AFA2-D59B-4199-9B4D-2ED6E185EFFF}" srcOrd="2" destOrd="0" presId="urn:microsoft.com/office/officeart/2005/8/layout/hierarchy4"/>
    <dgm:cxn modelId="{207FBC0F-AE27-41B2-B291-CBA53D2C203C}" type="presParOf" srcId="{2D69AFA2-D59B-4199-9B4D-2ED6E185EFFF}" destId="{D3EBAC6A-E80D-4901-8955-5A188F305876}" srcOrd="0" destOrd="0" presId="urn:microsoft.com/office/officeart/2005/8/layout/hierarchy4"/>
    <dgm:cxn modelId="{F0CCD763-748C-4451-AA83-6A3FD2F1BDCD}" type="presParOf" srcId="{2D69AFA2-D59B-4199-9B4D-2ED6E185EFFF}" destId="{B50B8B71-613A-484B-8D96-6F6912053285}" srcOrd="1" destOrd="0" presId="urn:microsoft.com/office/officeart/2005/8/layout/hierarchy4"/>
    <dgm:cxn modelId="{9A2D19CF-8872-4E7E-BFA4-526355B2A03A}" type="presParOf" srcId="{941A2A93-3CA7-4A06-B818-D98B1ABC83A1}" destId="{5DFE736A-F3C3-44DE-8E85-E86031FB3AB0}" srcOrd="1" destOrd="0" presId="urn:microsoft.com/office/officeart/2005/8/layout/hierarchy4"/>
    <dgm:cxn modelId="{B1E5AE63-A2A5-416D-BEB7-A071732D65F9}" type="presParOf" srcId="{941A2A93-3CA7-4A06-B818-D98B1ABC83A1}" destId="{C534F8A5-0F9B-41D8-9FFF-F8801EDF12A0}" srcOrd="2" destOrd="0" presId="urn:microsoft.com/office/officeart/2005/8/layout/hierarchy4"/>
    <dgm:cxn modelId="{602D7AD9-4BB0-451E-84DF-18CFDCB11452}" type="presParOf" srcId="{C534F8A5-0F9B-41D8-9FFF-F8801EDF12A0}" destId="{450A91C2-8258-45CB-ACB2-405C2F33C718}" srcOrd="0" destOrd="0" presId="urn:microsoft.com/office/officeart/2005/8/layout/hierarchy4"/>
    <dgm:cxn modelId="{DD42026C-BD06-4277-82C6-C5FE916CEED3}" type="presParOf" srcId="{C534F8A5-0F9B-41D8-9FFF-F8801EDF12A0}" destId="{C6C2A623-7D1F-40A0-B23F-56B525AFB5E8}" srcOrd="1" destOrd="0" presId="urn:microsoft.com/office/officeart/2005/8/layout/hierarchy4"/>
    <dgm:cxn modelId="{7270511F-0709-4800-BAF2-B5F728AF6992}" type="presParOf" srcId="{C534F8A5-0F9B-41D8-9FFF-F8801EDF12A0}" destId="{322DD21A-0CFB-41F6-B0E6-CF2BC60B52CC}" srcOrd="2" destOrd="0" presId="urn:microsoft.com/office/officeart/2005/8/layout/hierarchy4"/>
    <dgm:cxn modelId="{F29C7DC9-A2F0-4B8F-9800-58E91BF43304}" type="presParOf" srcId="{322DD21A-0CFB-41F6-B0E6-CF2BC60B52CC}" destId="{58B268BE-3EA8-4F49-B926-8EBA761B704C}" srcOrd="0" destOrd="0" presId="urn:microsoft.com/office/officeart/2005/8/layout/hierarchy4"/>
    <dgm:cxn modelId="{B6DE37A4-C6E2-4796-B0E2-D49DE8C76174}" type="presParOf" srcId="{58B268BE-3EA8-4F49-B926-8EBA761B704C}" destId="{3EF766D6-03D9-4398-9BB1-AE19120A33DA}" srcOrd="0" destOrd="0" presId="urn:microsoft.com/office/officeart/2005/8/layout/hierarchy4"/>
    <dgm:cxn modelId="{01CD2B41-E375-4E20-9DBC-F277DE177FAD}" type="presParOf" srcId="{58B268BE-3EA8-4F49-B926-8EBA761B704C}" destId="{05976341-A7F1-4F62-9B12-97AF0BB9A04A}" srcOrd="1" destOrd="0" presId="urn:microsoft.com/office/officeart/2005/8/layout/hierarchy4"/>
    <dgm:cxn modelId="{13725DBB-7075-4C84-AB9D-9658DC0D8C80}" type="presParOf" srcId="{322DD21A-0CFB-41F6-B0E6-CF2BC60B52CC}" destId="{487CC28F-9DF1-4EF8-9523-AC942ED512C9}" srcOrd="1" destOrd="0" presId="urn:microsoft.com/office/officeart/2005/8/layout/hierarchy4"/>
    <dgm:cxn modelId="{C3F0DF43-4A4A-4020-8CB0-CBE5E85A45D1}" type="presParOf" srcId="{322DD21A-0CFB-41F6-B0E6-CF2BC60B52CC}" destId="{2A3C601D-0846-4039-ACE6-8502AEF9BE5F}" srcOrd="2" destOrd="0" presId="urn:microsoft.com/office/officeart/2005/8/layout/hierarchy4"/>
    <dgm:cxn modelId="{0483A5BA-F100-4549-A290-EF940858271C}" type="presParOf" srcId="{2A3C601D-0846-4039-ACE6-8502AEF9BE5F}" destId="{EBCED8E3-8621-4550-9749-56185483DD11}" srcOrd="0" destOrd="0" presId="urn:microsoft.com/office/officeart/2005/8/layout/hierarchy4"/>
    <dgm:cxn modelId="{215A9B2D-91EE-4353-9C25-CA15BB0564F4}" type="presParOf" srcId="{2A3C601D-0846-4039-ACE6-8502AEF9BE5F}" destId="{AFDE56AB-6E9D-4160-A1A7-9087C3D2F8B8}" srcOrd="1" destOrd="0" presId="urn:microsoft.com/office/officeart/2005/8/layout/hierarchy4"/>
    <dgm:cxn modelId="{CC56A826-27DF-4757-8108-F2822F6139CB}" type="presParOf" srcId="{5DA664D5-760D-40F8-9784-E47766597B67}" destId="{6ABFCDA8-03BB-4C42-B980-23F32A92F7FA}" srcOrd="5" destOrd="0" presId="urn:microsoft.com/office/officeart/2005/8/layout/hierarchy4"/>
    <dgm:cxn modelId="{FA05B12D-3F4C-4C15-9686-E2C730F44235}" type="presParOf" srcId="{5DA664D5-760D-40F8-9784-E47766597B67}" destId="{1E6A6039-5E60-4DBD-901E-95D9E4C29D4E}" srcOrd="6" destOrd="0" presId="urn:microsoft.com/office/officeart/2005/8/layout/hierarchy4"/>
    <dgm:cxn modelId="{2086209D-32EF-4E9E-A704-570E0B1F8F01}" type="presParOf" srcId="{1E6A6039-5E60-4DBD-901E-95D9E4C29D4E}" destId="{F02D0185-91BD-4D56-85F9-0CFFB9EC5EC4}" srcOrd="0" destOrd="0" presId="urn:microsoft.com/office/officeart/2005/8/layout/hierarchy4"/>
    <dgm:cxn modelId="{805BAE89-CC79-4739-8D1A-2AC8D0A8194A}" type="presParOf" srcId="{1E6A6039-5E60-4DBD-901E-95D9E4C29D4E}" destId="{B5428512-7D24-4FF7-AC96-EF7BC0BC5DB0}" srcOrd="1" destOrd="0" presId="urn:microsoft.com/office/officeart/2005/8/layout/hierarchy4"/>
    <dgm:cxn modelId="{68197ED9-6C70-4409-B193-8367A51E891F}" type="presParOf" srcId="{1E6A6039-5E60-4DBD-901E-95D9E4C29D4E}" destId="{18792862-FA13-4912-95EA-930848A5C083}" srcOrd="2" destOrd="0" presId="urn:microsoft.com/office/officeart/2005/8/layout/hierarchy4"/>
    <dgm:cxn modelId="{BF4CAA09-A5F1-4CD4-9BFB-427EE28B822E}" type="presParOf" srcId="{18792862-FA13-4912-95EA-930848A5C083}" destId="{BCF0CB30-8315-4A0D-825D-4729778B8671}" srcOrd="0" destOrd="0" presId="urn:microsoft.com/office/officeart/2005/8/layout/hierarchy4"/>
    <dgm:cxn modelId="{027DA9AC-9737-4757-949F-E52D1FC7A07B}" type="presParOf" srcId="{BCF0CB30-8315-4A0D-825D-4729778B8671}" destId="{025343F9-657D-4005-8A17-ABABA020DB0D}" srcOrd="0" destOrd="0" presId="urn:microsoft.com/office/officeart/2005/8/layout/hierarchy4"/>
    <dgm:cxn modelId="{83454BC9-B738-4E8E-878C-EBBFC801135F}" type="presParOf" srcId="{BCF0CB30-8315-4A0D-825D-4729778B8671}" destId="{0D5E5BDC-272D-4160-A2A2-D4EE2BF90CE3}" srcOrd="1" destOrd="0" presId="urn:microsoft.com/office/officeart/2005/8/layout/hierarchy4"/>
    <dgm:cxn modelId="{EE2FE516-0EA3-4C74-A675-2356E48D8367}" type="presParOf" srcId="{BCF0CB30-8315-4A0D-825D-4729778B8671}" destId="{95C4C80C-CBC1-467F-BE73-97184C405E31}" srcOrd="2" destOrd="0" presId="urn:microsoft.com/office/officeart/2005/8/layout/hierarchy4"/>
    <dgm:cxn modelId="{DC9654A9-9E0D-49C4-82BD-87B490A636E4}" type="presParOf" srcId="{95C4C80C-CBC1-467F-BE73-97184C405E31}" destId="{1FC71E5E-65E1-4E7F-8270-3E4E55E77257}" srcOrd="0" destOrd="0" presId="urn:microsoft.com/office/officeart/2005/8/layout/hierarchy4"/>
    <dgm:cxn modelId="{AFC962FB-89AC-4D0C-A08A-B3586EA4DDBB}" type="presParOf" srcId="{1FC71E5E-65E1-4E7F-8270-3E4E55E77257}" destId="{EB9608FA-9276-45A8-B19D-801C80D3F859}" srcOrd="0" destOrd="0" presId="urn:microsoft.com/office/officeart/2005/8/layout/hierarchy4"/>
    <dgm:cxn modelId="{04C671A5-7C8D-49E2-96B7-F7E268636F94}" type="presParOf" srcId="{1FC71E5E-65E1-4E7F-8270-3E4E55E77257}" destId="{1B758BBF-0525-4705-AD81-6D597FDCB527}" srcOrd="1" destOrd="0" presId="urn:microsoft.com/office/officeart/2005/8/layout/hierarchy4"/>
    <dgm:cxn modelId="{F55FDDE3-740B-47AE-A9F2-42B7F6581855}" type="presParOf" srcId="{1FC71E5E-65E1-4E7F-8270-3E4E55E77257}" destId="{9CA05C4E-E2C4-4624-8E65-8A3956258B7C}" srcOrd="2" destOrd="0" presId="urn:microsoft.com/office/officeart/2005/8/layout/hierarchy4"/>
    <dgm:cxn modelId="{FE0E7BD7-3580-4242-8B5E-CC26C9B74453}" type="presParOf" srcId="{9CA05C4E-E2C4-4624-8E65-8A3956258B7C}" destId="{CDBE22DC-E7EC-45AE-B1A5-6DCBD561FA7F}" srcOrd="0" destOrd="0" presId="urn:microsoft.com/office/officeart/2005/8/layout/hierarchy4"/>
    <dgm:cxn modelId="{1168C0AA-C9C3-4DD9-8BED-6C8F5285CBF8}" type="presParOf" srcId="{CDBE22DC-E7EC-45AE-B1A5-6DCBD561FA7F}" destId="{37A8BBB9-9280-4AF3-8AB7-FA3971AB4E34}" srcOrd="0" destOrd="0" presId="urn:microsoft.com/office/officeart/2005/8/layout/hierarchy4"/>
    <dgm:cxn modelId="{3E3B3C09-D3A7-4388-A5E4-9C20A5364AEB}" type="presParOf" srcId="{CDBE22DC-E7EC-45AE-B1A5-6DCBD561FA7F}" destId="{0AABD769-8035-44F1-8513-0FEE5BC10E27}" srcOrd="1" destOrd="0" presId="urn:microsoft.com/office/officeart/2005/8/layout/hierarchy4"/>
    <dgm:cxn modelId="{E82EE8ED-FCB3-43CA-BD3B-618AB7D4E4C1}" type="presParOf" srcId="{9CA05C4E-E2C4-4624-8E65-8A3956258B7C}" destId="{E75B2EC7-0F67-48A3-A295-EFEA0E83EF31}" srcOrd="1" destOrd="0" presId="urn:microsoft.com/office/officeart/2005/8/layout/hierarchy4"/>
    <dgm:cxn modelId="{07BB50D6-A6A7-4B94-A2C6-5BA24A621B21}" type="presParOf" srcId="{9CA05C4E-E2C4-4624-8E65-8A3956258B7C}" destId="{2522D926-BD5E-4F9F-BDE1-E1F13A63CD0D}" srcOrd="2" destOrd="0" presId="urn:microsoft.com/office/officeart/2005/8/layout/hierarchy4"/>
    <dgm:cxn modelId="{1ADD4903-6852-4B79-B9E7-713E43C2562A}" type="presParOf" srcId="{2522D926-BD5E-4F9F-BDE1-E1F13A63CD0D}" destId="{37CE8B39-81AC-499A-8ECF-5D7AB98392D6}" srcOrd="0" destOrd="0" presId="urn:microsoft.com/office/officeart/2005/8/layout/hierarchy4"/>
    <dgm:cxn modelId="{37470524-193D-4F49-BA7B-FD084D7866CD}" type="presParOf" srcId="{2522D926-BD5E-4F9F-BDE1-E1F13A63CD0D}" destId="{B37AD395-3C97-4DB9-9A9B-D9989AAC635B}" srcOrd="1" destOrd="0" presId="urn:microsoft.com/office/officeart/2005/8/layout/hierarchy4"/>
    <dgm:cxn modelId="{1C8214B7-57E8-4AA6-A5B3-273773A6C6FA}" type="presParOf" srcId="{95C4C80C-CBC1-467F-BE73-97184C405E31}" destId="{6822B7EC-B73F-4722-A7F8-FC98921A375F}" srcOrd="1" destOrd="0" presId="urn:microsoft.com/office/officeart/2005/8/layout/hierarchy4"/>
    <dgm:cxn modelId="{0C44CE4C-4CC0-44D6-A720-FFB9916FB4AA}" type="presParOf" srcId="{95C4C80C-CBC1-467F-BE73-97184C405E31}" destId="{C0E2FB9A-86DE-402E-92EC-EC1ED2A2EE31}" srcOrd="2" destOrd="0" presId="urn:microsoft.com/office/officeart/2005/8/layout/hierarchy4"/>
    <dgm:cxn modelId="{2183419F-BD09-4CB3-9BDE-187DD01A6517}" type="presParOf" srcId="{C0E2FB9A-86DE-402E-92EC-EC1ED2A2EE31}" destId="{4FE2CE43-B659-4E8C-8AC6-855FEA850244}" srcOrd="0" destOrd="0" presId="urn:microsoft.com/office/officeart/2005/8/layout/hierarchy4"/>
    <dgm:cxn modelId="{6DB22B51-2687-4F1C-BBBF-26CB833CF171}" type="presParOf" srcId="{C0E2FB9A-86DE-402E-92EC-EC1ED2A2EE31}" destId="{8C75E3F2-5C1D-4473-9041-6873C7F5C89D}" srcOrd="1" destOrd="0" presId="urn:microsoft.com/office/officeart/2005/8/layout/hierarchy4"/>
    <dgm:cxn modelId="{74D3590B-326E-4667-B0E2-FC1B25C66830}" type="presParOf" srcId="{C0E2FB9A-86DE-402E-92EC-EC1ED2A2EE31}" destId="{37904E87-70EB-4DC0-BCC5-9D91988B24CC}" srcOrd="2" destOrd="0" presId="urn:microsoft.com/office/officeart/2005/8/layout/hierarchy4"/>
    <dgm:cxn modelId="{1721A49E-0555-4761-8015-FF9B9EC70A41}" type="presParOf" srcId="{37904E87-70EB-4DC0-BCC5-9D91988B24CC}" destId="{B57204DD-2814-4BBE-816F-09BB06EC4755}" srcOrd="0" destOrd="0" presId="urn:microsoft.com/office/officeart/2005/8/layout/hierarchy4"/>
    <dgm:cxn modelId="{0742C94E-0C98-4CA5-A803-230FDC7A4730}" type="presParOf" srcId="{B57204DD-2814-4BBE-816F-09BB06EC4755}" destId="{DF783648-9780-4F97-8D9F-E3CC931AF68D}" srcOrd="0" destOrd="0" presId="urn:microsoft.com/office/officeart/2005/8/layout/hierarchy4"/>
    <dgm:cxn modelId="{621F1197-C935-491D-9818-A551B16FC3DB}" type="presParOf" srcId="{B57204DD-2814-4BBE-816F-09BB06EC4755}" destId="{4CE1EFF8-F8FE-4A16-8807-64927BF76325}" srcOrd="1" destOrd="0" presId="urn:microsoft.com/office/officeart/2005/8/layout/hierarchy4"/>
    <dgm:cxn modelId="{1313647F-EE70-4192-8CB1-2B094DC55EC1}" type="presParOf" srcId="{37904E87-70EB-4DC0-BCC5-9D91988B24CC}" destId="{AF69293C-6E22-41EE-B5CD-89839CB233C6}" srcOrd="1" destOrd="0" presId="urn:microsoft.com/office/officeart/2005/8/layout/hierarchy4"/>
    <dgm:cxn modelId="{692C1D33-61DB-4DB3-BFB2-3292CC292F0B}" type="presParOf" srcId="{37904E87-70EB-4DC0-BCC5-9D91988B24CC}" destId="{65FBA4D9-2F74-408D-96BC-2023A6F1BEC0}" srcOrd="2" destOrd="0" presId="urn:microsoft.com/office/officeart/2005/8/layout/hierarchy4"/>
    <dgm:cxn modelId="{6BBBC607-ED8E-41AF-A29C-906F1B496CD3}" type="presParOf" srcId="{65FBA4D9-2F74-408D-96BC-2023A6F1BEC0}" destId="{6890CC40-EBD4-44FE-8CD1-5601B0293DC9}" srcOrd="0" destOrd="0" presId="urn:microsoft.com/office/officeart/2005/8/layout/hierarchy4"/>
    <dgm:cxn modelId="{E3C379BC-3916-49CE-A688-4CADBF3025D9}" type="presParOf" srcId="{65FBA4D9-2F74-408D-96BC-2023A6F1BEC0}" destId="{421548EF-1714-41AE-B537-BA99384CA25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4FCC24-FC7C-4D6E-B475-B2AB1E750EC1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DCA53FB-605F-4218-9C4B-04BC817BD7FF}">
      <dgm:prSet phldrT="[Text]"/>
      <dgm:spPr/>
      <dgm:t>
        <a:bodyPr/>
        <a:lstStyle/>
        <a:p>
          <a:r>
            <a:rPr lang="en-GB" dirty="0"/>
            <a:t>float</a:t>
          </a:r>
        </a:p>
      </dgm:t>
    </dgm:pt>
    <dgm:pt modelId="{2E73D25F-02DA-4AFA-9DCB-00ACFCFC41F5}" type="parTrans" cxnId="{CE94DAE8-2866-45AD-8473-436D8740492B}">
      <dgm:prSet/>
      <dgm:spPr/>
      <dgm:t>
        <a:bodyPr/>
        <a:lstStyle/>
        <a:p>
          <a:endParaRPr lang="en-GB"/>
        </a:p>
      </dgm:t>
    </dgm:pt>
    <dgm:pt modelId="{58A1B8F9-5569-40BD-ABE6-69DD99132B54}" type="sibTrans" cxnId="{CE94DAE8-2866-45AD-8473-436D8740492B}">
      <dgm:prSet/>
      <dgm:spPr/>
      <dgm:t>
        <a:bodyPr/>
        <a:lstStyle/>
        <a:p>
          <a:endParaRPr lang="en-GB"/>
        </a:p>
      </dgm:t>
    </dgm:pt>
    <dgm:pt modelId="{789AF018-91B3-4F8C-A4C5-716B490CA8B5}">
      <dgm:prSet phldrT="[Text]"/>
      <dgm:spPr/>
      <dgm:t>
        <a:bodyPr/>
        <a:lstStyle/>
        <a:p>
          <a:r>
            <a:rPr lang="en-GB" dirty="0"/>
            <a:t>float</a:t>
          </a:r>
        </a:p>
      </dgm:t>
    </dgm:pt>
    <dgm:pt modelId="{925D8F59-D3F6-47E6-B229-055F8F1C7C72}" type="parTrans" cxnId="{E245F2CE-2D29-4184-A6FE-EB1A2973D91E}">
      <dgm:prSet/>
      <dgm:spPr/>
      <dgm:t>
        <a:bodyPr/>
        <a:lstStyle/>
        <a:p>
          <a:endParaRPr lang="en-GB"/>
        </a:p>
      </dgm:t>
    </dgm:pt>
    <dgm:pt modelId="{6612288D-6610-4E7B-AD43-CE5B79B62291}" type="sibTrans" cxnId="{E245F2CE-2D29-4184-A6FE-EB1A2973D91E}">
      <dgm:prSet/>
      <dgm:spPr/>
      <dgm:t>
        <a:bodyPr/>
        <a:lstStyle/>
        <a:p>
          <a:endParaRPr lang="en-GB"/>
        </a:p>
      </dgm:t>
    </dgm:pt>
    <dgm:pt modelId="{A9FCD2CB-DE8A-4750-95A7-3E043935DAD4}">
      <dgm:prSet phldrT="[Text]"/>
      <dgm:spPr/>
      <dgm:t>
        <a:bodyPr/>
        <a:lstStyle/>
        <a:p>
          <a:r>
            <a:rPr lang="en-GB" dirty="0"/>
            <a:t>float</a:t>
          </a:r>
        </a:p>
      </dgm:t>
    </dgm:pt>
    <dgm:pt modelId="{56903979-6B90-476D-83C3-3EDD1552B805}" type="parTrans" cxnId="{30237567-24DB-417A-BD54-9B27DC88A888}">
      <dgm:prSet/>
      <dgm:spPr/>
      <dgm:t>
        <a:bodyPr/>
        <a:lstStyle/>
        <a:p>
          <a:endParaRPr lang="en-GB"/>
        </a:p>
      </dgm:t>
    </dgm:pt>
    <dgm:pt modelId="{1B98834B-F835-4115-B222-FCF136A9F685}" type="sibTrans" cxnId="{30237567-24DB-417A-BD54-9B27DC88A888}">
      <dgm:prSet/>
      <dgm:spPr/>
      <dgm:t>
        <a:bodyPr/>
        <a:lstStyle/>
        <a:p>
          <a:endParaRPr lang="en-GB"/>
        </a:p>
      </dgm:t>
    </dgm:pt>
    <dgm:pt modelId="{DAD92E39-372C-4DA0-97DF-C8AAAC101DAC}">
      <dgm:prSet phldrT="[Text]"/>
      <dgm:spPr/>
      <dgm:t>
        <a:bodyPr/>
        <a:lstStyle/>
        <a:p>
          <a:r>
            <a:rPr lang="en-GB" dirty="0"/>
            <a:t>float</a:t>
          </a:r>
        </a:p>
      </dgm:t>
    </dgm:pt>
    <dgm:pt modelId="{6721B9EE-007F-4ACD-ABAC-11508820F71B}" type="parTrans" cxnId="{A27D1798-8E52-492D-868A-F305D332DD58}">
      <dgm:prSet/>
      <dgm:spPr/>
      <dgm:t>
        <a:bodyPr/>
        <a:lstStyle/>
        <a:p>
          <a:endParaRPr lang="en-GB"/>
        </a:p>
      </dgm:t>
    </dgm:pt>
    <dgm:pt modelId="{9628CDC6-865F-45C4-8686-043D63F97914}" type="sibTrans" cxnId="{A27D1798-8E52-492D-868A-F305D332DD58}">
      <dgm:prSet/>
      <dgm:spPr/>
      <dgm:t>
        <a:bodyPr/>
        <a:lstStyle/>
        <a:p>
          <a:endParaRPr lang="en-GB"/>
        </a:p>
      </dgm:t>
    </dgm:pt>
    <dgm:pt modelId="{E66600A9-2722-409B-A688-15843750E0B3}">
      <dgm:prSet phldrT="[Text]"/>
      <dgm:spPr/>
      <dgm:t>
        <a:bodyPr/>
        <a:lstStyle/>
        <a:p>
          <a:r>
            <a:rPr lang="en-GB" dirty="0"/>
            <a:t>int32</a:t>
          </a:r>
        </a:p>
      </dgm:t>
    </dgm:pt>
    <dgm:pt modelId="{8E7B8213-AD1E-4782-BC13-D901248E8AEC}" type="parTrans" cxnId="{6B6A4974-F050-4EDB-A614-F6EFBFE9DAAC}">
      <dgm:prSet/>
      <dgm:spPr/>
      <dgm:t>
        <a:bodyPr/>
        <a:lstStyle/>
        <a:p>
          <a:endParaRPr lang="en-GB"/>
        </a:p>
      </dgm:t>
    </dgm:pt>
    <dgm:pt modelId="{38194601-C077-4715-BDA9-A81A69E2ACB0}" type="sibTrans" cxnId="{6B6A4974-F050-4EDB-A614-F6EFBFE9DAAC}">
      <dgm:prSet/>
      <dgm:spPr/>
      <dgm:t>
        <a:bodyPr/>
        <a:lstStyle/>
        <a:p>
          <a:endParaRPr lang="en-GB"/>
        </a:p>
      </dgm:t>
    </dgm:pt>
    <dgm:pt modelId="{8E55314D-8BAC-4A2E-9A2C-57BFEB4D893B}">
      <dgm:prSet phldrT="[Text]"/>
      <dgm:spPr/>
      <dgm:t>
        <a:bodyPr/>
        <a:lstStyle/>
        <a:p>
          <a:r>
            <a:rPr lang="en-GB" dirty="0"/>
            <a:t>int32</a:t>
          </a:r>
        </a:p>
      </dgm:t>
    </dgm:pt>
    <dgm:pt modelId="{1C767026-01AE-44B2-B431-492A6AF633EC}" type="parTrans" cxnId="{950416BB-130E-4792-B5BB-2F938AF24E20}">
      <dgm:prSet/>
      <dgm:spPr/>
      <dgm:t>
        <a:bodyPr/>
        <a:lstStyle/>
        <a:p>
          <a:endParaRPr lang="en-GB"/>
        </a:p>
      </dgm:t>
    </dgm:pt>
    <dgm:pt modelId="{FCA59295-4075-46D3-8288-D8E9F238EA2A}" type="sibTrans" cxnId="{950416BB-130E-4792-B5BB-2F938AF24E20}">
      <dgm:prSet/>
      <dgm:spPr/>
      <dgm:t>
        <a:bodyPr/>
        <a:lstStyle/>
        <a:p>
          <a:endParaRPr lang="en-GB"/>
        </a:p>
      </dgm:t>
    </dgm:pt>
    <dgm:pt modelId="{638C4941-1B71-484B-ACA5-3C8EEBA0D408}">
      <dgm:prSet phldrT="[Text]"/>
      <dgm:spPr/>
      <dgm:t>
        <a:bodyPr/>
        <a:lstStyle/>
        <a:p>
          <a:r>
            <a:rPr lang="en-GB" dirty="0"/>
            <a:t>int16</a:t>
          </a:r>
        </a:p>
      </dgm:t>
    </dgm:pt>
    <dgm:pt modelId="{4F243525-F9F0-4F03-B2C6-7C7A25D245D0}" type="parTrans" cxnId="{A8B96F82-1F0E-4C51-A1E7-E67268330917}">
      <dgm:prSet/>
      <dgm:spPr/>
      <dgm:t>
        <a:bodyPr/>
        <a:lstStyle/>
        <a:p>
          <a:endParaRPr lang="en-GB"/>
        </a:p>
      </dgm:t>
    </dgm:pt>
    <dgm:pt modelId="{C768C1CA-9DA4-4722-8676-E073D77DA982}" type="sibTrans" cxnId="{A8B96F82-1F0E-4C51-A1E7-E67268330917}">
      <dgm:prSet/>
      <dgm:spPr/>
      <dgm:t>
        <a:bodyPr/>
        <a:lstStyle/>
        <a:p>
          <a:endParaRPr lang="en-GB"/>
        </a:p>
      </dgm:t>
    </dgm:pt>
    <dgm:pt modelId="{35C4EBEC-8F8C-4D1B-876B-4B9740A9E733}">
      <dgm:prSet phldrT="[Text]"/>
      <dgm:spPr/>
      <dgm:t>
        <a:bodyPr/>
        <a:lstStyle/>
        <a:p>
          <a:r>
            <a:rPr lang="en-GB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int8</a:t>
          </a:r>
        </a:p>
      </dgm:t>
    </dgm:pt>
    <dgm:pt modelId="{E031C1E8-1BD8-4ED2-A80A-667E25EAEEB6}" type="parTrans" cxnId="{3B5D1120-7EF9-4852-B284-32EF978E66FE}">
      <dgm:prSet/>
      <dgm:spPr/>
      <dgm:t>
        <a:bodyPr/>
        <a:lstStyle/>
        <a:p>
          <a:endParaRPr lang="en-GB"/>
        </a:p>
      </dgm:t>
    </dgm:pt>
    <dgm:pt modelId="{39FDF9BF-C1C3-483A-A98D-E87DF530CA91}" type="sibTrans" cxnId="{3B5D1120-7EF9-4852-B284-32EF978E66FE}">
      <dgm:prSet/>
      <dgm:spPr/>
      <dgm:t>
        <a:bodyPr/>
        <a:lstStyle/>
        <a:p>
          <a:endParaRPr lang="en-GB"/>
        </a:p>
      </dgm:t>
    </dgm:pt>
    <dgm:pt modelId="{5112B823-5F14-42AA-AAAC-59AC110FE9F5}">
      <dgm:prSet phldrT="[Text]"/>
      <dgm:spPr/>
      <dgm:t>
        <a:bodyPr/>
        <a:lstStyle/>
        <a:p>
          <a:r>
            <a:rPr lang="en-GB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int8</a:t>
          </a:r>
        </a:p>
      </dgm:t>
    </dgm:pt>
    <dgm:pt modelId="{6F582064-4D0B-4F8A-A9A8-7587E2984AF7}" type="parTrans" cxnId="{E85FCC4B-B9E5-41A9-91F4-3D291B78A263}">
      <dgm:prSet/>
      <dgm:spPr/>
      <dgm:t>
        <a:bodyPr/>
        <a:lstStyle/>
        <a:p>
          <a:endParaRPr lang="en-GB"/>
        </a:p>
      </dgm:t>
    </dgm:pt>
    <dgm:pt modelId="{A4233BE5-1A9C-4AE8-8928-99508F538E09}" type="sibTrans" cxnId="{E85FCC4B-B9E5-41A9-91F4-3D291B78A263}">
      <dgm:prSet/>
      <dgm:spPr/>
      <dgm:t>
        <a:bodyPr/>
        <a:lstStyle/>
        <a:p>
          <a:endParaRPr lang="en-GB"/>
        </a:p>
      </dgm:t>
    </dgm:pt>
    <dgm:pt modelId="{B5A4B44A-0106-4582-A8B6-240B25740B0D}">
      <dgm:prSet phldrT="[Text]"/>
      <dgm:spPr/>
      <dgm:t>
        <a:bodyPr/>
        <a:lstStyle/>
        <a:p>
          <a:r>
            <a:rPr lang="en-GB" dirty="0"/>
            <a:t>int32</a:t>
          </a:r>
        </a:p>
      </dgm:t>
    </dgm:pt>
    <dgm:pt modelId="{CE23256C-D003-4320-B7D2-492F1BE1740D}" type="parTrans" cxnId="{A4668DA1-4FEC-48FA-AE51-1E38FAB948E1}">
      <dgm:prSet/>
      <dgm:spPr/>
      <dgm:t>
        <a:bodyPr/>
        <a:lstStyle/>
        <a:p>
          <a:endParaRPr lang="en-GB"/>
        </a:p>
      </dgm:t>
    </dgm:pt>
    <dgm:pt modelId="{8B8557D2-657F-4DD8-90E6-35555739AC8A}" type="sibTrans" cxnId="{A4668DA1-4FEC-48FA-AE51-1E38FAB948E1}">
      <dgm:prSet/>
      <dgm:spPr/>
      <dgm:t>
        <a:bodyPr/>
        <a:lstStyle/>
        <a:p>
          <a:endParaRPr lang="en-GB"/>
        </a:p>
      </dgm:t>
    </dgm:pt>
    <dgm:pt modelId="{6BC4605D-7B4B-49CE-8F5C-2E83CB02C42E}">
      <dgm:prSet phldrT="[Text]"/>
      <dgm:spPr/>
      <dgm:t>
        <a:bodyPr/>
        <a:lstStyle/>
        <a:p>
          <a:r>
            <a:rPr lang="en-GB" dirty="0"/>
            <a:t>int16</a:t>
          </a:r>
        </a:p>
      </dgm:t>
    </dgm:pt>
    <dgm:pt modelId="{FBF23084-2D81-4385-9E18-8E6C0E359CDA}" type="parTrans" cxnId="{C4E1E37C-C7D3-44E2-B9D9-B0A5292D8057}">
      <dgm:prSet/>
      <dgm:spPr/>
      <dgm:t>
        <a:bodyPr/>
        <a:lstStyle/>
        <a:p>
          <a:endParaRPr lang="en-GB"/>
        </a:p>
      </dgm:t>
    </dgm:pt>
    <dgm:pt modelId="{5673AA7A-E77C-4D7D-92CC-94EC82CC28AD}" type="sibTrans" cxnId="{C4E1E37C-C7D3-44E2-B9D9-B0A5292D8057}">
      <dgm:prSet/>
      <dgm:spPr/>
      <dgm:t>
        <a:bodyPr/>
        <a:lstStyle/>
        <a:p>
          <a:endParaRPr lang="en-GB"/>
        </a:p>
      </dgm:t>
    </dgm:pt>
    <dgm:pt modelId="{CB28F143-7069-4E8B-ACC7-21A38A145531}">
      <dgm:prSet phldrT="[Text]"/>
      <dgm:spPr/>
      <dgm:t>
        <a:bodyPr/>
        <a:lstStyle/>
        <a:p>
          <a:r>
            <a:rPr lang="en-GB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int8</a:t>
          </a:r>
        </a:p>
      </dgm:t>
    </dgm:pt>
    <dgm:pt modelId="{7D5333A7-40C4-468E-933A-B97BAFD4BA6B}" type="parTrans" cxnId="{F56A80A8-8FB8-40EE-B692-E859A83A8697}">
      <dgm:prSet/>
      <dgm:spPr/>
      <dgm:t>
        <a:bodyPr/>
        <a:lstStyle/>
        <a:p>
          <a:endParaRPr lang="en-GB"/>
        </a:p>
      </dgm:t>
    </dgm:pt>
    <dgm:pt modelId="{17A5E0BC-BA1D-41D2-B0AB-1079E4B2ED3B}" type="sibTrans" cxnId="{F56A80A8-8FB8-40EE-B692-E859A83A8697}">
      <dgm:prSet/>
      <dgm:spPr/>
      <dgm:t>
        <a:bodyPr/>
        <a:lstStyle/>
        <a:p>
          <a:endParaRPr lang="en-GB"/>
        </a:p>
      </dgm:t>
    </dgm:pt>
    <dgm:pt modelId="{CB41862B-2EA9-446C-B355-5F6F2B915AF5}">
      <dgm:prSet phldrT="[Text]"/>
      <dgm:spPr/>
      <dgm:t>
        <a:bodyPr/>
        <a:lstStyle/>
        <a:p>
          <a:r>
            <a:rPr lang="en-GB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int8</a:t>
          </a:r>
        </a:p>
      </dgm:t>
    </dgm:pt>
    <dgm:pt modelId="{6E330AB1-E7FD-47FF-B1A9-638D23CD27CF}" type="parTrans" cxnId="{1064A241-4725-4E61-BAA1-801D97B61CBD}">
      <dgm:prSet/>
      <dgm:spPr/>
      <dgm:t>
        <a:bodyPr/>
        <a:lstStyle/>
        <a:p>
          <a:endParaRPr lang="en-GB"/>
        </a:p>
      </dgm:t>
    </dgm:pt>
    <dgm:pt modelId="{9592C18D-4DAE-454A-B013-05347638DB44}" type="sibTrans" cxnId="{1064A241-4725-4E61-BAA1-801D97B61CBD}">
      <dgm:prSet/>
      <dgm:spPr/>
      <dgm:t>
        <a:bodyPr/>
        <a:lstStyle/>
        <a:p>
          <a:endParaRPr lang="en-GB"/>
        </a:p>
      </dgm:t>
    </dgm:pt>
    <dgm:pt modelId="{86A30740-D155-4B64-9D2A-300BC236DB39}">
      <dgm:prSet phldrT="[Text]"/>
      <dgm:spPr/>
      <dgm:t>
        <a:bodyPr/>
        <a:lstStyle/>
        <a:p>
          <a:r>
            <a:rPr lang="en-GB" dirty="0"/>
            <a:t>int32</a:t>
          </a:r>
        </a:p>
      </dgm:t>
    </dgm:pt>
    <dgm:pt modelId="{43087472-490C-4326-9021-02F7C2F1B665}" type="parTrans" cxnId="{6D35DEB9-85F8-4EF0-8A33-14D65DE694E6}">
      <dgm:prSet/>
      <dgm:spPr/>
      <dgm:t>
        <a:bodyPr/>
        <a:lstStyle/>
        <a:p>
          <a:endParaRPr lang="en-GB"/>
        </a:p>
      </dgm:t>
    </dgm:pt>
    <dgm:pt modelId="{FB296062-FE8F-4877-B1B2-5A60EF1B7443}" type="sibTrans" cxnId="{6D35DEB9-85F8-4EF0-8A33-14D65DE694E6}">
      <dgm:prSet/>
      <dgm:spPr/>
      <dgm:t>
        <a:bodyPr/>
        <a:lstStyle/>
        <a:p>
          <a:endParaRPr lang="en-GB"/>
        </a:p>
      </dgm:t>
    </dgm:pt>
    <dgm:pt modelId="{DDFE6AE9-7EE6-4EBB-9AD8-C2959165E6FE}">
      <dgm:prSet phldrT="[Text]"/>
      <dgm:spPr/>
      <dgm:t>
        <a:bodyPr/>
        <a:lstStyle/>
        <a:p>
          <a:r>
            <a:rPr lang="en-GB" dirty="0"/>
            <a:t>int16</a:t>
          </a:r>
        </a:p>
      </dgm:t>
    </dgm:pt>
    <dgm:pt modelId="{4084F360-0379-4D3E-9DF0-7BF7FD79C0BA}" type="parTrans" cxnId="{0DC40628-A3BE-412E-B4BA-8F01876C9FC5}">
      <dgm:prSet/>
      <dgm:spPr/>
      <dgm:t>
        <a:bodyPr/>
        <a:lstStyle/>
        <a:p>
          <a:endParaRPr lang="en-GB"/>
        </a:p>
      </dgm:t>
    </dgm:pt>
    <dgm:pt modelId="{9CDC7CDE-7496-4B90-BC67-33150C80164B}" type="sibTrans" cxnId="{0DC40628-A3BE-412E-B4BA-8F01876C9FC5}">
      <dgm:prSet/>
      <dgm:spPr/>
      <dgm:t>
        <a:bodyPr/>
        <a:lstStyle/>
        <a:p>
          <a:endParaRPr lang="en-GB"/>
        </a:p>
      </dgm:t>
    </dgm:pt>
    <dgm:pt modelId="{C4BE170D-76DC-4609-8236-9DCCB7DBB5D8}">
      <dgm:prSet phldrT="[Text]"/>
      <dgm:spPr/>
      <dgm:t>
        <a:bodyPr/>
        <a:lstStyle/>
        <a:p>
          <a:r>
            <a:rPr lang="en-GB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int8</a:t>
          </a:r>
        </a:p>
      </dgm:t>
    </dgm:pt>
    <dgm:pt modelId="{0341B97D-18BB-406E-8A3F-63391470B1FD}" type="parTrans" cxnId="{C64B7739-C178-49A9-9EDD-5BD2A98AC6C4}">
      <dgm:prSet/>
      <dgm:spPr/>
      <dgm:t>
        <a:bodyPr/>
        <a:lstStyle/>
        <a:p>
          <a:endParaRPr lang="en-GB"/>
        </a:p>
      </dgm:t>
    </dgm:pt>
    <dgm:pt modelId="{822E0AD6-D504-45BB-B2C1-1263200F4FF8}" type="sibTrans" cxnId="{C64B7739-C178-49A9-9EDD-5BD2A98AC6C4}">
      <dgm:prSet/>
      <dgm:spPr/>
      <dgm:t>
        <a:bodyPr/>
        <a:lstStyle/>
        <a:p>
          <a:endParaRPr lang="en-GB"/>
        </a:p>
      </dgm:t>
    </dgm:pt>
    <dgm:pt modelId="{54B61F2E-38F0-4C53-9AED-3370CA0C8369}">
      <dgm:prSet phldrT="[Text]"/>
      <dgm:spPr/>
      <dgm:t>
        <a:bodyPr/>
        <a:lstStyle/>
        <a:p>
          <a:r>
            <a:rPr lang="en-GB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int8</a:t>
          </a:r>
        </a:p>
      </dgm:t>
    </dgm:pt>
    <dgm:pt modelId="{7DA809D8-34DA-4A6D-A6DF-35E7644E047D}" type="parTrans" cxnId="{2A1A29E8-4CF0-40F6-A00B-BBC60504356E}">
      <dgm:prSet/>
      <dgm:spPr/>
      <dgm:t>
        <a:bodyPr/>
        <a:lstStyle/>
        <a:p>
          <a:endParaRPr lang="en-GB"/>
        </a:p>
      </dgm:t>
    </dgm:pt>
    <dgm:pt modelId="{FCA7B239-A7AE-40CE-93FE-D375B942BC35}" type="sibTrans" cxnId="{2A1A29E8-4CF0-40F6-A00B-BBC60504356E}">
      <dgm:prSet/>
      <dgm:spPr/>
      <dgm:t>
        <a:bodyPr/>
        <a:lstStyle/>
        <a:p>
          <a:endParaRPr lang="en-GB"/>
        </a:p>
      </dgm:t>
    </dgm:pt>
    <dgm:pt modelId="{ACC1F44C-BF6C-47DC-9547-6D19B1C5AC4F}">
      <dgm:prSet phldrT="[Text]"/>
      <dgm:spPr/>
      <dgm:t>
        <a:bodyPr/>
        <a:lstStyle/>
        <a:p>
          <a:r>
            <a:rPr lang="en-GB" dirty="0"/>
            <a:t>int16</a:t>
          </a:r>
        </a:p>
      </dgm:t>
    </dgm:pt>
    <dgm:pt modelId="{A844E69D-2118-405E-921F-E94C9072152D}" type="parTrans" cxnId="{7206572F-6101-4516-8737-16B846DE7BD1}">
      <dgm:prSet/>
      <dgm:spPr/>
      <dgm:t>
        <a:bodyPr/>
        <a:lstStyle/>
        <a:p>
          <a:endParaRPr lang="en-GB"/>
        </a:p>
      </dgm:t>
    </dgm:pt>
    <dgm:pt modelId="{8D60153C-E55C-4933-A6D4-EB292D449503}" type="sibTrans" cxnId="{7206572F-6101-4516-8737-16B846DE7BD1}">
      <dgm:prSet/>
      <dgm:spPr/>
      <dgm:t>
        <a:bodyPr/>
        <a:lstStyle/>
        <a:p>
          <a:endParaRPr lang="en-GB"/>
        </a:p>
      </dgm:t>
    </dgm:pt>
    <dgm:pt modelId="{D52D0C6F-E6C2-4369-9A45-B74D05E9F7D9}">
      <dgm:prSet phldrT="[Text]"/>
      <dgm:spPr/>
      <dgm:t>
        <a:bodyPr/>
        <a:lstStyle/>
        <a:p>
          <a:r>
            <a:rPr lang="en-GB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Int8</a:t>
          </a:r>
        </a:p>
      </dgm:t>
    </dgm:pt>
    <dgm:pt modelId="{8367820A-8EFB-4056-8862-F60ED52C7598}" type="parTrans" cxnId="{02469494-E5AF-4CF9-8C42-CF2452E4A341}">
      <dgm:prSet/>
      <dgm:spPr/>
      <dgm:t>
        <a:bodyPr/>
        <a:lstStyle/>
        <a:p>
          <a:endParaRPr lang="en-GB"/>
        </a:p>
      </dgm:t>
    </dgm:pt>
    <dgm:pt modelId="{68905A0E-8D8E-45D7-8F3C-D123F50F2F1A}" type="sibTrans" cxnId="{02469494-E5AF-4CF9-8C42-CF2452E4A341}">
      <dgm:prSet/>
      <dgm:spPr/>
      <dgm:t>
        <a:bodyPr/>
        <a:lstStyle/>
        <a:p>
          <a:endParaRPr lang="en-GB"/>
        </a:p>
      </dgm:t>
    </dgm:pt>
    <dgm:pt modelId="{BEC79C29-C92E-4FC9-A478-399582DEB335}">
      <dgm:prSet phldrT="[Text]"/>
      <dgm:spPr/>
      <dgm:t>
        <a:bodyPr/>
        <a:lstStyle/>
        <a:p>
          <a:r>
            <a:rPr lang="en-GB" dirty="0"/>
            <a:t>int16</a:t>
          </a:r>
        </a:p>
      </dgm:t>
    </dgm:pt>
    <dgm:pt modelId="{B6584CDB-E85A-4F53-AA68-133C03BE276D}" type="parTrans" cxnId="{35EAC7ED-DE01-4A00-B2D3-6A3B45A442DC}">
      <dgm:prSet/>
      <dgm:spPr/>
      <dgm:t>
        <a:bodyPr/>
        <a:lstStyle/>
        <a:p>
          <a:endParaRPr lang="en-GB"/>
        </a:p>
      </dgm:t>
    </dgm:pt>
    <dgm:pt modelId="{DF3BA44B-A9A0-43EF-9B59-1464D5BF849A}" type="sibTrans" cxnId="{35EAC7ED-DE01-4A00-B2D3-6A3B45A442DC}">
      <dgm:prSet/>
      <dgm:spPr/>
      <dgm:t>
        <a:bodyPr/>
        <a:lstStyle/>
        <a:p>
          <a:endParaRPr lang="en-GB"/>
        </a:p>
      </dgm:t>
    </dgm:pt>
    <dgm:pt modelId="{762B1258-87A0-4B1E-AF56-DEACA65F5834}">
      <dgm:prSet phldrT="[Text]"/>
      <dgm:spPr/>
      <dgm:t>
        <a:bodyPr/>
        <a:lstStyle/>
        <a:p>
          <a:r>
            <a:rPr lang="en-GB" dirty="0"/>
            <a:t>int16</a:t>
          </a:r>
        </a:p>
      </dgm:t>
    </dgm:pt>
    <dgm:pt modelId="{7EE712AB-C5C9-496F-91D6-4999A2A94184}" type="parTrans" cxnId="{5AFF06D6-0A55-49B9-B5AF-90DBA1B8E5B9}">
      <dgm:prSet/>
      <dgm:spPr/>
      <dgm:t>
        <a:bodyPr/>
        <a:lstStyle/>
        <a:p>
          <a:endParaRPr lang="en-GB"/>
        </a:p>
      </dgm:t>
    </dgm:pt>
    <dgm:pt modelId="{572B129E-B35F-47C9-8A2D-C12D6B043693}" type="sibTrans" cxnId="{5AFF06D6-0A55-49B9-B5AF-90DBA1B8E5B9}">
      <dgm:prSet/>
      <dgm:spPr/>
      <dgm:t>
        <a:bodyPr/>
        <a:lstStyle/>
        <a:p>
          <a:endParaRPr lang="en-GB"/>
        </a:p>
      </dgm:t>
    </dgm:pt>
    <dgm:pt modelId="{49E5A394-F053-4209-98B1-C8E46A3796D4}">
      <dgm:prSet phldrT="[Text]"/>
      <dgm:spPr/>
      <dgm:t>
        <a:bodyPr/>
        <a:lstStyle/>
        <a:p>
          <a:r>
            <a:rPr lang="en-GB" dirty="0"/>
            <a:t>int16</a:t>
          </a:r>
        </a:p>
      </dgm:t>
    </dgm:pt>
    <dgm:pt modelId="{D9CE5126-C9C7-40C1-8B48-FFDC450ABD74}" type="parTrans" cxnId="{53EEAE50-2A39-45BC-819B-B17889E3C3DA}">
      <dgm:prSet/>
      <dgm:spPr/>
      <dgm:t>
        <a:bodyPr/>
        <a:lstStyle/>
        <a:p>
          <a:endParaRPr lang="en-GB"/>
        </a:p>
      </dgm:t>
    </dgm:pt>
    <dgm:pt modelId="{EF1A2A71-E6DB-48A8-A74D-EE7B83C8D08A}" type="sibTrans" cxnId="{53EEAE50-2A39-45BC-819B-B17889E3C3DA}">
      <dgm:prSet/>
      <dgm:spPr/>
      <dgm:t>
        <a:bodyPr/>
        <a:lstStyle/>
        <a:p>
          <a:endParaRPr lang="en-GB"/>
        </a:p>
      </dgm:t>
    </dgm:pt>
    <dgm:pt modelId="{56D3428C-53C1-4FA7-897C-86377796BBD5}">
      <dgm:prSet phldrT="[Text]"/>
      <dgm:spPr/>
      <dgm:t>
        <a:bodyPr/>
        <a:lstStyle/>
        <a:p>
          <a:r>
            <a:rPr lang="en-GB" dirty="0"/>
            <a:t>int16</a:t>
          </a:r>
        </a:p>
      </dgm:t>
    </dgm:pt>
    <dgm:pt modelId="{2EBAFDF9-E02B-4BF0-8C11-A3E3BBF16B38}" type="parTrans" cxnId="{A447F6BE-2A72-43AF-B6A1-8085EA543579}">
      <dgm:prSet/>
      <dgm:spPr/>
      <dgm:t>
        <a:bodyPr/>
        <a:lstStyle/>
        <a:p>
          <a:endParaRPr lang="en-GB"/>
        </a:p>
      </dgm:t>
    </dgm:pt>
    <dgm:pt modelId="{966445DB-406A-4F2B-9687-AD97860A5F35}" type="sibTrans" cxnId="{A447F6BE-2A72-43AF-B6A1-8085EA543579}">
      <dgm:prSet/>
      <dgm:spPr/>
      <dgm:t>
        <a:bodyPr/>
        <a:lstStyle/>
        <a:p>
          <a:endParaRPr lang="en-GB"/>
        </a:p>
      </dgm:t>
    </dgm:pt>
    <dgm:pt modelId="{F459BEDF-9DFB-4001-BB76-AD488549B596}">
      <dgm:prSet phldrT="[Text]"/>
      <dgm:spPr/>
      <dgm:t>
        <a:bodyPr/>
        <a:lstStyle/>
        <a:p>
          <a:r>
            <a:rPr lang="en-GB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int8</a:t>
          </a:r>
        </a:p>
      </dgm:t>
    </dgm:pt>
    <dgm:pt modelId="{A2D97874-4718-4E9D-919B-FF31E7C550A0}" type="parTrans" cxnId="{8630F300-0E84-4B54-8A42-3E92E4E47AB0}">
      <dgm:prSet/>
      <dgm:spPr/>
      <dgm:t>
        <a:bodyPr/>
        <a:lstStyle/>
        <a:p>
          <a:endParaRPr lang="en-GB"/>
        </a:p>
      </dgm:t>
    </dgm:pt>
    <dgm:pt modelId="{998150EF-3E0C-4B6B-BAF4-D433D60B904A}" type="sibTrans" cxnId="{8630F300-0E84-4B54-8A42-3E92E4E47AB0}">
      <dgm:prSet/>
      <dgm:spPr/>
      <dgm:t>
        <a:bodyPr/>
        <a:lstStyle/>
        <a:p>
          <a:endParaRPr lang="en-GB"/>
        </a:p>
      </dgm:t>
    </dgm:pt>
    <dgm:pt modelId="{F90CB99F-CCEF-4B73-9E1D-A9B56A71F405}">
      <dgm:prSet phldrT="[Text]"/>
      <dgm:spPr/>
      <dgm:t>
        <a:bodyPr/>
        <a:lstStyle/>
        <a:p>
          <a:r>
            <a:rPr lang="en-GB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Int8</a:t>
          </a:r>
        </a:p>
      </dgm:t>
    </dgm:pt>
    <dgm:pt modelId="{10E7E292-3ED1-4CB1-BE16-65E93AA49EFF}" type="parTrans" cxnId="{41DDA336-3F94-48EA-AD57-20DDEF6EDAD1}">
      <dgm:prSet/>
      <dgm:spPr/>
      <dgm:t>
        <a:bodyPr/>
        <a:lstStyle/>
        <a:p>
          <a:endParaRPr lang="en-GB"/>
        </a:p>
      </dgm:t>
    </dgm:pt>
    <dgm:pt modelId="{98E8F87C-E3E4-4499-BD6E-E6FEC3FDB749}" type="sibTrans" cxnId="{41DDA336-3F94-48EA-AD57-20DDEF6EDAD1}">
      <dgm:prSet/>
      <dgm:spPr/>
      <dgm:t>
        <a:bodyPr/>
        <a:lstStyle/>
        <a:p>
          <a:endParaRPr lang="en-GB"/>
        </a:p>
      </dgm:t>
    </dgm:pt>
    <dgm:pt modelId="{EDCB3DCD-2BD0-453C-A025-D2DE72412017}">
      <dgm:prSet phldrT="[Text]"/>
      <dgm:spPr/>
      <dgm:t>
        <a:bodyPr/>
        <a:lstStyle/>
        <a:p>
          <a:r>
            <a:rPr lang="en-GB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int8</a:t>
          </a:r>
        </a:p>
      </dgm:t>
    </dgm:pt>
    <dgm:pt modelId="{EC739CA3-3831-41D0-B2AA-A520428C7BA7}" type="parTrans" cxnId="{830CAD07-B384-4DE0-85AB-EC77F166C483}">
      <dgm:prSet/>
      <dgm:spPr/>
      <dgm:t>
        <a:bodyPr/>
        <a:lstStyle/>
        <a:p>
          <a:endParaRPr lang="en-GB"/>
        </a:p>
      </dgm:t>
    </dgm:pt>
    <dgm:pt modelId="{D5BFC1E6-D9AA-41D7-AAD9-5C8058C1539B}" type="sibTrans" cxnId="{830CAD07-B384-4DE0-85AB-EC77F166C483}">
      <dgm:prSet/>
      <dgm:spPr/>
      <dgm:t>
        <a:bodyPr/>
        <a:lstStyle/>
        <a:p>
          <a:endParaRPr lang="en-GB"/>
        </a:p>
      </dgm:t>
    </dgm:pt>
    <dgm:pt modelId="{01AD6F3D-080D-4847-8CFD-96C65B570088}">
      <dgm:prSet phldrT="[Text]"/>
      <dgm:spPr/>
      <dgm:t>
        <a:bodyPr/>
        <a:lstStyle/>
        <a:p>
          <a:r>
            <a:rPr lang="en-GB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int8</a:t>
          </a:r>
        </a:p>
      </dgm:t>
    </dgm:pt>
    <dgm:pt modelId="{2E5BB231-8C58-44C7-9CEB-4C8E53FADBC7}" type="parTrans" cxnId="{CEF79D06-774A-4446-8D36-9E13F7093DA8}">
      <dgm:prSet/>
      <dgm:spPr/>
      <dgm:t>
        <a:bodyPr/>
        <a:lstStyle/>
        <a:p>
          <a:endParaRPr lang="en-GB"/>
        </a:p>
      </dgm:t>
    </dgm:pt>
    <dgm:pt modelId="{6A8CB54A-3616-415B-AB41-B7C6C87B4960}" type="sibTrans" cxnId="{CEF79D06-774A-4446-8D36-9E13F7093DA8}">
      <dgm:prSet/>
      <dgm:spPr/>
      <dgm:t>
        <a:bodyPr/>
        <a:lstStyle/>
        <a:p>
          <a:endParaRPr lang="en-GB"/>
        </a:p>
      </dgm:t>
    </dgm:pt>
    <dgm:pt modelId="{6AA1EEF9-1A16-4E69-9EE2-DA5E1E7D44DB}">
      <dgm:prSet phldrT="[Text]"/>
      <dgm:spPr/>
      <dgm:t>
        <a:bodyPr/>
        <a:lstStyle/>
        <a:p>
          <a:r>
            <a:rPr lang="en-GB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int8</a:t>
          </a:r>
        </a:p>
      </dgm:t>
    </dgm:pt>
    <dgm:pt modelId="{DE456054-3868-4905-8623-278EA96163B6}" type="parTrans" cxnId="{5B0E18B8-43F2-447B-957B-80F331EB56E0}">
      <dgm:prSet/>
      <dgm:spPr/>
      <dgm:t>
        <a:bodyPr/>
        <a:lstStyle/>
        <a:p>
          <a:endParaRPr lang="en-GB"/>
        </a:p>
      </dgm:t>
    </dgm:pt>
    <dgm:pt modelId="{EE30B93C-DD19-43E5-9F8A-C202090EF769}" type="sibTrans" cxnId="{5B0E18B8-43F2-447B-957B-80F331EB56E0}">
      <dgm:prSet/>
      <dgm:spPr/>
      <dgm:t>
        <a:bodyPr/>
        <a:lstStyle/>
        <a:p>
          <a:endParaRPr lang="en-GB"/>
        </a:p>
      </dgm:t>
    </dgm:pt>
    <dgm:pt modelId="{149C4E89-FD64-4E51-9D7B-103E7F630602}">
      <dgm:prSet phldrT="[Text]"/>
      <dgm:spPr/>
      <dgm:t>
        <a:bodyPr/>
        <a:lstStyle/>
        <a:p>
          <a:r>
            <a:rPr lang="en-GB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int8</a:t>
          </a:r>
        </a:p>
      </dgm:t>
    </dgm:pt>
    <dgm:pt modelId="{855C2617-8DA7-4CCA-B1B7-7CB2BF24B9D7}" type="parTrans" cxnId="{B5AAD8FB-0654-4465-B565-C4AFC12E80F8}">
      <dgm:prSet/>
      <dgm:spPr/>
      <dgm:t>
        <a:bodyPr/>
        <a:lstStyle/>
        <a:p>
          <a:endParaRPr lang="en-GB"/>
        </a:p>
      </dgm:t>
    </dgm:pt>
    <dgm:pt modelId="{087964BB-8828-47AC-85BF-B5C582047C69}" type="sibTrans" cxnId="{B5AAD8FB-0654-4465-B565-C4AFC12E80F8}">
      <dgm:prSet/>
      <dgm:spPr/>
      <dgm:t>
        <a:bodyPr/>
        <a:lstStyle/>
        <a:p>
          <a:endParaRPr lang="en-GB"/>
        </a:p>
      </dgm:t>
    </dgm:pt>
    <dgm:pt modelId="{D7A633DE-8636-4C46-B79E-A2ABCFEDB677}">
      <dgm:prSet phldrT="[Text]"/>
      <dgm:spPr/>
      <dgm:t>
        <a:bodyPr/>
        <a:lstStyle/>
        <a:p>
          <a:r>
            <a:rPr lang="en-GB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int8</a:t>
          </a:r>
        </a:p>
      </dgm:t>
    </dgm:pt>
    <dgm:pt modelId="{DDFAEAA3-D6B1-49A9-90CE-73B784BFA786}" type="parTrans" cxnId="{5C1139D7-380E-4A73-A8E0-E73C5C8EA1CF}">
      <dgm:prSet/>
      <dgm:spPr/>
      <dgm:t>
        <a:bodyPr/>
        <a:lstStyle/>
        <a:p>
          <a:endParaRPr lang="en-GB"/>
        </a:p>
      </dgm:t>
    </dgm:pt>
    <dgm:pt modelId="{7057F62F-27D5-4D18-BA0A-470B6D3FD88E}" type="sibTrans" cxnId="{5C1139D7-380E-4A73-A8E0-E73C5C8EA1CF}">
      <dgm:prSet/>
      <dgm:spPr/>
      <dgm:t>
        <a:bodyPr/>
        <a:lstStyle/>
        <a:p>
          <a:endParaRPr lang="en-GB"/>
        </a:p>
      </dgm:t>
    </dgm:pt>
    <dgm:pt modelId="{DF22F6C4-5C34-4D33-80A3-DEF3FB9C311F}">
      <dgm:prSet phldrT="[Text]"/>
      <dgm:spPr/>
      <dgm:t>
        <a:bodyPr/>
        <a:lstStyle/>
        <a:p>
          <a:r>
            <a:rPr lang="en-GB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int8</a:t>
          </a:r>
        </a:p>
      </dgm:t>
    </dgm:pt>
    <dgm:pt modelId="{74619E25-B766-4475-ABC5-3079126B8B51}" type="parTrans" cxnId="{AB62AD7E-2CBF-40D5-B1F3-C2A842DCE202}">
      <dgm:prSet/>
      <dgm:spPr/>
      <dgm:t>
        <a:bodyPr/>
        <a:lstStyle/>
        <a:p>
          <a:endParaRPr lang="en-GB"/>
        </a:p>
      </dgm:t>
    </dgm:pt>
    <dgm:pt modelId="{43E61674-C165-4FBB-9232-A38BC2123330}" type="sibTrans" cxnId="{AB62AD7E-2CBF-40D5-B1F3-C2A842DCE202}">
      <dgm:prSet/>
      <dgm:spPr/>
      <dgm:t>
        <a:bodyPr/>
        <a:lstStyle/>
        <a:p>
          <a:endParaRPr lang="en-GB"/>
        </a:p>
      </dgm:t>
    </dgm:pt>
    <dgm:pt modelId="{C4A817C2-9BAC-4BB8-AD34-23C04D529AB7}">
      <dgm:prSet phldrT="[Text]"/>
      <dgm:spPr/>
      <dgm:t>
        <a:bodyPr/>
        <a:lstStyle/>
        <a:p>
          <a:r>
            <a:rPr lang="en-GB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int8</a:t>
          </a:r>
        </a:p>
      </dgm:t>
    </dgm:pt>
    <dgm:pt modelId="{B02B17EB-8424-45F5-B106-3107D9F2E702}" type="parTrans" cxnId="{461C5F75-2EF2-43F9-A55D-55A2AF1F6EDC}">
      <dgm:prSet/>
      <dgm:spPr/>
      <dgm:t>
        <a:bodyPr/>
        <a:lstStyle/>
        <a:p>
          <a:endParaRPr lang="en-GB"/>
        </a:p>
      </dgm:t>
    </dgm:pt>
    <dgm:pt modelId="{5075EA68-7721-46B2-B938-4971C8091289}" type="sibTrans" cxnId="{461C5F75-2EF2-43F9-A55D-55A2AF1F6EDC}">
      <dgm:prSet/>
      <dgm:spPr/>
      <dgm:t>
        <a:bodyPr/>
        <a:lstStyle/>
        <a:p>
          <a:endParaRPr lang="en-GB"/>
        </a:p>
      </dgm:t>
    </dgm:pt>
    <dgm:pt modelId="{5DA664D5-760D-40F8-9784-E47766597B67}" type="pres">
      <dgm:prSet presAssocID="{774FCC24-FC7C-4D6E-B475-B2AB1E750EC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37E0999-9ACF-4288-9C8E-3E4AD945468B}" type="pres">
      <dgm:prSet presAssocID="{5DCA53FB-605F-4218-9C4B-04BC817BD7FF}" presName="vertOne" presStyleCnt="0"/>
      <dgm:spPr/>
    </dgm:pt>
    <dgm:pt modelId="{EF7C6B94-CC2D-43BF-9796-4B287B80E28E}" type="pres">
      <dgm:prSet presAssocID="{5DCA53FB-605F-4218-9C4B-04BC817BD7FF}" presName="txOne" presStyleLbl="node0" presStyleIdx="0" presStyleCnt="4">
        <dgm:presLayoutVars>
          <dgm:chPref val="3"/>
        </dgm:presLayoutVars>
      </dgm:prSet>
      <dgm:spPr/>
    </dgm:pt>
    <dgm:pt modelId="{66F1D7C9-942D-4614-B983-8D312B69194A}" type="pres">
      <dgm:prSet presAssocID="{5DCA53FB-605F-4218-9C4B-04BC817BD7FF}" presName="parTransOne" presStyleCnt="0"/>
      <dgm:spPr/>
    </dgm:pt>
    <dgm:pt modelId="{86CF4FFE-026B-42B6-9D51-BFBD98635340}" type="pres">
      <dgm:prSet presAssocID="{5DCA53FB-605F-4218-9C4B-04BC817BD7FF}" presName="horzOne" presStyleCnt="0"/>
      <dgm:spPr/>
    </dgm:pt>
    <dgm:pt modelId="{F2BEAC14-31B2-42E7-AE78-CC62E45F4EFC}" type="pres">
      <dgm:prSet presAssocID="{8E55314D-8BAC-4A2E-9A2C-57BFEB4D893B}" presName="vertTwo" presStyleCnt="0"/>
      <dgm:spPr/>
    </dgm:pt>
    <dgm:pt modelId="{19D5CB5C-A2A9-47ED-A024-125620CA68CA}" type="pres">
      <dgm:prSet presAssocID="{8E55314D-8BAC-4A2E-9A2C-57BFEB4D893B}" presName="txTwo" presStyleLbl="node2" presStyleIdx="0" presStyleCnt="4">
        <dgm:presLayoutVars>
          <dgm:chPref val="3"/>
        </dgm:presLayoutVars>
      </dgm:prSet>
      <dgm:spPr/>
    </dgm:pt>
    <dgm:pt modelId="{205F06A3-C316-4A2C-8286-D94B5648AE8E}" type="pres">
      <dgm:prSet presAssocID="{8E55314D-8BAC-4A2E-9A2C-57BFEB4D893B}" presName="parTransTwo" presStyleCnt="0"/>
      <dgm:spPr/>
    </dgm:pt>
    <dgm:pt modelId="{C4A03069-275C-437D-A5C6-E4899C5094A4}" type="pres">
      <dgm:prSet presAssocID="{8E55314D-8BAC-4A2E-9A2C-57BFEB4D893B}" presName="horzTwo" presStyleCnt="0"/>
      <dgm:spPr/>
    </dgm:pt>
    <dgm:pt modelId="{2097CE33-E72B-471B-A5C2-9A96976ED90E}" type="pres">
      <dgm:prSet presAssocID="{638C4941-1B71-484B-ACA5-3C8EEBA0D408}" presName="vertThree" presStyleCnt="0"/>
      <dgm:spPr/>
    </dgm:pt>
    <dgm:pt modelId="{5BE7300B-C674-4795-94AC-3CC8B57926D1}" type="pres">
      <dgm:prSet presAssocID="{638C4941-1B71-484B-ACA5-3C8EEBA0D408}" presName="txThree" presStyleLbl="node3" presStyleIdx="0" presStyleCnt="8">
        <dgm:presLayoutVars>
          <dgm:chPref val="3"/>
        </dgm:presLayoutVars>
      </dgm:prSet>
      <dgm:spPr/>
    </dgm:pt>
    <dgm:pt modelId="{941F80AE-1ECD-4762-85FB-452A9BE086D6}" type="pres">
      <dgm:prSet presAssocID="{638C4941-1B71-484B-ACA5-3C8EEBA0D408}" presName="parTransThree" presStyleCnt="0"/>
      <dgm:spPr/>
    </dgm:pt>
    <dgm:pt modelId="{7A8FB96F-D994-42DD-A21C-5CF3591741E4}" type="pres">
      <dgm:prSet presAssocID="{638C4941-1B71-484B-ACA5-3C8EEBA0D408}" presName="horzThree" presStyleCnt="0"/>
      <dgm:spPr/>
    </dgm:pt>
    <dgm:pt modelId="{E8D6E689-7266-4EE9-A7A7-61AFA4D038E6}" type="pres">
      <dgm:prSet presAssocID="{DF22F6C4-5C34-4D33-80A3-DEF3FB9C311F}" presName="vertFour" presStyleCnt="0">
        <dgm:presLayoutVars>
          <dgm:chPref val="3"/>
        </dgm:presLayoutVars>
      </dgm:prSet>
      <dgm:spPr/>
    </dgm:pt>
    <dgm:pt modelId="{C4867851-4E7D-419F-8E9E-093001E8CBE1}" type="pres">
      <dgm:prSet presAssocID="{DF22F6C4-5C34-4D33-80A3-DEF3FB9C311F}" presName="txFour" presStyleLbl="node4" presStyleIdx="0" presStyleCnt="16">
        <dgm:presLayoutVars>
          <dgm:chPref val="3"/>
        </dgm:presLayoutVars>
      </dgm:prSet>
      <dgm:spPr/>
    </dgm:pt>
    <dgm:pt modelId="{1FEB6B95-388B-4DB4-9A9F-DA6E94EAD9F0}" type="pres">
      <dgm:prSet presAssocID="{DF22F6C4-5C34-4D33-80A3-DEF3FB9C311F}" presName="horzFour" presStyleCnt="0"/>
      <dgm:spPr/>
    </dgm:pt>
    <dgm:pt modelId="{447622C9-3980-46A9-B89F-75444A889779}" type="pres">
      <dgm:prSet presAssocID="{43E61674-C165-4FBB-9232-A38BC2123330}" presName="sibSpaceFour" presStyleCnt="0"/>
      <dgm:spPr/>
    </dgm:pt>
    <dgm:pt modelId="{EEA9CE02-81E6-41E2-A15C-F268A7635EEB}" type="pres">
      <dgm:prSet presAssocID="{C4A817C2-9BAC-4BB8-AD34-23C04D529AB7}" presName="vertFour" presStyleCnt="0">
        <dgm:presLayoutVars>
          <dgm:chPref val="3"/>
        </dgm:presLayoutVars>
      </dgm:prSet>
      <dgm:spPr/>
    </dgm:pt>
    <dgm:pt modelId="{DA3B1BE3-6432-4A05-8E3B-AD2B41A15B1F}" type="pres">
      <dgm:prSet presAssocID="{C4A817C2-9BAC-4BB8-AD34-23C04D529AB7}" presName="txFour" presStyleLbl="node4" presStyleIdx="1" presStyleCnt="16">
        <dgm:presLayoutVars>
          <dgm:chPref val="3"/>
        </dgm:presLayoutVars>
      </dgm:prSet>
      <dgm:spPr/>
    </dgm:pt>
    <dgm:pt modelId="{9B03F573-8F18-441D-A7DE-32DB85950712}" type="pres">
      <dgm:prSet presAssocID="{C4A817C2-9BAC-4BB8-AD34-23C04D529AB7}" presName="horzFour" presStyleCnt="0"/>
      <dgm:spPr/>
    </dgm:pt>
    <dgm:pt modelId="{EC6F4362-CA34-4355-8436-104F7504D2DA}" type="pres">
      <dgm:prSet presAssocID="{C768C1CA-9DA4-4722-8676-E073D77DA982}" presName="sibSpaceThree" presStyleCnt="0"/>
      <dgm:spPr/>
    </dgm:pt>
    <dgm:pt modelId="{0C859FD8-F34D-4ABF-B6AB-8EF61A9EBD9C}" type="pres">
      <dgm:prSet presAssocID="{BEC79C29-C92E-4FC9-A478-399582DEB335}" presName="vertThree" presStyleCnt="0"/>
      <dgm:spPr/>
    </dgm:pt>
    <dgm:pt modelId="{84D94300-F745-4F9A-A773-8E3A7FE4E305}" type="pres">
      <dgm:prSet presAssocID="{BEC79C29-C92E-4FC9-A478-399582DEB335}" presName="txThree" presStyleLbl="node3" presStyleIdx="1" presStyleCnt="8">
        <dgm:presLayoutVars>
          <dgm:chPref val="3"/>
        </dgm:presLayoutVars>
      </dgm:prSet>
      <dgm:spPr/>
    </dgm:pt>
    <dgm:pt modelId="{E3473ACE-112B-481D-95B9-7715C89B67E2}" type="pres">
      <dgm:prSet presAssocID="{BEC79C29-C92E-4FC9-A478-399582DEB335}" presName="parTransThree" presStyleCnt="0"/>
      <dgm:spPr/>
    </dgm:pt>
    <dgm:pt modelId="{758D269E-CF31-4962-BA0B-7FD74281DBEF}" type="pres">
      <dgm:prSet presAssocID="{BEC79C29-C92E-4FC9-A478-399582DEB335}" presName="horzThree" presStyleCnt="0"/>
      <dgm:spPr/>
    </dgm:pt>
    <dgm:pt modelId="{CAE07349-2867-4060-B299-4FA6DDD61B5A}" type="pres">
      <dgm:prSet presAssocID="{35C4EBEC-8F8C-4D1B-876B-4B9740A9E733}" presName="vertFour" presStyleCnt="0">
        <dgm:presLayoutVars>
          <dgm:chPref val="3"/>
        </dgm:presLayoutVars>
      </dgm:prSet>
      <dgm:spPr/>
    </dgm:pt>
    <dgm:pt modelId="{27E91E48-ED53-4EBE-84ED-E3019A88E3FC}" type="pres">
      <dgm:prSet presAssocID="{35C4EBEC-8F8C-4D1B-876B-4B9740A9E733}" presName="txFour" presStyleLbl="node4" presStyleIdx="2" presStyleCnt="16">
        <dgm:presLayoutVars>
          <dgm:chPref val="3"/>
        </dgm:presLayoutVars>
      </dgm:prSet>
      <dgm:spPr/>
    </dgm:pt>
    <dgm:pt modelId="{CB6C48D6-9AC1-4DF6-89C3-7C4DD2B33538}" type="pres">
      <dgm:prSet presAssocID="{35C4EBEC-8F8C-4D1B-876B-4B9740A9E733}" presName="horzFour" presStyleCnt="0"/>
      <dgm:spPr/>
    </dgm:pt>
    <dgm:pt modelId="{5CAD2C38-F8E1-4F43-B499-0A7DC2F5FB4A}" type="pres">
      <dgm:prSet presAssocID="{39FDF9BF-C1C3-483A-A98D-E87DF530CA91}" presName="sibSpaceFour" presStyleCnt="0"/>
      <dgm:spPr/>
    </dgm:pt>
    <dgm:pt modelId="{0DE495AD-948C-4E30-ABD2-13281E3F2032}" type="pres">
      <dgm:prSet presAssocID="{5112B823-5F14-42AA-AAAC-59AC110FE9F5}" presName="vertFour" presStyleCnt="0">
        <dgm:presLayoutVars>
          <dgm:chPref val="3"/>
        </dgm:presLayoutVars>
      </dgm:prSet>
      <dgm:spPr/>
    </dgm:pt>
    <dgm:pt modelId="{071ED68B-07C7-406A-B073-DBFAF1A65EE4}" type="pres">
      <dgm:prSet presAssocID="{5112B823-5F14-42AA-AAAC-59AC110FE9F5}" presName="txFour" presStyleLbl="node4" presStyleIdx="3" presStyleCnt="16">
        <dgm:presLayoutVars>
          <dgm:chPref val="3"/>
        </dgm:presLayoutVars>
      </dgm:prSet>
      <dgm:spPr/>
    </dgm:pt>
    <dgm:pt modelId="{00C39A9E-E5B9-4A12-9382-37C2CA04BFD0}" type="pres">
      <dgm:prSet presAssocID="{5112B823-5F14-42AA-AAAC-59AC110FE9F5}" presName="horzFour" presStyleCnt="0"/>
      <dgm:spPr/>
    </dgm:pt>
    <dgm:pt modelId="{D351F69F-31DC-4CDC-AE0D-5A1862FA0103}" type="pres">
      <dgm:prSet presAssocID="{58A1B8F9-5569-40BD-ABE6-69DD99132B54}" presName="sibSpaceOne" presStyleCnt="0"/>
      <dgm:spPr/>
    </dgm:pt>
    <dgm:pt modelId="{16E84F25-3115-431E-A35C-2CB157D7DC3E}" type="pres">
      <dgm:prSet presAssocID="{789AF018-91B3-4F8C-A4C5-716B490CA8B5}" presName="vertOne" presStyleCnt="0"/>
      <dgm:spPr/>
    </dgm:pt>
    <dgm:pt modelId="{93BC2EDA-82BB-4511-8EF7-C4FE718C9CAF}" type="pres">
      <dgm:prSet presAssocID="{789AF018-91B3-4F8C-A4C5-716B490CA8B5}" presName="txOne" presStyleLbl="node0" presStyleIdx="1" presStyleCnt="4">
        <dgm:presLayoutVars>
          <dgm:chPref val="3"/>
        </dgm:presLayoutVars>
      </dgm:prSet>
      <dgm:spPr/>
    </dgm:pt>
    <dgm:pt modelId="{630E0BB8-A3A6-4225-81ED-369A9F77A64F}" type="pres">
      <dgm:prSet presAssocID="{789AF018-91B3-4F8C-A4C5-716B490CA8B5}" presName="parTransOne" presStyleCnt="0"/>
      <dgm:spPr/>
    </dgm:pt>
    <dgm:pt modelId="{74A8383A-36CE-4985-B03B-CB08E93896D2}" type="pres">
      <dgm:prSet presAssocID="{789AF018-91B3-4F8C-A4C5-716B490CA8B5}" presName="horzOne" presStyleCnt="0"/>
      <dgm:spPr/>
    </dgm:pt>
    <dgm:pt modelId="{3C6E5DF3-FE8C-424B-BB5D-ACD597F062C8}" type="pres">
      <dgm:prSet presAssocID="{B5A4B44A-0106-4582-A8B6-240B25740B0D}" presName="vertTwo" presStyleCnt="0"/>
      <dgm:spPr/>
    </dgm:pt>
    <dgm:pt modelId="{3F6D9DA5-7F03-4CBC-9218-D708682679A5}" type="pres">
      <dgm:prSet presAssocID="{B5A4B44A-0106-4582-A8B6-240B25740B0D}" presName="txTwo" presStyleLbl="node2" presStyleIdx="1" presStyleCnt="4">
        <dgm:presLayoutVars>
          <dgm:chPref val="3"/>
        </dgm:presLayoutVars>
      </dgm:prSet>
      <dgm:spPr/>
    </dgm:pt>
    <dgm:pt modelId="{9E307325-09F7-44EB-9B47-E99DD39AA8DF}" type="pres">
      <dgm:prSet presAssocID="{B5A4B44A-0106-4582-A8B6-240B25740B0D}" presName="parTransTwo" presStyleCnt="0"/>
      <dgm:spPr/>
    </dgm:pt>
    <dgm:pt modelId="{6E0FD7EE-F8B7-4881-81F2-27CEE6323FB4}" type="pres">
      <dgm:prSet presAssocID="{B5A4B44A-0106-4582-A8B6-240B25740B0D}" presName="horzTwo" presStyleCnt="0"/>
      <dgm:spPr/>
    </dgm:pt>
    <dgm:pt modelId="{1DEF529E-AB5D-4160-B82C-D71ACB216215}" type="pres">
      <dgm:prSet presAssocID="{6BC4605D-7B4B-49CE-8F5C-2E83CB02C42E}" presName="vertThree" presStyleCnt="0"/>
      <dgm:spPr/>
    </dgm:pt>
    <dgm:pt modelId="{993F36C7-BBE5-4EF8-BB4A-A727ECA04617}" type="pres">
      <dgm:prSet presAssocID="{6BC4605D-7B4B-49CE-8F5C-2E83CB02C42E}" presName="txThree" presStyleLbl="node3" presStyleIdx="2" presStyleCnt="8">
        <dgm:presLayoutVars>
          <dgm:chPref val="3"/>
        </dgm:presLayoutVars>
      </dgm:prSet>
      <dgm:spPr/>
    </dgm:pt>
    <dgm:pt modelId="{AA16FF27-A3B4-462A-92CA-FE12F61E2F1B}" type="pres">
      <dgm:prSet presAssocID="{6BC4605D-7B4B-49CE-8F5C-2E83CB02C42E}" presName="parTransThree" presStyleCnt="0"/>
      <dgm:spPr/>
    </dgm:pt>
    <dgm:pt modelId="{333E59FB-C5EA-4644-92FC-A21D513B0B53}" type="pres">
      <dgm:prSet presAssocID="{6BC4605D-7B4B-49CE-8F5C-2E83CB02C42E}" presName="horzThree" presStyleCnt="0"/>
      <dgm:spPr/>
    </dgm:pt>
    <dgm:pt modelId="{5AD323A7-8C2A-4510-8A67-C97C5265EE09}" type="pres">
      <dgm:prSet presAssocID="{149C4E89-FD64-4E51-9D7B-103E7F630602}" presName="vertFour" presStyleCnt="0">
        <dgm:presLayoutVars>
          <dgm:chPref val="3"/>
        </dgm:presLayoutVars>
      </dgm:prSet>
      <dgm:spPr/>
    </dgm:pt>
    <dgm:pt modelId="{A6548AB3-8894-41E4-B14E-3D86975B20C8}" type="pres">
      <dgm:prSet presAssocID="{149C4E89-FD64-4E51-9D7B-103E7F630602}" presName="txFour" presStyleLbl="node4" presStyleIdx="4" presStyleCnt="16">
        <dgm:presLayoutVars>
          <dgm:chPref val="3"/>
        </dgm:presLayoutVars>
      </dgm:prSet>
      <dgm:spPr/>
    </dgm:pt>
    <dgm:pt modelId="{9F3A0C01-4022-473B-AEE5-7880B39A5155}" type="pres">
      <dgm:prSet presAssocID="{149C4E89-FD64-4E51-9D7B-103E7F630602}" presName="horzFour" presStyleCnt="0"/>
      <dgm:spPr/>
    </dgm:pt>
    <dgm:pt modelId="{71980D18-D1FE-4292-BB3B-08DA94DFB2F1}" type="pres">
      <dgm:prSet presAssocID="{087964BB-8828-47AC-85BF-B5C582047C69}" presName="sibSpaceFour" presStyleCnt="0"/>
      <dgm:spPr/>
    </dgm:pt>
    <dgm:pt modelId="{AC2CD0FE-BB36-4EEA-8F37-3D7B53B4AD0E}" type="pres">
      <dgm:prSet presAssocID="{D7A633DE-8636-4C46-B79E-A2ABCFEDB677}" presName="vertFour" presStyleCnt="0">
        <dgm:presLayoutVars>
          <dgm:chPref val="3"/>
        </dgm:presLayoutVars>
      </dgm:prSet>
      <dgm:spPr/>
    </dgm:pt>
    <dgm:pt modelId="{019E5775-8CE9-4915-BBFF-F83569C8F9C3}" type="pres">
      <dgm:prSet presAssocID="{D7A633DE-8636-4C46-B79E-A2ABCFEDB677}" presName="txFour" presStyleLbl="node4" presStyleIdx="5" presStyleCnt="16">
        <dgm:presLayoutVars>
          <dgm:chPref val="3"/>
        </dgm:presLayoutVars>
      </dgm:prSet>
      <dgm:spPr/>
    </dgm:pt>
    <dgm:pt modelId="{24F53CC1-9729-4A22-86A6-DC82948DD72D}" type="pres">
      <dgm:prSet presAssocID="{D7A633DE-8636-4C46-B79E-A2ABCFEDB677}" presName="horzFour" presStyleCnt="0"/>
      <dgm:spPr/>
    </dgm:pt>
    <dgm:pt modelId="{5C1D406E-4B1F-47CF-951E-67C54FF19D57}" type="pres">
      <dgm:prSet presAssocID="{5673AA7A-E77C-4D7D-92CC-94EC82CC28AD}" presName="sibSpaceThree" presStyleCnt="0"/>
      <dgm:spPr/>
    </dgm:pt>
    <dgm:pt modelId="{5BB50CF2-BE6B-41D3-8AA5-E7E655D06B57}" type="pres">
      <dgm:prSet presAssocID="{762B1258-87A0-4B1E-AF56-DEACA65F5834}" presName="vertThree" presStyleCnt="0"/>
      <dgm:spPr/>
    </dgm:pt>
    <dgm:pt modelId="{AA397814-44AD-4EC1-86AE-E662801AE26C}" type="pres">
      <dgm:prSet presAssocID="{762B1258-87A0-4B1E-AF56-DEACA65F5834}" presName="txThree" presStyleLbl="node3" presStyleIdx="3" presStyleCnt="8">
        <dgm:presLayoutVars>
          <dgm:chPref val="3"/>
        </dgm:presLayoutVars>
      </dgm:prSet>
      <dgm:spPr/>
    </dgm:pt>
    <dgm:pt modelId="{E1EDD2BD-FF7D-4A49-841A-F5862BA471A3}" type="pres">
      <dgm:prSet presAssocID="{762B1258-87A0-4B1E-AF56-DEACA65F5834}" presName="parTransThree" presStyleCnt="0"/>
      <dgm:spPr/>
    </dgm:pt>
    <dgm:pt modelId="{AF96A7E1-3F5C-4650-BFDC-D23D17846B00}" type="pres">
      <dgm:prSet presAssocID="{762B1258-87A0-4B1E-AF56-DEACA65F5834}" presName="horzThree" presStyleCnt="0"/>
      <dgm:spPr/>
    </dgm:pt>
    <dgm:pt modelId="{7A3B0A49-8A63-476A-9534-B5C03CCA23E8}" type="pres">
      <dgm:prSet presAssocID="{CB28F143-7069-4E8B-ACC7-21A38A145531}" presName="vertFour" presStyleCnt="0">
        <dgm:presLayoutVars>
          <dgm:chPref val="3"/>
        </dgm:presLayoutVars>
      </dgm:prSet>
      <dgm:spPr/>
    </dgm:pt>
    <dgm:pt modelId="{4FDADE81-C495-4F94-83BE-AFDFDF4F0D47}" type="pres">
      <dgm:prSet presAssocID="{CB28F143-7069-4E8B-ACC7-21A38A145531}" presName="txFour" presStyleLbl="node4" presStyleIdx="6" presStyleCnt="16">
        <dgm:presLayoutVars>
          <dgm:chPref val="3"/>
        </dgm:presLayoutVars>
      </dgm:prSet>
      <dgm:spPr/>
    </dgm:pt>
    <dgm:pt modelId="{6F2D5B7C-C4B1-46BF-88B8-202CB3209121}" type="pres">
      <dgm:prSet presAssocID="{CB28F143-7069-4E8B-ACC7-21A38A145531}" presName="horzFour" presStyleCnt="0"/>
      <dgm:spPr/>
    </dgm:pt>
    <dgm:pt modelId="{D43209CC-0BA9-448A-93D0-891E75049295}" type="pres">
      <dgm:prSet presAssocID="{17A5E0BC-BA1D-41D2-B0AB-1079E4B2ED3B}" presName="sibSpaceFour" presStyleCnt="0"/>
      <dgm:spPr/>
    </dgm:pt>
    <dgm:pt modelId="{7B02459A-9303-47EC-8A15-B2889FE3D342}" type="pres">
      <dgm:prSet presAssocID="{CB41862B-2EA9-446C-B355-5F6F2B915AF5}" presName="vertFour" presStyleCnt="0">
        <dgm:presLayoutVars>
          <dgm:chPref val="3"/>
        </dgm:presLayoutVars>
      </dgm:prSet>
      <dgm:spPr/>
    </dgm:pt>
    <dgm:pt modelId="{B99CDD5B-7223-43DF-9B33-CC4CAD3C58FE}" type="pres">
      <dgm:prSet presAssocID="{CB41862B-2EA9-446C-B355-5F6F2B915AF5}" presName="txFour" presStyleLbl="node4" presStyleIdx="7" presStyleCnt="16">
        <dgm:presLayoutVars>
          <dgm:chPref val="3"/>
        </dgm:presLayoutVars>
      </dgm:prSet>
      <dgm:spPr/>
    </dgm:pt>
    <dgm:pt modelId="{E649E980-087A-4A4E-9F86-E1119868160F}" type="pres">
      <dgm:prSet presAssocID="{CB41862B-2EA9-446C-B355-5F6F2B915AF5}" presName="horzFour" presStyleCnt="0"/>
      <dgm:spPr/>
    </dgm:pt>
    <dgm:pt modelId="{526CD2D0-3395-4CA3-806E-CF218E36D9DA}" type="pres">
      <dgm:prSet presAssocID="{6612288D-6610-4E7B-AD43-CE5B79B62291}" presName="sibSpaceOne" presStyleCnt="0"/>
      <dgm:spPr/>
    </dgm:pt>
    <dgm:pt modelId="{5C58255E-8BD9-4295-BBCB-E2FAFE90F1AC}" type="pres">
      <dgm:prSet presAssocID="{A9FCD2CB-DE8A-4750-95A7-3E043935DAD4}" presName="vertOne" presStyleCnt="0"/>
      <dgm:spPr/>
    </dgm:pt>
    <dgm:pt modelId="{B3929EB9-D3EF-46E3-AE89-F10691B10281}" type="pres">
      <dgm:prSet presAssocID="{A9FCD2CB-DE8A-4750-95A7-3E043935DAD4}" presName="txOne" presStyleLbl="node0" presStyleIdx="2" presStyleCnt="4">
        <dgm:presLayoutVars>
          <dgm:chPref val="3"/>
        </dgm:presLayoutVars>
      </dgm:prSet>
      <dgm:spPr/>
    </dgm:pt>
    <dgm:pt modelId="{1E603EFB-9DC7-4AC5-8ACD-243B05F27885}" type="pres">
      <dgm:prSet presAssocID="{A9FCD2CB-DE8A-4750-95A7-3E043935DAD4}" presName="parTransOne" presStyleCnt="0"/>
      <dgm:spPr/>
    </dgm:pt>
    <dgm:pt modelId="{E4CEC659-67BE-4A9A-A5BF-294A40E481CB}" type="pres">
      <dgm:prSet presAssocID="{A9FCD2CB-DE8A-4750-95A7-3E043935DAD4}" presName="horzOne" presStyleCnt="0"/>
      <dgm:spPr/>
    </dgm:pt>
    <dgm:pt modelId="{9EAC93D5-9AE3-43E6-900B-365A45C5FE11}" type="pres">
      <dgm:prSet presAssocID="{86A30740-D155-4B64-9D2A-300BC236DB39}" presName="vertTwo" presStyleCnt="0"/>
      <dgm:spPr/>
    </dgm:pt>
    <dgm:pt modelId="{2A156026-1263-4BF4-8CD9-BFD15008EBB8}" type="pres">
      <dgm:prSet presAssocID="{86A30740-D155-4B64-9D2A-300BC236DB39}" presName="txTwo" presStyleLbl="node2" presStyleIdx="2" presStyleCnt="4">
        <dgm:presLayoutVars>
          <dgm:chPref val="3"/>
        </dgm:presLayoutVars>
      </dgm:prSet>
      <dgm:spPr/>
    </dgm:pt>
    <dgm:pt modelId="{1BB489F2-1D03-4143-8022-9004978AED59}" type="pres">
      <dgm:prSet presAssocID="{86A30740-D155-4B64-9D2A-300BC236DB39}" presName="parTransTwo" presStyleCnt="0"/>
      <dgm:spPr/>
    </dgm:pt>
    <dgm:pt modelId="{941A2A93-3CA7-4A06-B818-D98B1ABC83A1}" type="pres">
      <dgm:prSet presAssocID="{86A30740-D155-4B64-9D2A-300BC236DB39}" presName="horzTwo" presStyleCnt="0"/>
      <dgm:spPr/>
    </dgm:pt>
    <dgm:pt modelId="{2A13112E-6DDD-4699-BC41-077708F5BA7D}" type="pres">
      <dgm:prSet presAssocID="{DDFE6AE9-7EE6-4EBB-9AD8-C2959165E6FE}" presName="vertThree" presStyleCnt="0"/>
      <dgm:spPr/>
    </dgm:pt>
    <dgm:pt modelId="{FF0CEEDA-9BF1-4A4C-A13C-3CED269DFDF1}" type="pres">
      <dgm:prSet presAssocID="{DDFE6AE9-7EE6-4EBB-9AD8-C2959165E6FE}" presName="txThree" presStyleLbl="node3" presStyleIdx="4" presStyleCnt="8">
        <dgm:presLayoutVars>
          <dgm:chPref val="3"/>
        </dgm:presLayoutVars>
      </dgm:prSet>
      <dgm:spPr/>
    </dgm:pt>
    <dgm:pt modelId="{9AD33702-A27E-4BFF-A74E-AEE0B9E55171}" type="pres">
      <dgm:prSet presAssocID="{DDFE6AE9-7EE6-4EBB-9AD8-C2959165E6FE}" presName="parTransThree" presStyleCnt="0"/>
      <dgm:spPr/>
    </dgm:pt>
    <dgm:pt modelId="{4365683E-E643-49E1-966F-64F5CA4C5562}" type="pres">
      <dgm:prSet presAssocID="{DDFE6AE9-7EE6-4EBB-9AD8-C2959165E6FE}" presName="horzThree" presStyleCnt="0"/>
      <dgm:spPr/>
    </dgm:pt>
    <dgm:pt modelId="{DDF5D17A-07DF-4440-9550-823A2D735746}" type="pres">
      <dgm:prSet presAssocID="{01AD6F3D-080D-4847-8CFD-96C65B570088}" presName="vertFour" presStyleCnt="0">
        <dgm:presLayoutVars>
          <dgm:chPref val="3"/>
        </dgm:presLayoutVars>
      </dgm:prSet>
      <dgm:spPr/>
    </dgm:pt>
    <dgm:pt modelId="{9AD1D661-0BFE-4655-BF33-89078120D34E}" type="pres">
      <dgm:prSet presAssocID="{01AD6F3D-080D-4847-8CFD-96C65B570088}" presName="txFour" presStyleLbl="node4" presStyleIdx="8" presStyleCnt="16">
        <dgm:presLayoutVars>
          <dgm:chPref val="3"/>
        </dgm:presLayoutVars>
      </dgm:prSet>
      <dgm:spPr/>
    </dgm:pt>
    <dgm:pt modelId="{AF355C90-154D-4ADD-9F27-16AEB8C80645}" type="pres">
      <dgm:prSet presAssocID="{01AD6F3D-080D-4847-8CFD-96C65B570088}" presName="horzFour" presStyleCnt="0"/>
      <dgm:spPr/>
    </dgm:pt>
    <dgm:pt modelId="{9AB4F772-A236-4A51-B98A-D5E58C45A615}" type="pres">
      <dgm:prSet presAssocID="{6A8CB54A-3616-415B-AB41-B7C6C87B4960}" presName="sibSpaceFour" presStyleCnt="0"/>
      <dgm:spPr/>
    </dgm:pt>
    <dgm:pt modelId="{2D69AFA2-D59B-4199-9B4D-2ED6E185EFFF}" type="pres">
      <dgm:prSet presAssocID="{6AA1EEF9-1A16-4E69-9EE2-DA5E1E7D44DB}" presName="vertFour" presStyleCnt="0">
        <dgm:presLayoutVars>
          <dgm:chPref val="3"/>
        </dgm:presLayoutVars>
      </dgm:prSet>
      <dgm:spPr/>
    </dgm:pt>
    <dgm:pt modelId="{D3EBAC6A-E80D-4901-8955-5A188F305876}" type="pres">
      <dgm:prSet presAssocID="{6AA1EEF9-1A16-4E69-9EE2-DA5E1E7D44DB}" presName="txFour" presStyleLbl="node4" presStyleIdx="9" presStyleCnt="16">
        <dgm:presLayoutVars>
          <dgm:chPref val="3"/>
        </dgm:presLayoutVars>
      </dgm:prSet>
      <dgm:spPr/>
    </dgm:pt>
    <dgm:pt modelId="{B50B8B71-613A-484B-8D96-6F6912053285}" type="pres">
      <dgm:prSet presAssocID="{6AA1EEF9-1A16-4E69-9EE2-DA5E1E7D44DB}" presName="horzFour" presStyleCnt="0"/>
      <dgm:spPr/>
    </dgm:pt>
    <dgm:pt modelId="{5DFE736A-F3C3-44DE-8E85-E86031FB3AB0}" type="pres">
      <dgm:prSet presAssocID="{9CDC7CDE-7496-4B90-BC67-33150C80164B}" presName="sibSpaceThree" presStyleCnt="0"/>
      <dgm:spPr/>
    </dgm:pt>
    <dgm:pt modelId="{C534F8A5-0F9B-41D8-9FFF-F8801EDF12A0}" type="pres">
      <dgm:prSet presAssocID="{49E5A394-F053-4209-98B1-C8E46A3796D4}" presName="vertThree" presStyleCnt="0"/>
      <dgm:spPr/>
    </dgm:pt>
    <dgm:pt modelId="{450A91C2-8258-45CB-ACB2-405C2F33C718}" type="pres">
      <dgm:prSet presAssocID="{49E5A394-F053-4209-98B1-C8E46A3796D4}" presName="txThree" presStyleLbl="node3" presStyleIdx="5" presStyleCnt="8">
        <dgm:presLayoutVars>
          <dgm:chPref val="3"/>
        </dgm:presLayoutVars>
      </dgm:prSet>
      <dgm:spPr/>
    </dgm:pt>
    <dgm:pt modelId="{C6C2A623-7D1F-40A0-B23F-56B525AFB5E8}" type="pres">
      <dgm:prSet presAssocID="{49E5A394-F053-4209-98B1-C8E46A3796D4}" presName="parTransThree" presStyleCnt="0"/>
      <dgm:spPr/>
    </dgm:pt>
    <dgm:pt modelId="{322DD21A-0CFB-41F6-B0E6-CF2BC60B52CC}" type="pres">
      <dgm:prSet presAssocID="{49E5A394-F053-4209-98B1-C8E46A3796D4}" presName="horzThree" presStyleCnt="0"/>
      <dgm:spPr/>
    </dgm:pt>
    <dgm:pt modelId="{58B268BE-3EA8-4F49-B926-8EBA761B704C}" type="pres">
      <dgm:prSet presAssocID="{C4BE170D-76DC-4609-8236-9DCCB7DBB5D8}" presName="vertFour" presStyleCnt="0">
        <dgm:presLayoutVars>
          <dgm:chPref val="3"/>
        </dgm:presLayoutVars>
      </dgm:prSet>
      <dgm:spPr/>
    </dgm:pt>
    <dgm:pt modelId="{3EF766D6-03D9-4398-9BB1-AE19120A33DA}" type="pres">
      <dgm:prSet presAssocID="{C4BE170D-76DC-4609-8236-9DCCB7DBB5D8}" presName="txFour" presStyleLbl="node4" presStyleIdx="10" presStyleCnt="16">
        <dgm:presLayoutVars>
          <dgm:chPref val="3"/>
        </dgm:presLayoutVars>
      </dgm:prSet>
      <dgm:spPr/>
    </dgm:pt>
    <dgm:pt modelId="{05976341-A7F1-4F62-9B12-97AF0BB9A04A}" type="pres">
      <dgm:prSet presAssocID="{C4BE170D-76DC-4609-8236-9DCCB7DBB5D8}" presName="horzFour" presStyleCnt="0"/>
      <dgm:spPr/>
    </dgm:pt>
    <dgm:pt modelId="{487CC28F-9DF1-4EF8-9523-AC942ED512C9}" type="pres">
      <dgm:prSet presAssocID="{822E0AD6-D504-45BB-B2C1-1263200F4FF8}" presName="sibSpaceFour" presStyleCnt="0"/>
      <dgm:spPr/>
    </dgm:pt>
    <dgm:pt modelId="{2A3C601D-0846-4039-ACE6-8502AEF9BE5F}" type="pres">
      <dgm:prSet presAssocID="{54B61F2E-38F0-4C53-9AED-3370CA0C8369}" presName="vertFour" presStyleCnt="0">
        <dgm:presLayoutVars>
          <dgm:chPref val="3"/>
        </dgm:presLayoutVars>
      </dgm:prSet>
      <dgm:spPr/>
    </dgm:pt>
    <dgm:pt modelId="{EBCED8E3-8621-4550-9749-56185483DD11}" type="pres">
      <dgm:prSet presAssocID="{54B61F2E-38F0-4C53-9AED-3370CA0C8369}" presName="txFour" presStyleLbl="node4" presStyleIdx="11" presStyleCnt="16">
        <dgm:presLayoutVars>
          <dgm:chPref val="3"/>
        </dgm:presLayoutVars>
      </dgm:prSet>
      <dgm:spPr/>
    </dgm:pt>
    <dgm:pt modelId="{AFDE56AB-6E9D-4160-A1A7-9087C3D2F8B8}" type="pres">
      <dgm:prSet presAssocID="{54B61F2E-38F0-4C53-9AED-3370CA0C8369}" presName="horzFour" presStyleCnt="0"/>
      <dgm:spPr/>
    </dgm:pt>
    <dgm:pt modelId="{6ABFCDA8-03BB-4C42-B980-23F32A92F7FA}" type="pres">
      <dgm:prSet presAssocID="{1B98834B-F835-4115-B222-FCF136A9F685}" presName="sibSpaceOne" presStyleCnt="0"/>
      <dgm:spPr/>
    </dgm:pt>
    <dgm:pt modelId="{1E6A6039-5E60-4DBD-901E-95D9E4C29D4E}" type="pres">
      <dgm:prSet presAssocID="{DAD92E39-372C-4DA0-97DF-C8AAAC101DAC}" presName="vertOne" presStyleCnt="0"/>
      <dgm:spPr/>
    </dgm:pt>
    <dgm:pt modelId="{F02D0185-91BD-4D56-85F9-0CFFB9EC5EC4}" type="pres">
      <dgm:prSet presAssocID="{DAD92E39-372C-4DA0-97DF-C8AAAC101DAC}" presName="txOne" presStyleLbl="node0" presStyleIdx="3" presStyleCnt="4">
        <dgm:presLayoutVars>
          <dgm:chPref val="3"/>
        </dgm:presLayoutVars>
      </dgm:prSet>
      <dgm:spPr/>
    </dgm:pt>
    <dgm:pt modelId="{B5428512-7D24-4FF7-AC96-EF7BC0BC5DB0}" type="pres">
      <dgm:prSet presAssocID="{DAD92E39-372C-4DA0-97DF-C8AAAC101DAC}" presName="parTransOne" presStyleCnt="0"/>
      <dgm:spPr/>
    </dgm:pt>
    <dgm:pt modelId="{18792862-FA13-4912-95EA-930848A5C083}" type="pres">
      <dgm:prSet presAssocID="{DAD92E39-372C-4DA0-97DF-C8AAAC101DAC}" presName="horzOne" presStyleCnt="0"/>
      <dgm:spPr/>
    </dgm:pt>
    <dgm:pt modelId="{BCF0CB30-8315-4A0D-825D-4729778B8671}" type="pres">
      <dgm:prSet presAssocID="{E66600A9-2722-409B-A688-15843750E0B3}" presName="vertTwo" presStyleCnt="0"/>
      <dgm:spPr/>
    </dgm:pt>
    <dgm:pt modelId="{025343F9-657D-4005-8A17-ABABA020DB0D}" type="pres">
      <dgm:prSet presAssocID="{E66600A9-2722-409B-A688-15843750E0B3}" presName="txTwo" presStyleLbl="node2" presStyleIdx="3" presStyleCnt="4">
        <dgm:presLayoutVars>
          <dgm:chPref val="3"/>
        </dgm:presLayoutVars>
      </dgm:prSet>
      <dgm:spPr/>
    </dgm:pt>
    <dgm:pt modelId="{0D5E5BDC-272D-4160-A2A2-D4EE2BF90CE3}" type="pres">
      <dgm:prSet presAssocID="{E66600A9-2722-409B-A688-15843750E0B3}" presName="parTransTwo" presStyleCnt="0"/>
      <dgm:spPr/>
    </dgm:pt>
    <dgm:pt modelId="{95C4C80C-CBC1-467F-BE73-97184C405E31}" type="pres">
      <dgm:prSet presAssocID="{E66600A9-2722-409B-A688-15843750E0B3}" presName="horzTwo" presStyleCnt="0"/>
      <dgm:spPr/>
    </dgm:pt>
    <dgm:pt modelId="{1FC71E5E-65E1-4E7F-8270-3E4E55E77257}" type="pres">
      <dgm:prSet presAssocID="{ACC1F44C-BF6C-47DC-9547-6D19B1C5AC4F}" presName="vertThree" presStyleCnt="0"/>
      <dgm:spPr/>
    </dgm:pt>
    <dgm:pt modelId="{EB9608FA-9276-45A8-B19D-801C80D3F859}" type="pres">
      <dgm:prSet presAssocID="{ACC1F44C-BF6C-47DC-9547-6D19B1C5AC4F}" presName="txThree" presStyleLbl="node3" presStyleIdx="6" presStyleCnt="8">
        <dgm:presLayoutVars>
          <dgm:chPref val="3"/>
        </dgm:presLayoutVars>
      </dgm:prSet>
      <dgm:spPr/>
    </dgm:pt>
    <dgm:pt modelId="{1B758BBF-0525-4705-AD81-6D597FDCB527}" type="pres">
      <dgm:prSet presAssocID="{ACC1F44C-BF6C-47DC-9547-6D19B1C5AC4F}" presName="parTransThree" presStyleCnt="0"/>
      <dgm:spPr/>
    </dgm:pt>
    <dgm:pt modelId="{9CA05C4E-E2C4-4624-8E65-8A3956258B7C}" type="pres">
      <dgm:prSet presAssocID="{ACC1F44C-BF6C-47DC-9547-6D19B1C5AC4F}" presName="horzThree" presStyleCnt="0"/>
      <dgm:spPr/>
    </dgm:pt>
    <dgm:pt modelId="{CDBE22DC-E7EC-45AE-B1A5-6DCBD561FA7F}" type="pres">
      <dgm:prSet presAssocID="{F90CB99F-CCEF-4B73-9E1D-A9B56A71F405}" presName="vertFour" presStyleCnt="0">
        <dgm:presLayoutVars>
          <dgm:chPref val="3"/>
        </dgm:presLayoutVars>
      </dgm:prSet>
      <dgm:spPr/>
    </dgm:pt>
    <dgm:pt modelId="{37A8BBB9-9280-4AF3-8AB7-FA3971AB4E34}" type="pres">
      <dgm:prSet presAssocID="{F90CB99F-CCEF-4B73-9E1D-A9B56A71F405}" presName="txFour" presStyleLbl="node4" presStyleIdx="12" presStyleCnt="16">
        <dgm:presLayoutVars>
          <dgm:chPref val="3"/>
        </dgm:presLayoutVars>
      </dgm:prSet>
      <dgm:spPr/>
    </dgm:pt>
    <dgm:pt modelId="{0AABD769-8035-44F1-8513-0FEE5BC10E27}" type="pres">
      <dgm:prSet presAssocID="{F90CB99F-CCEF-4B73-9E1D-A9B56A71F405}" presName="horzFour" presStyleCnt="0"/>
      <dgm:spPr/>
    </dgm:pt>
    <dgm:pt modelId="{E75B2EC7-0F67-48A3-A295-EFEA0E83EF31}" type="pres">
      <dgm:prSet presAssocID="{98E8F87C-E3E4-4499-BD6E-E6FEC3FDB749}" presName="sibSpaceFour" presStyleCnt="0"/>
      <dgm:spPr/>
    </dgm:pt>
    <dgm:pt modelId="{2522D926-BD5E-4F9F-BDE1-E1F13A63CD0D}" type="pres">
      <dgm:prSet presAssocID="{EDCB3DCD-2BD0-453C-A025-D2DE72412017}" presName="vertFour" presStyleCnt="0">
        <dgm:presLayoutVars>
          <dgm:chPref val="3"/>
        </dgm:presLayoutVars>
      </dgm:prSet>
      <dgm:spPr/>
    </dgm:pt>
    <dgm:pt modelId="{37CE8B39-81AC-499A-8ECF-5D7AB98392D6}" type="pres">
      <dgm:prSet presAssocID="{EDCB3DCD-2BD0-453C-A025-D2DE72412017}" presName="txFour" presStyleLbl="node4" presStyleIdx="13" presStyleCnt="16">
        <dgm:presLayoutVars>
          <dgm:chPref val="3"/>
        </dgm:presLayoutVars>
      </dgm:prSet>
      <dgm:spPr/>
    </dgm:pt>
    <dgm:pt modelId="{B37AD395-3C97-4DB9-9A9B-D9989AAC635B}" type="pres">
      <dgm:prSet presAssocID="{EDCB3DCD-2BD0-453C-A025-D2DE72412017}" presName="horzFour" presStyleCnt="0"/>
      <dgm:spPr/>
    </dgm:pt>
    <dgm:pt modelId="{6822B7EC-B73F-4722-A7F8-FC98921A375F}" type="pres">
      <dgm:prSet presAssocID="{8D60153C-E55C-4933-A6D4-EB292D449503}" presName="sibSpaceThree" presStyleCnt="0"/>
      <dgm:spPr/>
    </dgm:pt>
    <dgm:pt modelId="{C0E2FB9A-86DE-402E-92EC-EC1ED2A2EE31}" type="pres">
      <dgm:prSet presAssocID="{56D3428C-53C1-4FA7-897C-86377796BBD5}" presName="vertThree" presStyleCnt="0"/>
      <dgm:spPr/>
    </dgm:pt>
    <dgm:pt modelId="{4FE2CE43-B659-4E8C-8AC6-855FEA850244}" type="pres">
      <dgm:prSet presAssocID="{56D3428C-53C1-4FA7-897C-86377796BBD5}" presName="txThree" presStyleLbl="node3" presStyleIdx="7" presStyleCnt="8">
        <dgm:presLayoutVars>
          <dgm:chPref val="3"/>
        </dgm:presLayoutVars>
      </dgm:prSet>
      <dgm:spPr/>
    </dgm:pt>
    <dgm:pt modelId="{8C75E3F2-5C1D-4473-9041-6873C7F5C89D}" type="pres">
      <dgm:prSet presAssocID="{56D3428C-53C1-4FA7-897C-86377796BBD5}" presName="parTransThree" presStyleCnt="0"/>
      <dgm:spPr/>
    </dgm:pt>
    <dgm:pt modelId="{37904E87-70EB-4DC0-BCC5-9D91988B24CC}" type="pres">
      <dgm:prSet presAssocID="{56D3428C-53C1-4FA7-897C-86377796BBD5}" presName="horzThree" presStyleCnt="0"/>
      <dgm:spPr/>
    </dgm:pt>
    <dgm:pt modelId="{B57204DD-2814-4BBE-816F-09BB06EC4755}" type="pres">
      <dgm:prSet presAssocID="{D52D0C6F-E6C2-4369-9A45-B74D05E9F7D9}" presName="vertFour" presStyleCnt="0">
        <dgm:presLayoutVars>
          <dgm:chPref val="3"/>
        </dgm:presLayoutVars>
      </dgm:prSet>
      <dgm:spPr/>
    </dgm:pt>
    <dgm:pt modelId="{DF783648-9780-4F97-8D9F-E3CC931AF68D}" type="pres">
      <dgm:prSet presAssocID="{D52D0C6F-E6C2-4369-9A45-B74D05E9F7D9}" presName="txFour" presStyleLbl="node4" presStyleIdx="14" presStyleCnt="16">
        <dgm:presLayoutVars>
          <dgm:chPref val="3"/>
        </dgm:presLayoutVars>
      </dgm:prSet>
      <dgm:spPr/>
    </dgm:pt>
    <dgm:pt modelId="{4CE1EFF8-F8FE-4A16-8807-64927BF76325}" type="pres">
      <dgm:prSet presAssocID="{D52D0C6F-E6C2-4369-9A45-B74D05E9F7D9}" presName="horzFour" presStyleCnt="0"/>
      <dgm:spPr/>
    </dgm:pt>
    <dgm:pt modelId="{AF69293C-6E22-41EE-B5CD-89839CB233C6}" type="pres">
      <dgm:prSet presAssocID="{68905A0E-8D8E-45D7-8F3C-D123F50F2F1A}" presName="sibSpaceFour" presStyleCnt="0"/>
      <dgm:spPr/>
    </dgm:pt>
    <dgm:pt modelId="{65FBA4D9-2F74-408D-96BC-2023A6F1BEC0}" type="pres">
      <dgm:prSet presAssocID="{F459BEDF-9DFB-4001-BB76-AD488549B596}" presName="vertFour" presStyleCnt="0">
        <dgm:presLayoutVars>
          <dgm:chPref val="3"/>
        </dgm:presLayoutVars>
      </dgm:prSet>
      <dgm:spPr/>
    </dgm:pt>
    <dgm:pt modelId="{6890CC40-EBD4-44FE-8CD1-5601B0293DC9}" type="pres">
      <dgm:prSet presAssocID="{F459BEDF-9DFB-4001-BB76-AD488549B596}" presName="txFour" presStyleLbl="node4" presStyleIdx="15" presStyleCnt="16">
        <dgm:presLayoutVars>
          <dgm:chPref val="3"/>
        </dgm:presLayoutVars>
      </dgm:prSet>
      <dgm:spPr/>
    </dgm:pt>
    <dgm:pt modelId="{421548EF-1714-41AE-B537-BA99384CA255}" type="pres">
      <dgm:prSet presAssocID="{F459BEDF-9DFB-4001-BB76-AD488549B596}" presName="horzFour" presStyleCnt="0"/>
      <dgm:spPr/>
    </dgm:pt>
  </dgm:ptLst>
  <dgm:cxnLst>
    <dgm:cxn modelId="{8630F300-0E84-4B54-8A42-3E92E4E47AB0}" srcId="{56D3428C-53C1-4FA7-897C-86377796BBD5}" destId="{F459BEDF-9DFB-4001-BB76-AD488549B596}" srcOrd="1" destOrd="0" parTransId="{A2D97874-4718-4E9D-919B-FF31E7C550A0}" sibTransId="{998150EF-3E0C-4B6B-BAF4-D433D60B904A}"/>
    <dgm:cxn modelId="{CEF79D06-774A-4446-8D36-9E13F7093DA8}" srcId="{DDFE6AE9-7EE6-4EBB-9AD8-C2959165E6FE}" destId="{01AD6F3D-080D-4847-8CFD-96C65B570088}" srcOrd="0" destOrd="0" parTransId="{2E5BB231-8C58-44C7-9CEB-4C8E53FADBC7}" sibTransId="{6A8CB54A-3616-415B-AB41-B7C6C87B4960}"/>
    <dgm:cxn modelId="{830CAD07-B384-4DE0-85AB-EC77F166C483}" srcId="{ACC1F44C-BF6C-47DC-9547-6D19B1C5AC4F}" destId="{EDCB3DCD-2BD0-453C-A025-D2DE72412017}" srcOrd="1" destOrd="0" parTransId="{EC739CA3-3831-41D0-B2AA-A520428C7BA7}" sibTransId="{D5BFC1E6-D9AA-41D7-AAD9-5C8058C1539B}"/>
    <dgm:cxn modelId="{10750408-6A51-49E5-A207-7B2F60EC5420}" type="presOf" srcId="{D52D0C6F-E6C2-4369-9A45-B74D05E9F7D9}" destId="{DF783648-9780-4F97-8D9F-E3CC931AF68D}" srcOrd="0" destOrd="0" presId="urn:microsoft.com/office/officeart/2005/8/layout/hierarchy4"/>
    <dgm:cxn modelId="{E191C40D-625D-4F82-A86D-50EA0F102C04}" type="presOf" srcId="{8E55314D-8BAC-4A2E-9A2C-57BFEB4D893B}" destId="{19D5CB5C-A2A9-47ED-A024-125620CA68CA}" srcOrd="0" destOrd="0" presId="urn:microsoft.com/office/officeart/2005/8/layout/hierarchy4"/>
    <dgm:cxn modelId="{6B3DDE0F-4693-4A64-A113-F8908A79E20E}" type="presOf" srcId="{CB41862B-2EA9-446C-B355-5F6F2B915AF5}" destId="{B99CDD5B-7223-43DF-9B33-CC4CAD3C58FE}" srcOrd="0" destOrd="0" presId="urn:microsoft.com/office/officeart/2005/8/layout/hierarchy4"/>
    <dgm:cxn modelId="{9E56ED12-0FF6-4F90-9F27-0BA535067C54}" type="presOf" srcId="{638C4941-1B71-484B-ACA5-3C8EEBA0D408}" destId="{5BE7300B-C674-4795-94AC-3CC8B57926D1}" srcOrd="0" destOrd="0" presId="urn:microsoft.com/office/officeart/2005/8/layout/hierarchy4"/>
    <dgm:cxn modelId="{4A2C7C1F-15D0-4A58-BDBB-D8C7E2B1275A}" type="presOf" srcId="{DDFE6AE9-7EE6-4EBB-9AD8-C2959165E6FE}" destId="{FF0CEEDA-9BF1-4A4C-A13C-3CED269DFDF1}" srcOrd="0" destOrd="0" presId="urn:microsoft.com/office/officeart/2005/8/layout/hierarchy4"/>
    <dgm:cxn modelId="{3B5D1120-7EF9-4852-B284-32EF978E66FE}" srcId="{BEC79C29-C92E-4FC9-A478-399582DEB335}" destId="{35C4EBEC-8F8C-4D1B-876B-4B9740A9E733}" srcOrd="0" destOrd="0" parTransId="{E031C1E8-1BD8-4ED2-A80A-667E25EAEEB6}" sibTransId="{39FDF9BF-C1C3-483A-A98D-E87DF530CA91}"/>
    <dgm:cxn modelId="{4D6D3920-B82B-41F2-A6D1-9C4382D29ED6}" type="presOf" srcId="{789AF018-91B3-4F8C-A4C5-716B490CA8B5}" destId="{93BC2EDA-82BB-4511-8EF7-C4FE718C9CAF}" srcOrd="0" destOrd="0" presId="urn:microsoft.com/office/officeart/2005/8/layout/hierarchy4"/>
    <dgm:cxn modelId="{0466DC20-D814-48C9-B995-A853A6CCDA0B}" type="presOf" srcId="{54B61F2E-38F0-4C53-9AED-3370CA0C8369}" destId="{EBCED8E3-8621-4550-9749-56185483DD11}" srcOrd="0" destOrd="0" presId="urn:microsoft.com/office/officeart/2005/8/layout/hierarchy4"/>
    <dgm:cxn modelId="{3F5F9721-B3DE-4563-8D71-FF597998C9B8}" type="presOf" srcId="{762B1258-87A0-4B1E-AF56-DEACA65F5834}" destId="{AA397814-44AD-4EC1-86AE-E662801AE26C}" srcOrd="0" destOrd="0" presId="urn:microsoft.com/office/officeart/2005/8/layout/hierarchy4"/>
    <dgm:cxn modelId="{9C1A6322-8EDC-475D-94CD-822077B1DF9B}" type="presOf" srcId="{86A30740-D155-4B64-9D2A-300BC236DB39}" destId="{2A156026-1263-4BF4-8CD9-BFD15008EBB8}" srcOrd="0" destOrd="0" presId="urn:microsoft.com/office/officeart/2005/8/layout/hierarchy4"/>
    <dgm:cxn modelId="{9BC1B722-90D8-4C6F-88BA-09DB3850E7AD}" type="presOf" srcId="{35C4EBEC-8F8C-4D1B-876B-4B9740A9E733}" destId="{27E91E48-ED53-4EBE-84ED-E3019A88E3FC}" srcOrd="0" destOrd="0" presId="urn:microsoft.com/office/officeart/2005/8/layout/hierarchy4"/>
    <dgm:cxn modelId="{DDD82625-9F56-405D-82D2-5F1A432359A3}" type="presOf" srcId="{F459BEDF-9DFB-4001-BB76-AD488549B596}" destId="{6890CC40-EBD4-44FE-8CD1-5601B0293DC9}" srcOrd="0" destOrd="0" presId="urn:microsoft.com/office/officeart/2005/8/layout/hierarchy4"/>
    <dgm:cxn modelId="{29199426-50C4-4531-B723-13502F6921B0}" type="presOf" srcId="{CB28F143-7069-4E8B-ACC7-21A38A145531}" destId="{4FDADE81-C495-4F94-83BE-AFDFDF4F0D47}" srcOrd="0" destOrd="0" presId="urn:microsoft.com/office/officeart/2005/8/layout/hierarchy4"/>
    <dgm:cxn modelId="{68BDB426-F1A8-47F7-9F88-72076FBBC569}" type="presOf" srcId="{F90CB99F-CCEF-4B73-9E1D-A9B56A71F405}" destId="{37A8BBB9-9280-4AF3-8AB7-FA3971AB4E34}" srcOrd="0" destOrd="0" presId="urn:microsoft.com/office/officeart/2005/8/layout/hierarchy4"/>
    <dgm:cxn modelId="{0DC40628-A3BE-412E-B4BA-8F01876C9FC5}" srcId="{86A30740-D155-4B64-9D2A-300BC236DB39}" destId="{DDFE6AE9-7EE6-4EBB-9AD8-C2959165E6FE}" srcOrd="0" destOrd="0" parTransId="{4084F360-0379-4D3E-9DF0-7BF7FD79C0BA}" sibTransId="{9CDC7CDE-7496-4B90-BC67-33150C80164B}"/>
    <dgm:cxn modelId="{7206572F-6101-4516-8737-16B846DE7BD1}" srcId="{E66600A9-2722-409B-A688-15843750E0B3}" destId="{ACC1F44C-BF6C-47DC-9547-6D19B1C5AC4F}" srcOrd="0" destOrd="0" parTransId="{A844E69D-2118-405E-921F-E94C9072152D}" sibTransId="{8D60153C-E55C-4933-A6D4-EB292D449503}"/>
    <dgm:cxn modelId="{8CCDE12F-B9FE-49A3-B931-D9BB1EAD0882}" type="presOf" srcId="{49E5A394-F053-4209-98B1-C8E46A3796D4}" destId="{450A91C2-8258-45CB-ACB2-405C2F33C718}" srcOrd="0" destOrd="0" presId="urn:microsoft.com/office/officeart/2005/8/layout/hierarchy4"/>
    <dgm:cxn modelId="{41DDA336-3F94-48EA-AD57-20DDEF6EDAD1}" srcId="{ACC1F44C-BF6C-47DC-9547-6D19B1C5AC4F}" destId="{F90CB99F-CCEF-4B73-9E1D-A9B56A71F405}" srcOrd="0" destOrd="0" parTransId="{10E7E292-3ED1-4CB1-BE16-65E93AA49EFF}" sibTransId="{98E8F87C-E3E4-4499-BD6E-E6FEC3FDB749}"/>
    <dgm:cxn modelId="{1070A537-D7C7-4431-ABFD-35CA5253574F}" type="presOf" srcId="{56D3428C-53C1-4FA7-897C-86377796BBD5}" destId="{4FE2CE43-B659-4E8C-8AC6-855FEA850244}" srcOrd="0" destOrd="0" presId="urn:microsoft.com/office/officeart/2005/8/layout/hierarchy4"/>
    <dgm:cxn modelId="{C64B7739-C178-49A9-9EDD-5BD2A98AC6C4}" srcId="{49E5A394-F053-4209-98B1-C8E46A3796D4}" destId="{C4BE170D-76DC-4609-8236-9DCCB7DBB5D8}" srcOrd="0" destOrd="0" parTransId="{0341B97D-18BB-406E-8A3F-63391470B1FD}" sibTransId="{822E0AD6-D504-45BB-B2C1-1263200F4FF8}"/>
    <dgm:cxn modelId="{F547673B-26B9-4E55-BB8A-BB016FCCB9E9}" type="presOf" srcId="{DF22F6C4-5C34-4D33-80A3-DEF3FB9C311F}" destId="{C4867851-4E7D-419F-8E9E-093001E8CBE1}" srcOrd="0" destOrd="0" presId="urn:microsoft.com/office/officeart/2005/8/layout/hierarchy4"/>
    <dgm:cxn modelId="{7E9A843C-2938-4A53-BA27-DFF572F3F061}" type="presOf" srcId="{DAD92E39-372C-4DA0-97DF-C8AAAC101DAC}" destId="{F02D0185-91BD-4D56-85F9-0CFFB9EC5EC4}" srcOrd="0" destOrd="0" presId="urn:microsoft.com/office/officeart/2005/8/layout/hierarchy4"/>
    <dgm:cxn modelId="{F9C3513D-01D2-4008-986C-A176D9CBF120}" type="presOf" srcId="{149C4E89-FD64-4E51-9D7B-103E7F630602}" destId="{A6548AB3-8894-41E4-B14E-3D86975B20C8}" srcOrd="0" destOrd="0" presId="urn:microsoft.com/office/officeart/2005/8/layout/hierarchy4"/>
    <dgm:cxn modelId="{E249E13D-4BA2-4DBF-A590-547E79489EF3}" type="presOf" srcId="{5112B823-5F14-42AA-AAAC-59AC110FE9F5}" destId="{071ED68B-07C7-406A-B073-DBFAF1A65EE4}" srcOrd="0" destOrd="0" presId="urn:microsoft.com/office/officeart/2005/8/layout/hierarchy4"/>
    <dgm:cxn modelId="{E0EFF33F-7147-4461-9CDD-8E21066BD5D5}" type="presOf" srcId="{EDCB3DCD-2BD0-453C-A025-D2DE72412017}" destId="{37CE8B39-81AC-499A-8ECF-5D7AB98392D6}" srcOrd="0" destOrd="0" presId="urn:microsoft.com/office/officeart/2005/8/layout/hierarchy4"/>
    <dgm:cxn modelId="{D442F25B-FBE7-45E7-AF21-6589184DDDE6}" type="presOf" srcId="{6BC4605D-7B4B-49CE-8F5C-2E83CB02C42E}" destId="{993F36C7-BBE5-4EF8-BB4A-A727ECA04617}" srcOrd="0" destOrd="0" presId="urn:microsoft.com/office/officeart/2005/8/layout/hierarchy4"/>
    <dgm:cxn modelId="{1064A241-4725-4E61-BAA1-801D97B61CBD}" srcId="{762B1258-87A0-4B1E-AF56-DEACA65F5834}" destId="{CB41862B-2EA9-446C-B355-5F6F2B915AF5}" srcOrd="1" destOrd="0" parTransId="{6E330AB1-E7FD-47FF-B1A9-638D23CD27CF}" sibTransId="{9592C18D-4DAE-454A-B013-05347638DB44}"/>
    <dgm:cxn modelId="{30237567-24DB-417A-BD54-9B27DC88A888}" srcId="{774FCC24-FC7C-4D6E-B475-B2AB1E750EC1}" destId="{A9FCD2CB-DE8A-4750-95A7-3E043935DAD4}" srcOrd="2" destOrd="0" parTransId="{56903979-6B90-476D-83C3-3EDD1552B805}" sibTransId="{1B98834B-F835-4115-B222-FCF136A9F685}"/>
    <dgm:cxn modelId="{E85FCC4B-B9E5-41A9-91F4-3D291B78A263}" srcId="{BEC79C29-C92E-4FC9-A478-399582DEB335}" destId="{5112B823-5F14-42AA-AAAC-59AC110FE9F5}" srcOrd="1" destOrd="0" parTransId="{6F582064-4D0B-4F8A-A9A8-7587E2984AF7}" sibTransId="{A4233BE5-1A9C-4AE8-8928-99508F538E09}"/>
    <dgm:cxn modelId="{53EEAE50-2A39-45BC-819B-B17889E3C3DA}" srcId="{86A30740-D155-4B64-9D2A-300BC236DB39}" destId="{49E5A394-F053-4209-98B1-C8E46A3796D4}" srcOrd="1" destOrd="0" parTransId="{D9CE5126-C9C7-40C1-8B48-FFDC450ABD74}" sibTransId="{EF1A2A71-E6DB-48A8-A74D-EE7B83C8D08A}"/>
    <dgm:cxn modelId="{6B6A4974-F050-4EDB-A614-F6EFBFE9DAAC}" srcId="{DAD92E39-372C-4DA0-97DF-C8AAAC101DAC}" destId="{E66600A9-2722-409B-A688-15843750E0B3}" srcOrd="0" destOrd="0" parTransId="{8E7B8213-AD1E-4782-BC13-D901248E8AEC}" sibTransId="{38194601-C077-4715-BDA9-A81A69E2ACB0}"/>
    <dgm:cxn modelId="{461C5F75-2EF2-43F9-A55D-55A2AF1F6EDC}" srcId="{638C4941-1B71-484B-ACA5-3C8EEBA0D408}" destId="{C4A817C2-9BAC-4BB8-AD34-23C04D529AB7}" srcOrd="1" destOrd="0" parTransId="{B02B17EB-8424-45F5-B106-3107D9F2E702}" sibTransId="{5075EA68-7721-46B2-B938-4971C8091289}"/>
    <dgm:cxn modelId="{6BA5BE57-344B-4DFB-928D-0BCDB83C8673}" type="presOf" srcId="{774FCC24-FC7C-4D6E-B475-B2AB1E750EC1}" destId="{5DA664D5-760D-40F8-9784-E47766597B67}" srcOrd="0" destOrd="0" presId="urn:microsoft.com/office/officeart/2005/8/layout/hierarchy4"/>
    <dgm:cxn modelId="{B31DD47A-7C38-4F9A-8CC3-C032DCA393FD}" type="presOf" srcId="{E66600A9-2722-409B-A688-15843750E0B3}" destId="{025343F9-657D-4005-8A17-ABABA020DB0D}" srcOrd="0" destOrd="0" presId="urn:microsoft.com/office/officeart/2005/8/layout/hierarchy4"/>
    <dgm:cxn modelId="{C4E1E37C-C7D3-44E2-B9D9-B0A5292D8057}" srcId="{B5A4B44A-0106-4582-A8B6-240B25740B0D}" destId="{6BC4605D-7B4B-49CE-8F5C-2E83CB02C42E}" srcOrd="0" destOrd="0" parTransId="{FBF23084-2D81-4385-9E18-8E6C0E359CDA}" sibTransId="{5673AA7A-E77C-4D7D-92CC-94EC82CC28AD}"/>
    <dgm:cxn modelId="{AB62AD7E-2CBF-40D5-B1F3-C2A842DCE202}" srcId="{638C4941-1B71-484B-ACA5-3C8EEBA0D408}" destId="{DF22F6C4-5C34-4D33-80A3-DEF3FB9C311F}" srcOrd="0" destOrd="0" parTransId="{74619E25-B766-4475-ABC5-3079126B8B51}" sibTransId="{43E61674-C165-4FBB-9232-A38BC2123330}"/>
    <dgm:cxn modelId="{A8B96F82-1F0E-4C51-A1E7-E67268330917}" srcId="{8E55314D-8BAC-4A2E-9A2C-57BFEB4D893B}" destId="{638C4941-1B71-484B-ACA5-3C8EEBA0D408}" srcOrd="0" destOrd="0" parTransId="{4F243525-F9F0-4F03-B2C6-7C7A25D245D0}" sibTransId="{C768C1CA-9DA4-4722-8676-E073D77DA982}"/>
    <dgm:cxn modelId="{7BC4BD8F-1D10-46BE-AE67-7BFB5F997F0F}" type="presOf" srcId="{B5A4B44A-0106-4582-A8B6-240B25740B0D}" destId="{3F6D9DA5-7F03-4CBC-9218-D708682679A5}" srcOrd="0" destOrd="0" presId="urn:microsoft.com/office/officeart/2005/8/layout/hierarchy4"/>
    <dgm:cxn modelId="{36FCD592-50AE-468D-9B32-2E66E7A66B2C}" type="presOf" srcId="{ACC1F44C-BF6C-47DC-9547-6D19B1C5AC4F}" destId="{EB9608FA-9276-45A8-B19D-801C80D3F859}" srcOrd="0" destOrd="0" presId="urn:microsoft.com/office/officeart/2005/8/layout/hierarchy4"/>
    <dgm:cxn modelId="{02469494-E5AF-4CF9-8C42-CF2452E4A341}" srcId="{56D3428C-53C1-4FA7-897C-86377796BBD5}" destId="{D52D0C6F-E6C2-4369-9A45-B74D05E9F7D9}" srcOrd="0" destOrd="0" parTransId="{8367820A-8EFB-4056-8862-F60ED52C7598}" sibTransId="{68905A0E-8D8E-45D7-8F3C-D123F50F2F1A}"/>
    <dgm:cxn modelId="{276C0697-E8BB-4BE5-B17F-736F6AC17ED1}" type="presOf" srcId="{01AD6F3D-080D-4847-8CFD-96C65B570088}" destId="{9AD1D661-0BFE-4655-BF33-89078120D34E}" srcOrd="0" destOrd="0" presId="urn:microsoft.com/office/officeart/2005/8/layout/hierarchy4"/>
    <dgm:cxn modelId="{2020A997-0D9F-4DFD-87E0-84055C8109E0}" type="presOf" srcId="{BEC79C29-C92E-4FC9-A478-399582DEB335}" destId="{84D94300-F745-4F9A-A773-8E3A7FE4E305}" srcOrd="0" destOrd="0" presId="urn:microsoft.com/office/officeart/2005/8/layout/hierarchy4"/>
    <dgm:cxn modelId="{A27D1798-8E52-492D-868A-F305D332DD58}" srcId="{774FCC24-FC7C-4D6E-B475-B2AB1E750EC1}" destId="{DAD92E39-372C-4DA0-97DF-C8AAAC101DAC}" srcOrd="3" destOrd="0" parTransId="{6721B9EE-007F-4ACD-ABAC-11508820F71B}" sibTransId="{9628CDC6-865F-45C4-8686-043D63F97914}"/>
    <dgm:cxn modelId="{A4668DA1-4FEC-48FA-AE51-1E38FAB948E1}" srcId="{789AF018-91B3-4F8C-A4C5-716B490CA8B5}" destId="{B5A4B44A-0106-4582-A8B6-240B25740B0D}" srcOrd="0" destOrd="0" parTransId="{CE23256C-D003-4320-B7D2-492F1BE1740D}" sibTransId="{8B8557D2-657F-4DD8-90E6-35555739AC8A}"/>
    <dgm:cxn modelId="{9BCCFAA1-9686-4A0E-B753-AC85BD4875CB}" type="presOf" srcId="{C4BE170D-76DC-4609-8236-9DCCB7DBB5D8}" destId="{3EF766D6-03D9-4398-9BB1-AE19120A33DA}" srcOrd="0" destOrd="0" presId="urn:microsoft.com/office/officeart/2005/8/layout/hierarchy4"/>
    <dgm:cxn modelId="{4DB4F4A2-E4DB-4469-BCA0-AB94CA7F6200}" type="presOf" srcId="{A9FCD2CB-DE8A-4750-95A7-3E043935DAD4}" destId="{B3929EB9-D3EF-46E3-AE89-F10691B10281}" srcOrd="0" destOrd="0" presId="urn:microsoft.com/office/officeart/2005/8/layout/hierarchy4"/>
    <dgm:cxn modelId="{F56A80A8-8FB8-40EE-B692-E859A83A8697}" srcId="{762B1258-87A0-4B1E-AF56-DEACA65F5834}" destId="{CB28F143-7069-4E8B-ACC7-21A38A145531}" srcOrd="0" destOrd="0" parTransId="{7D5333A7-40C4-468E-933A-B97BAFD4BA6B}" sibTransId="{17A5E0BC-BA1D-41D2-B0AB-1079E4B2ED3B}"/>
    <dgm:cxn modelId="{DF1475AB-1A13-4296-97AD-63EE53B8B3FC}" type="presOf" srcId="{D7A633DE-8636-4C46-B79E-A2ABCFEDB677}" destId="{019E5775-8CE9-4915-BBFF-F83569C8F9C3}" srcOrd="0" destOrd="0" presId="urn:microsoft.com/office/officeart/2005/8/layout/hierarchy4"/>
    <dgm:cxn modelId="{5B0E18B8-43F2-447B-957B-80F331EB56E0}" srcId="{DDFE6AE9-7EE6-4EBB-9AD8-C2959165E6FE}" destId="{6AA1EEF9-1A16-4E69-9EE2-DA5E1E7D44DB}" srcOrd="1" destOrd="0" parTransId="{DE456054-3868-4905-8623-278EA96163B6}" sibTransId="{EE30B93C-DD19-43E5-9F8A-C202090EF769}"/>
    <dgm:cxn modelId="{6D35DEB9-85F8-4EF0-8A33-14D65DE694E6}" srcId="{A9FCD2CB-DE8A-4750-95A7-3E043935DAD4}" destId="{86A30740-D155-4B64-9D2A-300BC236DB39}" srcOrd="0" destOrd="0" parTransId="{43087472-490C-4326-9021-02F7C2F1B665}" sibTransId="{FB296062-FE8F-4877-B1B2-5A60EF1B7443}"/>
    <dgm:cxn modelId="{841244BA-F96B-41D9-8EBB-0EF312860389}" type="presOf" srcId="{6AA1EEF9-1A16-4E69-9EE2-DA5E1E7D44DB}" destId="{D3EBAC6A-E80D-4901-8955-5A188F305876}" srcOrd="0" destOrd="0" presId="urn:microsoft.com/office/officeart/2005/8/layout/hierarchy4"/>
    <dgm:cxn modelId="{950416BB-130E-4792-B5BB-2F938AF24E20}" srcId="{5DCA53FB-605F-4218-9C4B-04BC817BD7FF}" destId="{8E55314D-8BAC-4A2E-9A2C-57BFEB4D893B}" srcOrd="0" destOrd="0" parTransId="{1C767026-01AE-44B2-B431-492A6AF633EC}" sibTransId="{FCA59295-4075-46D3-8288-D8E9F238EA2A}"/>
    <dgm:cxn modelId="{A447F6BE-2A72-43AF-B6A1-8085EA543579}" srcId="{E66600A9-2722-409B-A688-15843750E0B3}" destId="{56D3428C-53C1-4FA7-897C-86377796BBD5}" srcOrd="1" destOrd="0" parTransId="{2EBAFDF9-E02B-4BF0-8C11-A3E3BBF16B38}" sibTransId="{966445DB-406A-4F2B-9687-AD97860A5F35}"/>
    <dgm:cxn modelId="{BBC9D2CD-669B-46F0-AF03-F4C4FF067956}" type="presOf" srcId="{5DCA53FB-605F-4218-9C4B-04BC817BD7FF}" destId="{EF7C6B94-CC2D-43BF-9796-4B287B80E28E}" srcOrd="0" destOrd="0" presId="urn:microsoft.com/office/officeart/2005/8/layout/hierarchy4"/>
    <dgm:cxn modelId="{E245F2CE-2D29-4184-A6FE-EB1A2973D91E}" srcId="{774FCC24-FC7C-4D6E-B475-B2AB1E750EC1}" destId="{789AF018-91B3-4F8C-A4C5-716B490CA8B5}" srcOrd="1" destOrd="0" parTransId="{925D8F59-D3F6-47E6-B229-055F8F1C7C72}" sibTransId="{6612288D-6610-4E7B-AD43-CE5B79B62291}"/>
    <dgm:cxn modelId="{5AFF06D6-0A55-49B9-B5AF-90DBA1B8E5B9}" srcId="{B5A4B44A-0106-4582-A8B6-240B25740B0D}" destId="{762B1258-87A0-4B1E-AF56-DEACA65F5834}" srcOrd="1" destOrd="0" parTransId="{7EE712AB-C5C9-496F-91D6-4999A2A94184}" sibTransId="{572B129E-B35F-47C9-8A2D-C12D6B043693}"/>
    <dgm:cxn modelId="{5C1139D7-380E-4A73-A8E0-E73C5C8EA1CF}" srcId="{6BC4605D-7B4B-49CE-8F5C-2E83CB02C42E}" destId="{D7A633DE-8636-4C46-B79E-A2ABCFEDB677}" srcOrd="1" destOrd="0" parTransId="{DDFAEAA3-D6B1-49A9-90CE-73B784BFA786}" sibTransId="{7057F62F-27D5-4D18-BA0A-470B6D3FD88E}"/>
    <dgm:cxn modelId="{2A1A29E8-4CF0-40F6-A00B-BBC60504356E}" srcId="{49E5A394-F053-4209-98B1-C8E46A3796D4}" destId="{54B61F2E-38F0-4C53-9AED-3370CA0C8369}" srcOrd="1" destOrd="0" parTransId="{7DA809D8-34DA-4A6D-A6DF-35E7644E047D}" sibTransId="{FCA7B239-A7AE-40CE-93FE-D375B942BC35}"/>
    <dgm:cxn modelId="{CE94DAE8-2866-45AD-8473-436D8740492B}" srcId="{774FCC24-FC7C-4D6E-B475-B2AB1E750EC1}" destId="{5DCA53FB-605F-4218-9C4B-04BC817BD7FF}" srcOrd="0" destOrd="0" parTransId="{2E73D25F-02DA-4AFA-9DCB-00ACFCFC41F5}" sibTransId="{58A1B8F9-5569-40BD-ABE6-69DD99132B54}"/>
    <dgm:cxn modelId="{68FF36EB-A33F-4444-8666-1C4A4CB00A28}" type="presOf" srcId="{C4A817C2-9BAC-4BB8-AD34-23C04D529AB7}" destId="{DA3B1BE3-6432-4A05-8E3B-AD2B41A15B1F}" srcOrd="0" destOrd="0" presId="urn:microsoft.com/office/officeart/2005/8/layout/hierarchy4"/>
    <dgm:cxn modelId="{35EAC7ED-DE01-4A00-B2D3-6A3B45A442DC}" srcId="{8E55314D-8BAC-4A2E-9A2C-57BFEB4D893B}" destId="{BEC79C29-C92E-4FC9-A478-399582DEB335}" srcOrd="1" destOrd="0" parTransId="{B6584CDB-E85A-4F53-AA68-133C03BE276D}" sibTransId="{DF3BA44B-A9A0-43EF-9B59-1464D5BF849A}"/>
    <dgm:cxn modelId="{B5AAD8FB-0654-4465-B565-C4AFC12E80F8}" srcId="{6BC4605D-7B4B-49CE-8F5C-2E83CB02C42E}" destId="{149C4E89-FD64-4E51-9D7B-103E7F630602}" srcOrd="0" destOrd="0" parTransId="{855C2617-8DA7-4CCA-B1B7-7CB2BF24B9D7}" sibTransId="{087964BB-8828-47AC-85BF-B5C582047C69}"/>
    <dgm:cxn modelId="{9A201D73-2693-4EE2-A7C6-66DB7BA536A1}" type="presParOf" srcId="{5DA664D5-760D-40F8-9784-E47766597B67}" destId="{437E0999-9ACF-4288-9C8E-3E4AD945468B}" srcOrd="0" destOrd="0" presId="urn:microsoft.com/office/officeart/2005/8/layout/hierarchy4"/>
    <dgm:cxn modelId="{A0D36B27-BAEE-4898-A0FD-C8F8EBD8FA4D}" type="presParOf" srcId="{437E0999-9ACF-4288-9C8E-3E4AD945468B}" destId="{EF7C6B94-CC2D-43BF-9796-4B287B80E28E}" srcOrd="0" destOrd="0" presId="urn:microsoft.com/office/officeart/2005/8/layout/hierarchy4"/>
    <dgm:cxn modelId="{F664D8CD-2EB4-41D5-8643-EE78AF30170A}" type="presParOf" srcId="{437E0999-9ACF-4288-9C8E-3E4AD945468B}" destId="{66F1D7C9-942D-4614-B983-8D312B69194A}" srcOrd="1" destOrd="0" presId="urn:microsoft.com/office/officeart/2005/8/layout/hierarchy4"/>
    <dgm:cxn modelId="{8C16BF70-2CED-443F-8CBD-DE1DB666F04A}" type="presParOf" srcId="{437E0999-9ACF-4288-9C8E-3E4AD945468B}" destId="{86CF4FFE-026B-42B6-9D51-BFBD98635340}" srcOrd="2" destOrd="0" presId="urn:microsoft.com/office/officeart/2005/8/layout/hierarchy4"/>
    <dgm:cxn modelId="{589C6AF6-E2D7-4885-9528-5CE04D48B43B}" type="presParOf" srcId="{86CF4FFE-026B-42B6-9D51-BFBD98635340}" destId="{F2BEAC14-31B2-42E7-AE78-CC62E45F4EFC}" srcOrd="0" destOrd="0" presId="urn:microsoft.com/office/officeart/2005/8/layout/hierarchy4"/>
    <dgm:cxn modelId="{27BE5BF8-27BC-40E4-83C7-0E81F13EFEE1}" type="presParOf" srcId="{F2BEAC14-31B2-42E7-AE78-CC62E45F4EFC}" destId="{19D5CB5C-A2A9-47ED-A024-125620CA68CA}" srcOrd="0" destOrd="0" presId="urn:microsoft.com/office/officeart/2005/8/layout/hierarchy4"/>
    <dgm:cxn modelId="{A93A059F-BEF7-46AB-BCD9-0A7C2F92732E}" type="presParOf" srcId="{F2BEAC14-31B2-42E7-AE78-CC62E45F4EFC}" destId="{205F06A3-C316-4A2C-8286-D94B5648AE8E}" srcOrd="1" destOrd="0" presId="urn:microsoft.com/office/officeart/2005/8/layout/hierarchy4"/>
    <dgm:cxn modelId="{F10E861E-9742-42DC-90D9-D1E94B77C777}" type="presParOf" srcId="{F2BEAC14-31B2-42E7-AE78-CC62E45F4EFC}" destId="{C4A03069-275C-437D-A5C6-E4899C5094A4}" srcOrd="2" destOrd="0" presId="urn:microsoft.com/office/officeart/2005/8/layout/hierarchy4"/>
    <dgm:cxn modelId="{55BD649E-63BC-40B1-B0DF-43846598B620}" type="presParOf" srcId="{C4A03069-275C-437D-A5C6-E4899C5094A4}" destId="{2097CE33-E72B-471B-A5C2-9A96976ED90E}" srcOrd="0" destOrd="0" presId="urn:microsoft.com/office/officeart/2005/8/layout/hierarchy4"/>
    <dgm:cxn modelId="{5A1F5299-8F9C-4AB9-8539-9518C744EFD7}" type="presParOf" srcId="{2097CE33-E72B-471B-A5C2-9A96976ED90E}" destId="{5BE7300B-C674-4795-94AC-3CC8B57926D1}" srcOrd="0" destOrd="0" presId="urn:microsoft.com/office/officeart/2005/8/layout/hierarchy4"/>
    <dgm:cxn modelId="{6364A9E4-4AB3-4B7E-9B35-2411BDCBD536}" type="presParOf" srcId="{2097CE33-E72B-471B-A5C2-9A96976ED90E}" destId="{941F80AE-1ECD-4762-85FB-452A9BE086D6}" srcOrd="1" destOrd="0" presId="urn:microsoft.com/office/officeart/2005/8/layout/hierarchy4"/>
    <dgm:cxn modelId="{31BB0C07-C9C5-468D-A311-6E336FC2E2A6}" type="presParOf" srcId="{2097CE33-E72B-471B-A5C2-9A96976ED90E}" destId="{7A8FB96F-D994-42DD-A21C-5CF3591741E4}" srcOrd="2" destOrd="0" presId="urn:microsoft.com/office/officeart/2005/8/layout/hierarchy4"/>
    <dgm:cxn modelId="{2DA5850B-AF0E-4B01-B587-795E9FA7BEE4}" type="presParOf" srcId="{7A8FB96F-D994-42DD-A21C-5CF3591741E4}" destId="{E8D6E689-7266-4EE9-A7A7-61AFA4D038E6}" srcOrd="0" destOrd="0" presId="urn:microsoft.com/office/officeart/2005/8/layout/hierarchy4"/>
    <dgm:cxn modelId="{8B204D4F-2F46-494E-A99D-5B88FAFEC6E9}" type="presParOf" srcId="{E8D6E689-7266-4EE9-A7A7-61AFA4D038E6}" destId="{C4867851-4E7D-419F-8E9E-093001E8CBE1}" srcOrd="0" destOrd="0" presId="urn:microsoft.com/office/officeart/2005/8/layout/hierarchy4"/>
    <dgm:cxn modelId="{7536C72B-78BD-4024-B666-885C1DD16100}" type="presParOf" srcId="{E8D6E689-7266-4EE9-A7A7-61AFA4D038E6}" destId="{1FEB6B95-388B-4DB4-9A9F-DA6E94EAD9F0}" srcOrd="1" destOrd="0" presId="urn:microsoft.com/office/officeart/2005/8/layout/hierarchy4"/>
    <dgm:cxn modelId="{D6759609-D6CF-4135-985E-374A073B373D}" type="presParOf" srcId="{7A8FB96F-D994-42DD-A21C-5CF3591741E4}" destId="{447622C9-3980-46A9-B89F-75444A889779}" srcOrd="1" destOrd="0" presId="urn:microsoft.com/office/officeart/2005/8/layout/hierarchy4"/>
    <dgm:cxn modelId="{DAA034B4-C016-42A7-ACD8-C46C4C0CDFDE}" type="presParOf" srcId="{7A8FB96F-D994-42DD-A21C-5CF3591741E4}" destId="{EEA9CE02-81E6-41E2-A15C-F268A7635EEB}" srcOrd="2" destOrd="0" presId="urn:microsoft.com/office/officeart/2005/8/layout/hierarchy4"/>
    <dgm:cxn modelId="{5EFF539E-DF5D-46CF-ABF0-91AE723F8480}" type="presParOf" srcId="{EEA9CE02-81E6-41E2-A15C-F268A7635EEB}" destId="{DA3B1BE3-6432-4A05-8E3B-AD2B41A15B1F}" srcOrd="0" destOrd="0" presId="urn:microsoft.com/office/officeart/2005/8/layout/hierarchy4"/>
    <dgm:cxn modelId="{AB18AA6C-1350-4C94-9432-C86F848B2E2E}" type="presParOf" srcId="{EEA9CE02-81E6-41E2-A15C-F268A7635EEB}" destId="{9B03F573-8F18-441D-A7DE-32DB85950712}" srcOrd="1" destOrd="0" presId="urn:microsoft.com/office/officeart/2005/8/layout/hierarchy4"/>
    <dgm:cxn modelId="{B3B75507-F2E7-49CF-9C45-7055453E15CE}" type="presParOf" srcId="{C4A03069-275C-437D-A5C6-E4899C5094A4}" destId="{EC6F4362-CA34-4355-8436-104F7504D2DA}" srcOrd="1" destOrd="0" presId="urn:microsoft.com/office/officeart/2005/8/layout/hierarchy4"/>
    <dgm:cxn modelId="{F68E144F-3F8B-4CF7-9ED9-820E903B7F5D}" type="presParOf" srcId="{C4A03069-275C-437D-A5C6-E4899C5094A4}" destId="{0C859FD8-F34D-4ABF-B6AB-8EF61A9EBD9C}" srcOrd="2" destOrd="0" presId="urn:microsoft.com/office/officeart/2005/8/layout/hierarchy4"/>
    <dgm:cxn modelId="{025345AD-518A-4232-80C4-654CB53BAB5C}" type="presParOf" srcId="{0C859FD8-F34D-4ABF-B6AB-8EF61A9EBD9C}" destId="{84D94300-F745-4F9A-A773-8E3A7FE4E305}" srcOrd="0" destOrd="0" presId="urn:microsoft.com/office/officeart/2005/8/layout/hierarchy4"/>
    <dgm:cxn modelId="{6F162475-301E-45F4-9DE7-C287473FDE5A}" type="presParOf" srcId="{0C859FD8-F34D-4ABF-B6AB-8EF61A9EBD9C}" destId="{E3473ACE-112B-481D-95B9-7715C89B67E2}" srcOrd="1" destOrd="0" presId="urn:microsoft.com/office/officeart/2005/8/layout/hierarchy4"/>
    <dgm:cxn modelId="{0ACC0092-5E8F-44B8-B53E-5E9644801891}" type="presParOf" srcId="{0C859FD8-F34D-4ABF-B6AB-8EF61A9EBD9C}" destId="{758D269E-CF31-4962-BA0B-7FD74281DBEF}" srcOrd="2" destOrd="0" presId="urn:microsoft.com/office/officeart/2005/8/layout/hierarchy4"/>
    <dgm:cxn modelId="{8C5F9C13-D503-4E83-BE09-66FD153E9F1D}" type="presParOf" srcId="{758D269E-CF31-4962-BA0B-7FD74281DBEF}" destId="{CAE07349-2867-4060-B299-4FA6DDD61B5A}" srcOrd="0" destOrd="0" presId="urn:microsoft.com/office/officeart/2005/8/layout/hierarchy4"/>
    <dgm:cxn modelId="{71802010-9B54-42CB-A6DB-B6D9786CB7A4}" type="presParOf" srcId="{CAE07349-2867-4060-B299-4FA6DDD61B5A}" destId="{27E91E48-ED53-4EBE-84ED-E3019A88E3FC}" srcOrd="0" destOrd="0" presId="urn:microsoft.com/office/officeart/2005/8/layout/hierarchy4"/>
    <dgm:cxn modelId="{AA13CF02-7579-4648-ABFE-E2A81B7C4426}" type="presParOf" srcId="{CAE07349-2867-4060-B299-4FA6DDD61B5A}" destId="{CB6C48D6-9AC1-4DF6-89C3-7C4DD2B33538}" srcOrd="1" destOrd="0" presId="urn:microsoft.com/office/officeart/2005/8/layout/hierarchy4"/>
    <dgm:cxn modelId="{02BEA667-98A6-4F39-920E-3F64738C417B}" type="presParOf" srcId="{758D269E-CF31-4962-BA0B-7FD74281DBEF}" destId="{5CAD2C38-F8E1-4F43-B499-0A7DC2F5FB4A}" srcOrd="1" destOrd="0" presId="urn:microsoft.com/office/officeart/2005/8/layout/hierarchy4"/>
    <dgm:cxn modelId="{742DEFD8-EA7B-4837-8068-DF2EBE19F072}" type="presParOf" srcId="{758D269E-CF31-4962-BA0B-7FD74281DBEF}" destId="{0DE495AD-948C-4E30-ABD2-13281E3F2032}" srcOrd="2" destOrd="0" presId="urn:microsoft.com/office/officeart/2005/8/layout/hierarchy4"/>
    <dgm:cxn modelId="{B13C1B38-BFEB-4BB3-8934-091324F270FF}" type="presParOf" srcId="{0DE495AD-948C-4E30-ABD2-13281E3F2032}" destId="{071ED68B-07C7-406A-B073-DBFAF1A65EE4}" srcOrd="0" destOrd="0" presId="urn:microsoft.com/office/officeart/2005/8/layout/hierarchy4"/>
    <dgm:cxn modelId="{39D8BF12-F48F-49BD-85C6-943A76821A9E}" type="presParOf" srcId="{0DE495AD-948C-4E30-ABD2-13281E3F2032}" destId="{00C39A9E-E5B9-4A12-9382-37C2CA04BFD0}" srcOrd="1" destOrd="0" presId="urn:microsoft.com/office/officeart/2005/8/layout/hierarchy4"/>
    <dgm:cxn modelId="{87B8F057-5838-4998-8AB7-24245AF54B01}" type="presParOf" srcId="{5DA664D5-760D-40F8-9784-E47766597B67}" destId="{D351F69F-31DC-4CDC-AE0D-5A1862FA0103}" srcOrd="1" destOrd="0" presId="urn:microsoft.com/office/officeart/2005/8/layout/hierarchy4"/>
    <dgm:cxn modelId="{1B4FE623-A1B0-489C-A827-893C2BCA1FA3}" type="presParOf" srcId="{5DA664D5-760D-40F8-9784-E47766597B67}" destId="{16E84F25-3115-431E-A35C-2CB157D7DC3E}" srcOrd="2" destOrd="0" presId="urn:microsoft.com/office/officeart/2005/8/layout/hierarchy4"/>
    <dgm:cxn modelId="{E095D750-CFAC-49A1-898B-4728559D28A8}" type="presParOf" srcId="{16E84F25-3115-431E-A35C-2CB157D7DC3E}" destId="{93BC2EDA-82BB-4511-8EF7-C4FE718C9CAF}" srcOrd="0" destOrd="0" presId="urn:microsoft.com/office/officeart/2005/8/layout/hierarchy4"/>
    <dgm:cxn modelId="{9B5698C4-A4ED-488F-8245-513041CD58AA}" type="presParOf" srcId="{16E84F25-3115-431E-A35C-2CB157D7DC3E}" destId="{630E0BB8-A3A6-4225-81ED-369A9F77A64F}" srcOrd="1" destOrd="0" presId="urn:microsoft.com/office/officeart/2005/8/layout/hierarchy4"/>
    <dgm:cxn modelId="{4D340A60-73F3-4B26-BD88-18B12FA70139}" type="presParOf" srcId="{16E84F25-3115-431E-A35C-2CB157D7DC3E}" destId="{74A8383A-36CE-4985-B03B-CB08E93896D2}" srcOrd="2" destOrd="0" presId="urn:microsoft.com/office/officeart/2005/8/layout/hierarchy4"/>
    <dgm:cxn modelId="{60CFB009-94AA-4A41-9378-6D45C3DAD2D2}" type="presParOf" srcId="{74A8383A-36CE-4985-B03B-CB08E93896D2}" destId="{3C6E5DF3-FE8C-424B-BB5D-ACD597F062C8}" srcOrd="0" destOrd="0" presId="urn:microsoft.com/office/officeart/2005/8/layout/hierarchy4"/>
    <dgm:cxn modelId="{E2FA679F-6B8B-4323-805C-282F3688B237}" type="presParOf" srcId="{3C6E5DF3-FE8C-424B-BB5D-ACD597F062C8}" destId="{3F6D9DA5-7F03-4CBC-9218-D708682679A5}" srcOrd="0" destOrd="0" presId="urn:microsoft.com/office/officeart/2005/8/layout/hierarchy4"/>
    <dgm:cxn modelId="{F5D783C1-92F3-4FAA-B1E7-41660A91F7C4}" type="presParOf" srcId="{3C6E5DF3-FE8C-424B-BB5D-ACD597F062C8}" destId="{9E307325-09F7-44EB-9B47-E99DD39AA8DF}" srcOrd="1" destOrd="0" presId="urn:microsoft.com/office/officeart/2005/8/layout/hierarchy4"/>
    <dgm:cxn modelId="{B799224C-FF33-4E5F-87FB-67F8A9A8EAF5}" type="presParOf" srcId="{3C6E5DF3-FE8C-424B-BB5D-ACD597F062C8}" destId="{6E0FD7EE-F8B7-4881-81F2-27CEE6323FB4}" srcOrd="2" destOrd="0" presId="urn:microsoft.com/office/officeart/2005/8/layout/hierarchy4"/>
    <dgm:cxn modelId="{B58DFC58-1F7C-4AF8-B983-E3D3B56058B4}" type="presParOf" srcId="{6E0FD7EE-F8B7-4881-81F2-27CEE6323FB4}" destId="{1DEF529E-AB5D-4160-B82C-D71ACB216215}" srcOrd="0" destOrd="0" presId="urn:microsoft.com/office/officeart/2005/8/layout/hierarchy4"/>
    <dgm:cxn modelId="{E225D22E-F3C2-431D-ACFB-D32F25600385}" type="presParOf" srcId="{1DEF529E-AB5D-4160-B82C-D71ACB216215}" destId="{993F36C7-BBE5-4EF8-BB4A-A727ECA04617}" srcOrd="0" destOrd="0" presId="urn:microsoft.com/office/officeart/2005/8/layout/hierarchy4"/>
    <dgm:cxn modelId="{6E11141C-F11C-4A68-9439-AC8C75811021}" type="presParOf" srcId="{1DEF529E-AB5D-4160-B82C-D71ACB216215}" destId="{AA16FF27-A3B4-462A-92CA-FE12F61E2F1B}" srcOrd="1" destOrd="0" presId="urn:microsoft.com/office/officeart/2005/8/layout/hierarchy4"/>
    <dgm:cxn modelId="{C14CB1AE-CAD9-42EB-AE64-E391C144F004}" type="presParOf" srcId="{1DEF529E-AB5D-4160-B82C-D71ACB216215}" destId="{333E59FB-C5EA-4644-92FC-A21D513B0B53}" srcOrd="2" destOrd="0" presId="urn:microsoft.com/office/officeart/2005/8/layout/hierarchy4"/>
    <dgm:cxn modelId="{CF56AAA3-9733-4F39-A73B-A6D1B7B456C6}" type="presParOf" srcId="{333E59FB-C5EA-4644-92FC-A21D513B0B53}" destId="{5AD323A7-8C2A-4510-8A67-C97C5265EE09}" srcOrd="0" destOrd="0" presId="urn:microsoft.com/office/officeart/2005/8/layout/hierarchy4"/>
    <dgm:cxn modelId="{4912E057-B0E5-4F71-BDBF-482313F4843C}" type="presParOf" srcId="{5AD323A7-8C2A-4510-8A67-C97C5265EE09}" destId="{A6548AB3-8894-41E4-B14E-3D86975B20C8}" srcOrd="0" destOrd="0" presId="urn:microsoft.com/office/officeart/2005/8/layout/hierarchy4"/>
    <dgm:cxn modelId="{948C9BD3-02D9-41C7-967A-13982F7ED182}" type="presParOf" srcId="{5AD323A7-8C2A-4510-8A67-C97C5265EE09}" destId="{9F3A0C01-4022-473B-AEE5-7880B39A5155}" srcOrd="1" destOrd="0" presId="urn:microsoft.com/office/officeart/2005/8/layout/hierarchy4"/>
    <dgm:cxn modelId="{4A198127-F957-48D5-853C-3CDC65E0C3F5}" type="presParOf" srcId="{333E59FB-C5EA-4644-92FC-A21D513B0B53}" destId="{71980D18-D1FE-4292-BB3B-08DA94DFB2F1}" srcOrd="1" destOrd="0" presId="urn:microsoft.com/office/officeart/2005/8/layout/hierarchy4"/>
    <dgm:cxn modelId="{59EC674C-5193-4A16-9BED-2469BB6B07FD}" type="presParOf" srcId="{333E59FB-C5EA-4644-92FC-A21D513B0B53}" destId="{AC2CD0FE-BB36-4EEA-8F37-3D7B53B4AD0E}" srcOrd="2" destOrd="0" presId="urn:microsoft.com/office/officeart/2005/8/layout/hierarchy4"/>
    <dgm:cxn modelId="{234AAEFB-0983-428D-84EE-B314042FC724}" type="presParOf" srcId="{AC2CD0FE-BB36-4EEA-8F37-3D7B53B4AD0E}" destId="{019E5775-8CE9-4915-BBFF-F83569C8F9C3}" srcOrd="0" destOrd="0" presId="urn:microsoft.com/office/officeart/2005/8/layout/hierarchy4"/>
    <dgm:cxn modelId="{B5307AE6-7E70-4ED7-AEE5-50DE45FA7254}" type="presParOf" srcId="{AC2CD0FE-BB36-4EEA-8F37-3D7B53B4AD0E}" destId="{24F53CC1-9729-4A22-86A6-DC82948DD72D}" srcOrd="1" destOrd="0" presId="urn:microsoft.com/office/officeart/2005/8/layout/hierarchy4"/>
    <dgm:cxn modelId="{90136053-F0B6-4F70-B012-ED835FCB0735}" type="presParOf" srcId="{6E0FD7EE-F8B7-4881-81F2-27CEE6323FB4}" destId="{5C1D406E-4B1F-47CF-951E-67C54FF19D57}" srcOrd="1" destOrd="0" presId="urn:microsoft.com/office/officeart/2005/8/layout/hierarchy4"/>
    <dgm:cxn modelId="{79123FB8-81F9-475B-8D32-D6086168EDD8}" type="presParOf" srcId="{6E0FD7EE-F8B7-4881-81F2-27CEE6323FB4}" destId="{5BB50CF2-BE6B-41D3-8AA5-E7E655D06B57}" srcOrd="2" destOrd="0" presId="urn:microsoft.com/office/officeart/2005/8/layout/hierarchy4"/>
    <dgm:cxn modelId="{B90BF1C6-3E5A-4A25-8886-592D20441C3E}" type="presParOf" srcId="{5BB50CF2-BE6B-41D3-8AA5-E7E655D06B57}" destId="{AA397814-44AD-4EC1-86AE-E662801AE26C}" srcOrd="0" destOrd="0" presId="urn:microsoft.com/office/officeart/2005/8/layout/hierarchy4"/>
    <dgm:cxn modelId="{1DC2CC6F-9E9F-47F1-A2BB-28770CB535A6}" type="presParOf" srcId="{5BB50CF2-BE6B-41D3-8AA5-E7E655D06B57}" destId="{E1EDD2BD-FF7D-4A49-841A-F5862BA471A3}" srcOrd="1" destOrd="0" presId="urn:microsoft.com/office/officeart/2005/8/layout/hierarchy4"/>
    <dgm:cxn modelId="{84585AC5-CA51-4BE1-B930-7066A9DEC868}" type="presParOf" srcId="{5BB50CF2-BE6B-41D3-8AA5-E7E655D06B57}" destId="{AF96A7E1-3F5C-4650-BFDC-D23D17846B00}" srcOrd="2" destOrd="0" presId="urn:microsoft.com/office/officeart/2005/8/layout/hierarchy4"/>
    <dgm:cxn modelId="{B24EBF27-EA3C-4466-B6EA-43214D0D4B97}" type="presParOf" srcId="{AF96A7E1-3F5C-4650-BFDC-D23D17846B00}" destId="{7A3B0A49-8A63-476A-9534-B5C03CCA23E8}" srcOrd="0" destOrd="0" presId="urn:microsoft.com/office/officeart/2005/8/layout/hierarchy4"/>
    <dgm:cxn modelId="{8F1DDFBC-D5A7-4E62-A33D-4CDBD27FD020}" type="presParOf" srcId="{7A3B0A49-8A63-476A-9534-B5C03CCA23E8}" destId="{4FDADE81-C495-4F94-83BE-AFDFDF4F0D47}" srcOrd="0" destOrd="0" presId="urn:microsoft.com/office/officeart/2005/8/layout/hierarchy4"/>
    <dgm:cxn modelId="{56EEF973-8363-4D65-8438-6AA720067793}" type="presParOf" srcId="{7A3B0A49-8A63-476A-9534-B5C03CCA23E8}" destId="{6F2D5B7C-C4B1-46BF-88B8-202CB3209121}" srcOrd="1" destOrd="0" presId="urn:microsoft.com/office/officeart/2005/8/layout/hierarchy4"/>
    <dgm:cxn modelId="{5776DB47-B531-479C-AE66-0AC0AA1EEFCC}" type="presParOf" srcId="{AF96A7E1-3F5C-4650-BFDC-D23D17846B00}" destId="{D43209CC-0BA9-448A-93D0-891E75049295}" srcOrd="1" destOrd="0" presId="urn:microsoft.com/office/officeart/2005/8/layout/hierarchy4"/>
    <dgm:cxn modelId="{017DAE57-49F5-49DF-9A14-C6F50BF39103}" type="presParOf" srcId="{AF96A7E1-3F5C-4650-BFDC-D23D17846B00}" destId="{7B02459A-9303-47EC-8A15-B2889FE3D342}" srcOrd="2" destOrd="0" presId="urn:microsoft.com/office/officeart/2005/8/layout/hierarchy4"/>
    <dgm:cxn modelId="{2928944D-72EB-4BA5-9813-BAFADBFD8EA5}" type="presParOf" srcId="{7B02459A-9303-47EC-8A15-B2889FE3D342}" destId="{B99CDD5B-7223-43DF-9B33-CC4CAD3C58FE}" srcOrd="0" destOrd="0" presId="urn:microsoft.com/office/officeart/2005/8/layout/hierarchy4"/>
    <dgm:cxn modelId="{09B2D9C4-7156-4535-AF44-86C7DE91FBE4}" type="presParOf" srcId="{7B02459A-9303-47EC-8A15-B2889FE3D342}" destId="{E649E980-087A-4A4E-9F86-E1119868160F}" srcOrd="1" destOrd="0" presId="urn:microsoft.com/office/officeart/2005/8/layout/hierarchy4"/>
    <dgm:cxn modelId="{03916C93-7DB2-49B4-B176-C8A4D80D0BFC}" type="presParOf" srcId="{5DA664D5-760D-40F8-9784-E47766597B67}" destId="{526CD2D0-3395-4CA3-806E-CF218E36D9DA}" srcOrd="3" destOrd="0" presId="urn:microsoft.com/office/officeart/2005/8/layout/hierarchy4"/>
    <dgm:cxn modelId="{E7E56140-5881-4613-B228-4BF2369A2D18}" type="presParOf" srcId="{5DA664D5-760D-40F8-9784-E47766597B67}" destId="{5C58255E-8BD9-4295-BBCB-E2FAFE90F1AC}" srcOrd="4" destOrd="0" presId="urn:microsoft.com/office/officeart/2005/8/layout/hierarchy4"/>
    <dgm:cxn modelId="{771A7D28-16CF-48D8-844E-E28E993F7293}" type="presParOf" srcId="{5C58255E-8BD9-4295-BBCB-E2FAFE90F1AC}" destId="{B3929EB9-D3EF-46E3-AE89-F10691B10281}" srcOrd="0" destOrd="0" presId="urn:microsoft.com/office/officeart/2005/8/layout/hierarchy4"/>
    <dgm:cxn modelId="{2264D81D-1241-4B18-A213-C88E796E8447}" type="presParOf" srcId="{5C58255E-8BD9-4295-BBCB-E2FAFE90F1AC}" destId="{1E603EFB-9DC7-4AC5-8ACD-243B05F27885}" srcOrd="1" destOrd="0" presId="urn:microsoft.com/office/officeart/2005/8/layout/hierarchy4"/>
    <dgm:cxn modelId="{B791F0DC-6647-4635-BBF2-615936435FFA}" type="presParOf" srcId="{5C58255E-8BD9-4295-BBCB-E2FAFE90F1AC}" destId="{E4CEC659-67BE-4A9A-A5BF-294A40E481CB}" srcOrd="2" destOrd="0" presId="urn:microsoft.com/office/officeart/2005/8/layout/hierarchy4"/>
    <dgm:cxn modelId="{1A48ADA7-AD18-4FA4-BEC4-8205A7670CE3}" type="presParOf" srcId="{E4CEC659-67BE-4A9A-A5BF-294A40E481CB}" destId="{9EAC93D5-9AE3-43E6-900B-365A45C5FE11}" srcOrd="0" destOrd="0" presId="urn:microsoft.com/office/officeart/2005/8/layout/hierarchy4"/>
    <dgm:cxn modelId="{DC7453DA-FD8B-45B4-BC39-68E249BC616D}" type="presParOf" srcId="{9EAC93D5-9AE3-43E6-900B-365A45C5FE11}" destId="{2A156026-1263-4BF4-8CD9-BFD15008EBB8}" srcOrd="0" destOrd="0" presId="urn:microsoft.com/office/officeart/2005/8/layout/hierarchy4"/>
    <dgm:cxn modelId="{C93E8D88-9CA0-4412-953D-D7877C9DD7E0}" type="presParOf" srcId="{9EAC93D5-9AE3-43E6-900B-365A45C5FE11}" destId="{1BB489F2-1D03-4143-8022-9004978AED59}" srcOrd="1" destOrd="0" presId="urn:microsoft.com/office/officeart/2005/8/layout/hierarchy4"/>
    <dgm:cxn modelId="{041A18C1-87D4-441C-8944-4DF99CD45EC5}" type="presParOf" srcId="{9EAC93D5-9AE3-43E6-900B-365A45C5FE11}" destId="{941A2A93-3CA7-4A06-B818-D98B1ABC83A1}" srcOrd="2" destOrd="0" presId="urn:microsoft.com/office/officeart/2005/8/layout/hierarchy4"/>
    <dgm:cxn modelId="{AE9A95C2-37B1-46A3-9229-9E20734E556E}" type="presParOf" srcId="{941A2A93-3CA7-4A06-B818-D98B1ABC83A1}" destId="{2A13112E-6DDD-4699-BC41-077708F5BA7D}" srcOrd="0" destOrd="0" presId="urn:microsoft.com/office/officeart/2005/8/layout/hierarchy4"/>
    <dgm:cxn modelId="{2044B183-7463-4158-8AC9-54C8B5F81622}" type="presParOf" srcId="{2A13112E-6DDD-4699-BC41-077708F5BA7D}" destId="{FF0CEEDA-9BF1-4A4C-A13C-3CED269DFDF1}" srcOrd="0" destOrd="0" presId="urn:microsoft.com/office/officeart/2005/8/layout/hierarchy4"/>
    <dgm:cxn modelId="{0A0F9FCC-8549-4A6E-98E3-9098E88916BC}" type="presParOf" srcId="{2A13112E-6DDD-4699-BC41-077708F5BA7D}" destId="{9AD33702-A27E-4BFF-A74E-AEE0B9E55171}" srcOrd="1" destOrd="0" presId="urn:microsoft.com/office/officeart/2005/8/layout/hierarchy4"/>
    <dgm:cxn modelId="{A1520C7E-5CE8-4791-A686-4E209F7ED6A3}" type="presParOf" srcId="{2A13112E-6DDD-4699-BC41-077708F5BA7D}" destId="{4365683E-E643-49E1-966F-64F5CA4C5562}" srcOrd="2" destOrd="0" presId="urn:microsoft.com/office/officeart/2005/8/layout/hierarchy4"/>
    <dgm:cxn modelId="{E33DE44F-86C0-4B88-ACB1-8F1A352D2E16}" type="presParOf" srcId="{4365683E-E643-49E1-966F-64F5CA4C5562}" destId="{DDF5D17A-07DF-4440-9550-823A2D735746}" srcOrd="0" destOrd="0" presId="urn:microsoft.com/office/officeart/2005/8/layout/hierarchy4"/>
    <dgm:cxn modelId="{BB5B534E-1CB8-4994-8120-F1ED7719003F}" type="presParOf" srcId="{DDF5D17A-07DF-4440-9550-823A2D735746}" destId="{9AD1D661-0BFE-4655-BF33-89078120D34E}" srcOrd="0" destOrd="0" presId="urn:microsoft.com/office/officeart/2005/8/layout/hierarchy4"/>
    <dgm:cxn modelId="{CDF26799-31A9-47C7-8E45-9843AF20012C}" type="presParOf" srcId="{DDF5D17A-07DF-4440-9550-823A2D735746}" destId="{AF355C90-154D-4ADD-9F27-16AEB8C80645}" srcOrd="1" destOrd="0" presId="urn:microsoft.com/office/officeart/2005/8/layout/hierarchy4"/>
    <dgm:cxn modelId="{CEA231E7-014B-4890-8115-CD1C8C5E4F0E}" type="presParOf" srcId="{4365683E-E643-49E1-966F-64F5CA4C5562}" destId="{9AB4F772-A236-4A51-B98A-D5E58C45A615}" srcOrd="1" destOrd="0" presId="urn:microsoft.com/office/officeart/2005/8/layout/hierarchy4"/>
    <dgm:cxn modelId="{02AB3213-CA69-4919-BFA8-A3F1F34A07EE}" type="presParOf" srcId="{4365683E-E643-49E1-966F-64F5CA4C5562}" destId="{2D69AFA2-D59B-4199-9B4D-2ED6E185EFFF}" srcOrd="2" destOrd="0" presId="urn:microsoft.com/office/officeart/2005/8/layout/hierarchy4"/>
    <dgm:cxn modelId="{207FBC0F-AE27-41B2-B291-CBA53D2C203C}" type="presParOf" srcId="{2D69AFA2-D59B-4199-9B4D-2ED6E185EFFF}" destId="{D3EBAC6A-E80D-4901-8955-5A188F305876}" srcOrd="0" destOrd="0" presId="urn:microsoft.com/office/officeart/2005/8/layout/hierarchy4"/>
    <dgm:cxn modelId="{F0CCD763-748C-4451-AA83-6A3FD2F1BDCD}" type="presParOf" srcId="{2D69AFA2-D59B-4199-9B4D-2ED6E185EFFF}" destId="{B50B8B71-613A-484B-8D96-6F6912053285}" srcOrd="1" destOrd="0" presId="urn:microsoft.com/office/officeart/2005/8/layout/hierarchy4"/>
    <dgm:cxn modelId="{9A2D19CF-8872-4E7E-BFA4-526355B2A03A}" type="presParOf" srcId="{941A2A93-3CA7-4A06-B818-D98B1ABC83A1}" destId="{5DFE736A-F3C3-44DE-8E85-E86031FB3AB0}" srcOrd="1" destOrd="0" presId="urn:microsoft.com/office/officeart/2005/8/layout/hierarchy4"/>
    <dgm:cxn modelId="{B1E5AE63-A2A5-416D-BEB7-A071732D65F9}" type="presParOf" srcId="{941A2A93-3CA7-4A06-B818-D98B1ABC83A1}" destId="{C534F8A5-0F9B-41D8-9FFF-F8801EDF12A0}" srcOrd="2" destOrd="0" presId="urn:microsoft.com/office/officeart/2005/8/layout/hierarchy4"/>
    <dgm:cxn modelId="{602D7AD9-4BB0-451E-84DF-18CFDCB11452}" type="presParOf" srcId="{C534F8A5-0F9B-41D8-9FFF-F8801EDF12A0}" destId="{450A91C2-8258-45CB-ACB2-405C2F33C718}" srcOrd="0" destOrd="0" presId="urn:microsoft.com/office/officeart/2005/8/layout/hierarchy4"/>
    <dgm:cxn modelId="{DD42026C-BD06-4277-82C6-C5FE916CEED3}" type="presParOf" srcId="{C534F8A5-0F9B-41D8-9FFF-F8801EDF12A0}" destId="{C6C2A623-7D1F-40A0-B23F-56B525AFB5E8}" srcOrd="1" destOrd="0" presId="urn:microsoft.com/office/officeart/2005/8/layout/hierarchy4"/>
    <dgm:cxn modelId="{7270511F-0709-4800-BAF2-B5F728AF6992}" type="presParOf" srcId="{C534F8A5-0F9B-41D8-9FFF-F8801EDF12A0}" destId="{322DD21A-0CFB-41F6-B0E6-CF2BC60B52CC}" srcOrd="2" destOrd="0" presId="urn:microsoft.com/office/officeart/2005/8/layout/hierarchy4"/>
    <dgm:cxn modelId="{F29C7DC9-A2F0-4B8F-9800-58E91BF43304}" type="presParOf" srcId="{322DD21A-0CFB-41F6-B0E6-CF2BC60B52CC}" destId="{58B268BE-3EA8-4F49-B926-8EBA761B704C}" srcOrd="0" destOrd="0" presId="urn:microsoft.com/office/officeart/2005/8/layout/hierarchy4"/>
    <dgm:cxn modelId="{B6DE37A4-C6E2-4796-B0E2-D49DE8C76174}" type="presParOf" srcId="{58B268BE-3EA8-4F49-B926-8EBA761B704C}" destId="{3EF766D6-03D9-4398-9BB1-AE19120A33DA}" srcOrd="0" destOrd="0" presId="urn:microsoft.com/office/officeart/2005/8/layout/hierarchy4"/>
    <dgm:cxn modelId="{01CD2B41-E375-4E20-9DBC-F277DE177FAD}" type="presParOf" srcId="{58B268BE-3EA8-4F49-B926-8EBA761B704C}" destId="{05976341-A7F1-4F62-9B12-97AF0BB9A04A}" srcOrd="1" destOrd="0" presId="urn:microsoft.com/office/officeart/2005/8/layout/hierarchy4"/>
    <dgm:cxn modelId="{13725DBB-7075-4C84-AB9D-9658DC0D8C80}" type="presParOf" srcId="{322DD21A-0CFB-41F6-B0E6-CF2BC60B52CC}" destId="{487CC28F-9DF1-4EF8-9523-AC942ED512C9}" srcOrd="1" destOrd="0" presId="urn:microsoft.com/office/officeart/2005/8/layout/hierarchy4"/>
    <dgm:cxn modelId="{C3F0DF43-4A4A-4020-8CB0-CBE5E85A45D1}" type="presParOf" srcId="{322DD21A-0CFB-41F6-B0E6-CF2BC60B52CC}" destId="{2A3C601D-0846-4039-ACE6-8502AEF9BE5F}" srcOrd="2" destOrd="0" presId="urn:microsoft.com/office/officeart/2005/8/layout/hierarchy4"/>
    <dgm:cxn modelId="{0483A5BA-F100-4549-A290-EF940858271C}" type="presParOf" srcId="{2A3C601D-0846-4039-ACE6-8502AEF9BE5F}" destId="{EBCED8E3-8621-4550-9749-56185483DD11}" srcOrd="0" destOrd="0" presId="urn:microsoft.com/office/officeart/2005/8/layout/hierarchy4"/>
    <dgm:cxn modelId="{215A9B2D-91EE-4353-9C25-CA15BB0564F4}" type="presParOf" srcId="{2A3C601D-0846-4039-ACE6-8502AEF9BE5F}" destId="{AFDE56AB-6E9D-4160-A1A7-9087C3D2F8B8}" srcOrd="1" destOrd="0" presId="urn:microsoft.com/office/officeart/2005/8/layout/hierarchy4"/>
    <dgm:cxn modelId="{CC56A826-27DF-4757-8108-F2822F6139CB}" type="presParOf" srcId="{5DA664D5-760D-40F8-9784-E47766597B67}" destId="{6ABFCDA8-03BB-4C42-B980-23F32A92F7FA}" srcOrd="5" destOrd="0" presId="urn:microsoft.com/office/officeart/2005/8/layout/hierarchy4"/>
    <dgm:cxn modelId="{FA05B12D-3F4C-4C15-9686-E2C730F44235}" type="presParOf" srcId="{5DA664D5-760D-40F8-9784-E47766597B67}" destId="{1E6A6039-5E60-4DBD-901E-95D9E4C29D4E}" srcOrd="6" destOrd="0" presId="urn:microsoft.com/office/officeart/2005/8/layout/hierarchy4"/>
    <dgm:cxn modelId="{2086209D-32EF-4E9E-A704-570E0B1F8F01}" type="presParOf" srcId="{1E6A6039-5E60-4DBD-901E-95D9E4C29D4E}" destId="{F02D0185-91BD-4D56-85F9-0CFFB9EC5EC4}" srcOrd="0" destOrd="0" presId="urn:microsoft.com/office/officeart/2005/8/layout/hierarchy4"/>
    <dgm:cxn modelId="{805BAE89-CC79-4739-8D1A-2AC8D0A8194A}" type="presParOf" srcId="{1E6A6039-5E60-4DBD-901E-95D9E4C29D4E}" destId="{B5428512-7D24-4FF7-AC96-EF7BC0BC5DB0}" srcOrd="1" destOrd="0" presId="urn:microsoft.com/office/officeart/2005/8/layout/hierarchy4"/>
    <dgm:cxn modelId="{68197ED9-6C70-4409-B193-8367A51E891F}" type="presParOf" srcId="{1E6A6039-5E60-4DBD-901E-95D9E4C29D4E}" destId="{18792862-FA13-4912-95EA-930848A5C083}" srcOrd="2" destOrd="0" presId="urn:microsoft.com/office/officeart/2005/8/layout/hierarchy4"/>
    <dgm:cxn modelId="{BF4CAA09-A5F1-4CD4-9BFB-427EE28B822E}" type="presParOf" srcId="{18792862-FA13-4912-95EA-930848A5C083}" destId="{BCF0CB30-8315-4A0D-825D-4729778B8671}" srcOrd="0" destOrd="0" presId="urn:microsoft.com/office/officeart/2005/8/layout/hierarchy4"/>
    <dgm:cxn modelId="{027DA9AC-9737-4757-949F-E52D1FC7A07B}" type="presParOf" srcId="{BCF0CB30-8315-4A0D-825D-4729778B8671}" destId="{025343F9-657D-4005-8A17-ABABA020DB0D}" srcOrd="0" destOrd="0" presId="urn:microsoft.com/office/officeart/2005/8/layout/hierarchy4"/>
    <dgm:cxn modelId="{83454BC9-B738-4E8E-878C-EBBFC801135F}" type="presParOf" srcId="{BCF0CB30-8315-4A0D-825D-4729778B8671}" destId="{0D5E5BDC-272D-4160-A2A2-D4EE2BF90CE3}" srcOrd="1" destOrd="0" presId="urn:microsoft.com/office/officeart/2005/8/layout/hierarchy4"/>
    <dgm:cxn modelId="{EE2FE516-0EA3-4C74-A675-2356E48D8367}" type="presParOf" srcId="{BCF0CB30-8315-4A0D-825D-4729778B8671}" destId="{95C4C80C-CBC1-467F-BE73-97184C405E31}" srcOrd="2" destOrd="0" presId="urn:microsoft.com/office/officeart/2005/8/layout/hierarchy4"/>
    <dgm:cxn modelId="{DC9654A9-9E0D-49C4-82BD-87B490A636E4}" type="presParOf" srcId="{95C4C80C-CBC1-467F-BE73-97184C405E31}" destId="{1FC71E5E-65E1-4E7F-8270-3E4E55E77257}" srcOrd="0" destOrd="0" presId="urn:microsoft.com/office/officeart/2005/8/layout/hierarchy4"/>
    <dgm:cxn modelId="{AFC962FB-89AC-4D0C-A08A-B3586EA4DDBB}" type="presParOf" srcId="{1FC71E5E-65E1-4E7F-8270-3E4E55E77257}" destId="{EB9608FA-9276-45A8-B19D-801C80D3F859}" srcOrd="0" destOrd="0" presId="urn:microsoft.com/office/officeart/2005/8/layout/hierarchy4"/>
    <dgm:cxn modelId="{04C671A5-7C8D-49E2-96B7-F7E268636F94}" type="presParOf" srcId="{1FC71E5E-65E1-4E7F-8270-3E4E55E77257}" destId="{1B758BBF-0525-4705-AD81-6D597FDCB527}" srcOrd="1" destOrd="0" presId="urn:microsoft.com/office/officeart/2005/8/layout/hierarchy4"/>
    <dgm:cxn modelId="{F55FDDE3-740B-47AE-A9F2-42B7F6581855}" type="presParOf" srcId="{1FC71E5E-65E1-4E7F-8270-3E4E55E77257}" destId="{9CA05C4E-E2C4-4624-8E65-8A3956258B7C}" srcOrd="2" destOrd="0" presId="urn:microsoft.com/office/officeart/2005/8/layout/hierarchy4"/>
    <dgm:cxn modelId="{FE0E7BD7-3580-4242-8B5E-CC26C9B74453}" type="presParOf" srcId="{9CA05C4E-E2C4-4624-8E65-8A3956258B7C}" destId="{CDBE22DC-E7EC-45AE-B1A5-6DCBD561FA7F}" srcOrd="0" destOrd="0" presId="urn:microsoft.com/office/officeart/2005/8/layout/hierarchy4"/>
    <dgm:cxn modelId="{1168C0AA-C9C3-4DD9-8BED-6C8F5285CBF8}" type="presParOf" srcId="{CDBE22DC-E7EC-45AE-B1A5-6DCBD561FA7F}" destId="{37A8BBB9-9280-4AF3-8AB7-FA3971AB4E34}" srcOrd="0" destOrd="0" presId="urn:microsoft.com/office/officeart/2005/8/layout/hierarchy4"/>
    <dgm:cxn modelId="{3E3B3C09-D3A7-4388-A5E4-9C20A5364AEB}" type="presParOf" srcId="{CDBE22DC-E7EC-45AE-B1A5-6DCBD561FA7F}" destId="{0AABD769-8035-44F1-8513-0FEE5BC10E27}" srcOrd="1" destOrd="0" presId="urn:microsoft.com/office/officeart/2005/8/layout/hierarchy4"/>
    <dgm:cxn modelId="{E82EE8ED-FCB3-43CA-BD3B-618AB7D4E4C1}" type="presParOf" srcId="{9CA05C4E-E2C4-4624-8E65-8A3956258B7C}" destId="{E75B2EC7-0F67-48A3-A295-EFEA0E83EF31}" srcOrd="1" destOrd="0" presId="urn:microsoft.com/office/officeart/2005/8/layout/hierarchy4"/>
    <dgm:cxn modelId="{07BB50D6-A6A7-4B94-A2C6-5BA24A621B21}" type="presParOf" srcId="{9CA05C4E-E2C4-4624-8E65-8A3956258B7C}" destId="{2522D926-BD5E-4F9F-BDE1-E1F13A63CD0D}" srcOrd="2" destOrd="0" presId="urn:microsoft.com/office/officeart/2005/8/layout/hierarchy4"/>
    <dgm:cxn modelId="{1ADD4903-6852-4B79-B9E7-713E43C2562A}" type="presParOf" srcId="{2522D926-BD5E-4F9F-BDE1-E1F13A63CD0D}" destId="{37CE8B39-81AC-499A-8ECF-5D7AB98392D6}" srcOrd="0" destOrd="0" presId="urn:microsoft.com/office/officeart/2005/8/layout/hierarchy4"/>
    <dgm:cxn modelId="{37470524-193D-4F49-BA7B-FD084D7866CD}" type="presParOf" srcId="{2522D926-BD5E-4F9F-BDE1-E1F13A63CD0D}" destId="{B37AD395-3C97-4DB9-9A9B-D9989AAC635B}" srcOrd="1" destOrd="0" presId="urn:microsoft.com/office/officeart/2005/8/layout/hierarchy4"/>
    <dgm:cxn modelId="{1C8214B7-57E8-4AA6-A5B3-273773A6C6FA}" type="presParOf" srcId="{95C4C80C-CBC1-467F-BE73-97184C405E31}" destId="{6822B7EC-B73F-4722-A7F8-FC98921A375F}" srcOrd="1" destOrd="0" presId="urn:microsoft.com/office/officeart/2005/8/layout/hierarchy4"/>
    <dgm:cxn modelId="{0C44CE4C-4CC0-44D6-A720-FFB9916FB4AA}" type="presParOf" srcId="{95C4C80C-CBC1-467F-BE73-97184C405E31}" destId="{C0E2FB9A-86DE-402E-92EC-EC1ED2A2EE31}" srcOrd="2" destOrd="0" presId="urn:microsoft.com/office/officeart/2005/8/layout/hierarchy4"/>
    <dgm:cxn modelId="{2183419F-BD09-4CB3-9BDE-187DD01A6517}" type="presParOf" srcId="{C0E2FB9A-86DE-402E-92EC-EC1ED2A2EE31}" destId="{4FE2CE43-B659-4E8C-8AC6-855FEA850244}" srcOrd="0" destOrd="0" presId="urn:microsoft.com/office/officeart/2005/8/layout/hierarchy4"/>
    <dgm:cxn modelId="{6DB22B51-2687-4F1C-BBBF-26CB833CF171}" type="presParOf" srcId="{C0E2FB9A-86DE-402E-92EC-EC1ED2A2EE31}" destId="{8C75E3F2-5C1D-4473-9041-6873C7F5C89D}" srcOrd="1" destOrd="0" presId="urn:microsoft.com/office/officeart/2005/8/layout/hierarchy4"/>
    <dgm:cxn modelId="{74D3590B-326E-4667-B0E2-FC1B25C66830}" type="presParOf" srcId="{C0E2FB9A-86DE-402E-92EC-EC1ED2A2EE31}" destId="{37904E87-70EB-4DC0-BCC5-9D91988B24CC}" srcOrd="2" destOrd="0" presId="urn:microsoft.com/office/officeart/2005/8/layout/hierarchy4"/>
    <dgm:cxn modelId="{1721A49E-0555-4761-8015-FF9B9EC70A41}" type="presParOf" srcId="{37904E87-70EB-4DC0-BCC5-9D91988B24CC}" destId="{B57204DD-2814-4BBE-816F-09BB06EC4755}" srcOrd="0" destOrd="0" presId="urn:microsoft.com/office/officeart/2005/8/layout/hierarchy4"/>
    <dgm:cxn modelId="{0742C94E-0C98-4CA5-A803-230FDC7A4730}" type="presParOf" srcId="{B57204DD-2814-4BBE-816F-09BB06EC4755}" destId="{DF783648-9780-4F97-8D9F-E3CC931AF68D}" srcOrd="0" destOrd="0" presId="urn:microsoft.com/office/officeart/2005/8/layout/hierarchy4"/>
    <dgm:cxn modelId="{621F1197-C935-491D-9818-A551B16FC3DB}" type="presParOf" srcId="{B57204DD-2814-4BBE-816F-09BB06EC4755}" destId="{4CE1EFF8-F8FE-4A16-8807-64927BF76325}" srcOrd="1" destOrd="0" presId="urn:microsoft.com/office/officeart/2005/8/layout/hierarchy4"/>
    <dgm:cxn modelId="{1313647F-EE70-4192-8CB1-2B094DC55EC1}" type="presParOf" srcId="{37904E87-70EB-4DC0-BCC5-9D91988B24CC}" destId="{AF69293C-6E22-41EE-B5CD-89839CB233C6}" srcOrd="1" destOrd="0" presId="urn:microsoft.com/office/officeart/2005/8/layout/hierarchy4"/>
    <dgm:cxn modelId="{692C1D33-61DB-4DB3-BFB2-3292CC292F0B}" type="presParOf" srcId="{37904E87-70EB-4DC0-BCC5-9D91988B24CC}" destId="{65FBA4D9-2F74-408D-96BC-2023A6F1BEC0}" srcOrd="2" destOrd="0" presId="urn:microsoft.com/office/officeart/2005/8/layout/hierarchy4"/>
    <dgm:cxn modelId="{6BBBC607-ED8E-41AF-A29C-906F1B496CD3}" type="presParOf" srcId="{65FBA4D9-2F74-408D-96BC-2023A6F1BEC0}" destId="{6890CC40-EBD4-44FE-8CD1-5601B0293DC9}" srcOrd="0" destOrd="0" presId="urn:microsoft.com/office/officeart/2005/8/layout/hierarchy4"/>
    <dgm:cxn modelId="{E3C379BC-3916-49CE-A688-4CADBF3025D9}" type="presParOf" srcId="{65FBA4D9-2F74-408D-96BC-2023A6F1BEC0}" destId="{421548EF-1714-41AE-B537-BA99384CA25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CAE61C-D135-428F-AF01-BDCB18A277DB}" type="doc">
      <dgm:prSet loTypeId="urn:microsoft.com/office/officeart/2005/8/layout/process4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BD90738-12F6-4880-B7E6-D930A6BD3B50}">
      <dgm:prSet phldrT="[Text]"/>
      <dgm:spPr/>
      <dgm:t>
        <a:bodyPr/>
        <a:lstStyle/>
        <a:p>
          <a:r>
            <a:rPr lang="en-GB" dirty="0" err="1"/>
            <a:t>Vec</a:t>
          </a:r>
          <a:r>
            <a:rPr lang="en-GB" dirty="0"/>
            <a:t> Reg A</a:t>
          </a:r>
        </a:p>
      </dgm:t>
    </dgm:pt>
    <dgm:pt modelId="{FB43943E-5ADD-4822-904D-D38AA96A72BF}" type="parTrans" cxnId="{F563276F-BE41-4D81-97A4-C9453B3687CC}">
      <dgm:prSet/>
      <dgm:spPr/>
      <dgm:t>
        <a:bodyPr/>
        <a:lstStyle/>
        <a:p>
          <a:endParaRPr lang="en-GB"/>
        </a:p>
      </dgm:t>
    </dgm:pt>
    <dgm:pt modelId="{D1196499-DCBE-4276-B6A6-ED70781F65A3}" type="sibTrans" cxnId="{F563276F-BE41-4D81-97A4-C9453B3687CC}">
      <dgm:prSet/>
      <dgm:spPr/>
      <dgm:t>
        <a:bodyPr/>
        <a:lstStyle/>
        <a:p>
          <a:endParaRPr lang="en-GB"/>
        </a:p>
      </dgm:t>
    </dgm:pt>
    <dgm:pt modelId="{3D7A403C-149D-4E24-80A2-F16CABAA4114}">
      <dgm:prSet phldrT="[Text]"/>
      <dgm:spPr/>
      <dgm:t>
        <a:bodyPr/>
        <a:lstStyle/>
        <a:p>
          <a:r>
            <a:rPr lang="en-GB" dirty="0"/>
            <a:t>A0</a:t>
          </a:r>
        </a:p>
      </dgm:t>
    </dgm:pt>
    <dgm:pt modelId="{FFDA6247-2716-4D20-90E7-EF15C04E9EC4}" type="parTrans" cxnId="{E347CC25-3970-4B9B-BE17-A435F0FD042B}">
      <dgm:prSet/>
      <dgm:spPr/>
      <dgm:t>
        <a:bodyPr/>
        <a:lstStyle/>
        <a:p>
          <a:endParaRPr lang="en-GB"/>
        </a:p>
      </dgm:t>
    </dgm:pt>
    <dgm:pt modelId="{9407CEF1-3CFF-4F55-BF7F-C9AEEAF9EBCC}" type="sibTrans" cxnId="{E347CC25-3970-4B9B-BE17-A435F0FD042B}">
      <dgm:prSet/>
      <dgm:spPr/>
      <dgm:t>
        <a:bodyPr/>
        <a:lstStyle/>
        <a:p>
          <a:endParaRPr lang="en-GB"/>
        </a:p>
      </dgm:t>
    </dgm:pt>
    <dgm:pt modelId="{0BEE430E-E3A9-482E-9C6D-13963B11861F}">
      <dgm:prSet phldrT="[Text]"/>
      <dgm:spPr/>
      <dgm:t>
        <a:bodyPr/>
        <a:lstStyle/>
        <a:p>
          <a:r>
            <a:rPr lang="en-GB" dirty="0"/>
            <a:t>A1</a:t>
          </a:r>
        </a:p>
      </dgm:t>
    </dgm:pt>
    <dgm:pt modelId="{CF30C175-3160-4FDD-B27B-BB707EC142C0}" type="parTrans" cxnId="{F46BC294-CF0D-44CE-B1C3-E6364F569BCF}">
      <dgm:prSet/>
      <dgm:spPr/>
      <dgm:t>
        <a:bodyPr/>
        <a:lstStyle/>
        <a:p>
          <a:endParaRPr lang="en-GB"/>
        </a:p>
      </dgm:t>
    </dgm:pt>
    <dgm:pt modelId="{D695688F-0155-41CA-80EC-8D17CFAA8B8E}" type="sibTrans" cxnId="{F46BC294-CF0D-44CE-B1C3-E6364F569BCF}">
      <dgm:prSet/>
      <dgm:spPr/>
      <dgm:t>
        <a:bodyPr/>
        <a:lstStyle/>
        <a:p>
          <a:endParaRPr lang="en-GB"/>
        </a:p>
      </dgm:t>
    </dgm:pt>
    <dgm:pt modelId="{54DF775D-EEFA-4D8C-85DF-BC59FE581A59}">
      <dgm:prSet phldrT="[Text]"/>
      <dgm:spPr/>
      <dgm:t>
        <a:bodyPr/>
        <a:lstStyle/>
        <a:p>
          <a:r>
            <a:rPr lang="en-GB" dirty="0" err="1"/>
            <a:t>Vec</a:t>
          </a:r>
          <a:r>
            <a:rPr lang="en-GB" dirty="0"/>
            <a:t> Reg B</a:t>
          </a:r>
        </a:p>
      </dgm:t>
    </dgm:pt>
    <dgm:pt modelId="{8F817E85-EFD6-4907-A691-A956DBE363EC}" type="parTrans" cxnId="{CF998015-4EF0-4336-9E09-B620E1FB45CB}">
      <dgm:prSet/>
      <dgm:spPr/>
      <dgm:t>
        <a:bodyPr/>
        <a:lstStyle/>
        <a:p>
          <a:endParaRPr lang="en-GB"/>
        </a:p>
      </dgm:t>
    </dgm:pt>
    <dgm:pt modelId="{A8425A52-CCE7-4106-B8CE-B57D23066657}" type="sibTrans" cxnId="{CF998015-4EF0-4336-9E09-B620E1FB45CB}">
      <dgm:prSet/>
      <dgm:spPr/>
      <dgm:t>
        <a:bodyPr/>
        <a:lstStyle/>
        <a:p>
          <a:endParaRPr lang="en-GB"/>
        </a:p>
      </dgm:t>
    </dgm:pt>
    <dgm:pt modelId="{A355C86F-207E-4F43-8F15-3316A4DBA946}">
      <dgm:prSet phldrT="[Text]"/>
      <dgm:spPr/>
      <dgm:t>
        <a:bodyPr/>
        <a:lstStyle/>
        <a:p>
          <a:r>
            <a:rPr lang="en-GB" dirty="0"/>
            <a:t>B0</a:t>
          </a:r>
        </a:p>
      </dgm:t>
    </dgm:pt>
    <dgm:pt modelId="{E4009ABC-CF09-4B19-B270-F294F1D5EBFB}" type="parTrans" cxnId="{CFE51681-DBFE-4698-8431-5CBFFD246116}">
      <dgm:prSet/>
      <dgm:spPr/>
      <dgm:t>
        <a:bodyPr/>
        <a:lstStyle/>
        <a:p>
          <a:endParaRPr lang="en-GB"/>
        </a:p>
      </dgm:t>
    </dgm:pt>
    <dgm:pt modelId="{29B52652-20D5-4169-A36D-90266761A979}" type="sibTrans" cxnId="{CFE51681-DBFE-4698-8431-5CBFFD246116}">
      <dgm:prSet/>
      <dgm:spPr/>
      <dgm:t>
        <a:bodyPr/>
        <a:lstStyle/>
        <a:p>
          <a:endParaRPr lang="en-GB"/>
        </a:p>
      </dgm:t>
    </dgm:pt>
    <dgm:pt modelId="{43D401CF-FA1E-4178-A3E3-813F9762770B}">
      <dgm:prSet phldrT="[Text]"/>
      <dgm:spPr/>
      <dgm:t>
        <a:bodyPr/>
        <a:lstStyle/>
        <a:p>
          <a:r>
            <a:rPr lang="en-GB" dirty="0"/>
            <a:t>B3</a:t>
          </a:r>
        </a:p>
      </dgm:t>
    </dgm:pt>
    <dgm:pt modelId="{70CCB312-7AC2-4268-8AC8-051D834FA05A}" type="parTrans" cxnId="{7C192042-5B98-4149-AA49-9E22E42BFF78}">
      <dgm:prSet/>
      <dgm:spPr/>
      <dgm:t>
        <a:bodyPr/>
        <a:lstStyle/>
        <a:p>
          <a:endParaRPr lang="en-GB"/>
        </a:p>
      </dgm:t>
    </dgm:pt>
    <dgm:pt modelId="{86082654-0462-4F64-8854-CB6E0CC3C3E2}" type="sibTrans" cxnId="{7C192042-5B98-4149-AA49-9E22E42BFF78}">
      <dgm:prSet/>
      <dgm:spPr/>
      <dgm:t>
        <a:bodyPr/>
        <a:lstStyle/>
        <a:p>
          <a:endParaRPr lang="en-GB"/>
        </a:p>
      </dgm:t>
    </dgm:pt>
    <dgm:pt modelId="{D15B0B61-0D48-4DC9-BE6A-6BC7057D4700}">
      <dgm:prSet phldrT="[Text]"/>
      <dgm:spPr/>
      <dgm:t>
        <a:bodyPr/>
        <a:lstStyle/>
        <a:p>
          <a:r>
            <a:rPr lang="en-GB" dirty="0" err="1"/>
            <a:t>Vec</a:t>
          </a:r>
          <a:r>
            <a:rPr lang="en-GB" dirty="0"/>
            <a:t> Reg D</a:t>
          </a:r>
        </a:p>
      </dgm:t>
    </dgm:pt>
    <dgm:pt modelId="{67A7EC3C-7253-428F-A7C6-7483477DB5CC}" type="parTrans" cxnId="{2682FB08-6B6F-4B1E-860C-66EFFEA7CCB6}">
      <dgm:prSet/>
      <dgm:spPr/>
      <dgm:t>
        <a:bodyPr/>
        <a:lstStyle/>
        <a:p>
          <a:endParaRPr lang="en-GB"/>
        </a:p>
      </dgm:t>
    </dgm:pt>
    <dgm:pt modelId="{263774D0-952E-4201-AC53-FCDE78633B55}" type="sibTrans" cxnId="{2682FB08-6B6F-4B1E-860C-66EFFEA7CCB6}">
      <dgm:prSet/>
      <dgm:spPr/>
      <dgm:t>
        <a:bodyPr/>
        <a:lstStyle/>
        <a:p>
          <a:endParaRPr lang="en-GB"/>
        </a:p>
      </dgm:t>
    </dgm:pt>
    <dgm:pt modelId="{001B9434-1B22-4E5E-9E43-9F340CA172BB}">
      <dgm:prSet phldrT="[Text]"/>
      <dgm:spPr/>
      <dgm:t>
        <a:bodyPr/>
        <a:lstStyle/>
        <a:p>
          <a:r>
            <a:rPr lang="en-GB" dirty="0"/>
            <a:t>D0</a:t>
          </a:r>
        </a:p>
      </dgm:t>
    </dgm:pt>
    <dgm:pt modelId="{C241C80D-CC59-4448-94D0-1FA50A25A338}" type="parTrans" cxnId="{7B2FD401-C08C-4FE8-919D-9A8969A949D9}">
      <dgm:prSet/>
      <dgm:spPr/>
      <dgm:t>
        <a:bodyPr/>
        <a:lstStyle/>
        <a:p>
          <a:endParaRPr lang="en-GB"/>
        </a:p>
      </dgm:t>
    </dgm:pt>
    <dgm:pt modelId="{6A4AEF88-8A13-4062-8CE8-EDBAA690A517}" type="sibTrans" cxnId="{7B2FD401-C08C-4FE8-919D-9A8969A949D9}">
      <dgm:prSet/>
      <dgm:spPr/>
      <dgm:t>
        <a:bodyPr/>
        <a:lstStyle/>
        <a:p>
          <a:endParaRPr lang="en-GB"/>
        </a:p>
      </dgm:t>
    </dgm:pt>
    <dgm:pt modelId="{4FD37DC0-66E7-4FFF-8D8C-A5452D10BA89}">
      <dgm:prSet phldrT="[Text]"/>
      <dgm:spPr/>
      <dgm:t>
        <a:bodyPr/>
        <a:lstStyle/>
        <a:p>
          <a:r>
            <a:rPr lang="en-GB" dirty="0"/>
            <a:t>D1</a:t>
          </a:r>
        </a:p>
      </dgm:t>
    </dgm:pt>
    <dgm:pt modelId="{D696C049-DEE3-4CEF-B85E-6FB69904A7F7}" type="parTrans" cxnId="{C60B2F35-769D-4375-A452-A8667AFCE758}">
      <dgm:prSet/>
      <dgm:spPr/>
      <dgm:t>
        <a:bodyPr/>
        <a:lstStyle/>
        <a:p>
          <a:endParaRPr lang="en-GB"/>
        </a:p>
      </dgm:t>
    </dgm:pt>
    <dgm:pt modelId="{580672A9-BC14-4469-B523-FADBC336DF45}" type="sibTrans" cxnId="{C60B2F35-769D-4375-A452-A8667AFCE758}">
      <dgm:prSet/>
      <dgm:spPr/>
      <dgm:t>
        <a:bodyPr/>
        <a:lstStyle/>
        <a:p>
          <a:endParaRPr lang="en-GB"/>
        </a:p>
      </dgm:t>
    </dgm:pt>
    <dgm:pt modelId="{D38D5F32-42B4-4060-9255-217F739096E2}">
      <dgm:prSet phldrT="[Text]"/>
      <dgm:spPr/>
      <dgm:t>
        <a:bodyPr/>
        <a:lstStyle/>
        <a:p>
          <a:r>
            <a:rPr lang="en-GB" dirty="0"/>
            <a:t>A2</a:t>
          </a:r>
        </a:p>
      </dgm:t>
    </dgm:pt>
    <dgm:pt modelId="{B4E62FAA-1F1E-4D0B-8F2B-2C7304F8D177}" type="parTrans" cxnId="{095FB73D-9F4C-4820-B9E2-B5C503EEE4FB}">
      <dgm:prSet/>
      <dgm:spPr/>
      <dgm:t>
        <a:bodyPr/>
        <a:lstStyle/>
        <a:p>
          <a:endParaRPr lang="en-GB"/>
        </a:p>
      </dgm:t>
    </dgm:pt>
    <dgm:pt modelId="{1053C4D4-E70E-4249-A0F8-0D1F7EAFCC70}" type="sibTrans" cxnId="{095FB73D-9F4C-4820-B9E2-B5C503EEE4FB}">
      <dgm:prSet/>
      <dgm:spPr/>
      <dgm:t>
        <a:bodyPr/>
        <a:lstStyle/>
        <a:p>
          <a:endParaRPr lang="en-GB"/>
        </a:p>
      </dgm:t>
    </dgm:pt>
    <dgm:pt modelId="{ECF7F1BE-4446-4B24-864A-4BA85CF8D7AC}">
      <dgm:prSet phldrT="[Text]"/>
      <dgm:spPr/>
      <dgm:t>
        <a:bodyPr/>
        <a:lstStyle/>
        <a:p>
          <a:r>
            <a:rPr lang="en-GB" dirty="0"/>
            <a:t>A3</a:t>
          </a:r>
        </a:p>
      </dgm:t>
    </dgm:pt>
    <dgm:pt modelId="{70A4B220-1027-4DAA-A60A-F6BA346E69F9}" type="parTrans" cxnId="{B7B80B24-BBE6-4860-A2FA-2A020F3AC742}">
      <dgm:prSet/>
      <dgm:spPr/>
      <dgm:t>
        <a:bodyPr/>
        <a:lstStyle/>
        <a:p>
          <a:endParaRPr lang="en-GB"/>
        </a:p>
      </dgm:t>
    </dgm:pt>
    <dgm:pt modelId="{04F6D79A-FFD2-455A-BB7B-AAF6F1371453}" type="sibTrans" cxnId="{B7B80B24-BBE6-4860-A2FA-2A020F3AC742}">
      <dgm:prSet/>
      <dgm:spPr/>
      <dgm:t>
        <a:bodyPr/>
        <a:lstStyle/>
        <a:p>
          <a:endParaRPr lang="en-GB"/>
        </a:p>
      </dgm:t>
    </dgm:pt>
    <dgm:pt modelId="{1DEAD095-C9E2-4FE9-9AFC-F6EFB44C865D}">
      <dgm:prSet phldrT="[Text]"/>
      <dgm:spPr/>
      <dgm:t>
        <a:bodyPr/>
        <a:lstStyle/>
        <a:p>
          <a:r>
            <a:rPr lang="en-GB" dirty="0"/>
            <a:t>B1</a:t>
          </a:r>
        </a:p>
      </dgm:t>
    </dgm:pt>
    <dgm:pt modelId="{EF00516C-867C-4F3A-8234-AEEDDF622694}" type="parTrans" cxnId="{EB4508BE-4F3B-4A31-AA28-EC3C7DB5B624}">
      <dgm:prSet/>
      <dgm:spPr/>
      <dgm:t>
        <a:bodyPr/>
        <a:lstStyle/>
        <a:p>
          <a:endParaRPr lang="en-GB"/>
        </a:p>
      </dgm:t>
    </dgm:pt>
    <dgm:pt modelId="{A369695A-1220-403C-946F-C2F7FE63073C}" type="sibTrans" cxnId="{EB4508BE-4F3B-4A31-AA28-EC3C7DB5B624}">
      <dgm:prSet/>
      <dgm:spPr/>
      <dgm:t>
        <a:bodyPr/>
        <a:lstStyle/>
        <a:p>
          <a:endParaRPr lang="en-GB"/>
        </a:p>
      </dgm:t>
    </dgm:pt>
    <dgm:pt modelId="{E557B00D-3F5C-40D2-8814-C8D9480E6F90}">
      <dgm:prSet phldrT="[Text]"/>
      <dgm:spPr/>
      <dgm:t>
        <a:bodyPr/>
        <a:lstStyle/>
        <a:p>
          <a:r>
            <a:rPr lang="en-GB" dirty="0"/>
            <a:t>B2</a:t>
          </a:r>
        </a:p>
      </dgm:t>
    </dgm:pt>
    <dgm:pt modelId="{7650B9C3-0BDF-46A7-B9EA-7C2517BD000D}" type="parTrans" cxnId="{17BE2BCB-1287-47FA-A332-8E16BA1D1CF7}">
      <dgm:prSet/>
      <dgm:spPr/>
      <dgm:t>
        <a:bodyPr/>
        <a:lstStyle/>
        <a:p>
          <a:endParaRPr lang="en-GB"/>
        </a:p>
      </dgm:t>
    </dgm:pt>
    <dgm:pt modelId="{014021B5-B8E0-40EE-A69C-590729314282}" type="sibTrans" cxnId="{17BE2BCB-1287-47FA-A332-8E16BA1D1CF7}">
      <dgm:prSet/>
      <dgm:spPr/>
      <dgm:t>
        <a:bodyPr/>
        <a:lstStyle/>
        <a:p>
          <a:endParaRPr lang="en-GB"/>
        </a:p>
      </dgm:t>
    </dgm:pt>
    <dgm:pt modelId="{AAD75CC7-A23B-4A2E-9810-8DF4E8FB700A}">
      <dgm:prSet phldrT="[Text]"/>
      <dgm:spPr/>
      <dgm:t>
        <a:bodyPr/>
        <a:lstStyle/>
        <a:p>
          <a:r>
            <a:rPr lang="en-GB" dirty="0"/>
            <a:t>D2</a:t>
          </a:r>
        </a:p>
      </dgm:t>
    </dgm:pt>
    <dgm:pt modelId="{1B962532-B4BA-4CD3-91C7-D01904B3DF39}" type="parTrans" cxnId="{23DB73F4-2821-4C27-9C24-02D3F4154811}">
      <dgm:prSet/>
      <dgm:spPr/>
      <dgm:t>
        <a:bodyPr/>
        <a:lstStyle/>
        <a:p>
          <a:endParaRPr lang="en-GB"/>
        </a:p>
      </dgm:t>
    </dgm:pt>
    <dgm:pt modelId="{145E563F-E540-4A79-8C6E-010E5D4A76C8}" type="sibTrans" cxnId="{23DB73F4-2821-4C27-9C24-02D3F4154811}">
      <dgm:prSet/>
      <dgm:spPr/>
      <dgm:t>
        <a:bodyPr/>
        <a:lstStyle/>
        <a:p>
          <a:endParaRPr lang="en-GB"/>
        </a:p>
      </dgm:t>
    </dgm:pt>
    <dgm:pt modelId="{E0B26981-49F4-4AD4-A8B2-2A23A6D0A3DA}">
      <dgm:prSet phldrT="[Text]"/>
      <dgm:spPr/>
      <dgm:t>
        <a:bodyPr/>
        <a:lstStyle/>
        <a:p>
          <a:r>
            <a:rPr lang="en-GB" dirty="0"/>
            <a:t>D3</a:t>
          </a:r>
        </a:p>
      </dgm:t>
    </dgm:pt>
    <dgm:pt modelId="{E52E7405-4326-4F2A-BC60-DC7EFA5CCD1E}" type="parTrans" cxnId="{C634ABA4-FEC3-4B74-852C-D4F1773C1797}">
      <dgm:prSet/>
      <dgm:spPr/>
      <dgm:t>
        <a:bodyPr/>
        <a:lstStyle/>
        <a:p>
          <a:endParaRPr lang="en-GB"/>
        </a:p>
      </dgm:t>
    </dgm:pt>
    <dgm:pt modelId="{3FBCFDB8-3D31-458C-98D9-18FCD8634D63}" type="sibTrans" cxnId="{C634ABA4-FEC3-4B74-852C-D4F1773C1797}">
      <dgm:prSet/>
      <dgm:spPr/>
      <dgm:t>
        <a:bodyPr/>
        <a:lstStyle/>
        <a:p>
          <a:endParaRPr lang="en-GB"/>
        </a:p>
      </dgm:t>
    </dgm:pt>
    <dgm:pt modelId="{6E48576B-3053-42BF-B5E8-B768CF0C7750}">
      <dgm:prSet phldrT="[Text]"/>
      <dgm:spPr/>
      <dgm:t>
        <a:bodyPr/>
        <a:lstStyle/>
        <a:p>
          <a:r>
            <a:rPr lang="en-GB" dirty="0"/>
            <a:t>A4</a:t>
          </a:r>
        </a:p>
      </dgm:t>
    </dgm:pt>
    <dgm:pt modelId="{92995189-CDA8-4F01-AC64-7B1C7DCC46BB}" type="parTrans" cxnId="{8E0957A2-0BF0-4B2D-90FC-0978A9A6E93B}">
      <dgm:prSet/>
      <dgm:spPr/>
      <dgm:t>
        <a:bodyPr/>
        <a:lstStyle/>
        <a:p>
          <a:endParaRPr lang="en-GB"/>
        </a:p>
      </dgm:t>
    </dgm:pt>
    <dgm:pt modelId="{D2B498E3-90C2-4A4C-8CE8-F0C4B94F9B2C}" type="sibTrans" cxnId="{8E0957A2-0BF0-4B2D-90FC-0978A9A6E93B}">
      <dgm:prSet/>
      <dgm:spPr/>
      <dgm:t>
        <a:bodyPr/>
        <a:lstStyle/>
        <a:p>
          <a:endParaRPr lang="en-GB"/>
        </a:p>
      </dgm:t>
    </dgm:pt>
    <dgm:pt modelId="{07CACFC3-E22E-45AB-A9D3-E2067A3C661B}">
      <dgm:prSet phldrT="[Text]"/>
      <dgm:spPr/>
      <dgm:t>
        <a:bodyPr/>
        <a:lstStyle/>
        <a:p>
          <a:r>
            <a:rPr lang="en-GB" dirty="0"/>
            <a:t>A5</a:t>
          </a:r>
        </a:p>
      </dgm:t>
    </dgm:pt>
    <dgm:pt modelId="{CC5B8C8B-D2C6-458A-A028-4B534DC5D603}" type="parTrans" cxnId="{5F65E6A9-105F-4FC6-8784-F63A5A610760}">
      <dgm:prSet/>
      <dgm:spPr/>
      <dgm:t>
        <a:bodyPr/>
        <a:lstStyle/>
        <a:p>
          <a:endParaRPr lang="en-GB"/>
        </a:p>
      </dgm:t>
    </dgm:pt>
    <dgm:pt modelId="{872C9F78-53B5-4F9C-8028-E33AA3B2F487}" type="sibTrans" cxnId="{5F65E6A9-105F-4FC6-8784-F63A5A610760}">
      <dgm:prSet/>
      <dgm:spPr/>
      <dgm:t>
        <a:bodyPr/>
        <a:lstStyle/>
        <a:p>
          <a:endParaRPr lang="en-GB"/>
        </a:p>
      </dgm:t>
    </dgm:pt>
    <dgm:pt modelId="{1567B371-3AA8-4553-89FD-57901CE99EEC}">
      <dgm:prSet phldrT="[Text]"/>
      <dgm:spPr/>
      <dgm:t>
        <a:bodyPr/>
        <a:lstStyle/>
        <a:p>
          <a:r>
            <a:rPr lang="en-GB" dirty="0"/>
            <a:t>A6</a:t>
          </a:r>
        </a:p>
      </dgm:t>
    </dgm:pt>
    <dgm:pt modelId="{D0D62692-7982-4E72-B66E-92A93C1E55F2}" type="parTrans" cxnId="{3694360A-1063-455E-9F57-D1A9E6BE276E}">
      <dgm:prSet/>
      <dgm:spPr/>
      <dgm:t>
        <a:bodyPr/>
        <a:lstStyle/>
        <a:p>
          <a:endParaRPr lang="en-GB"/>
        </a:p>
      </dgm:t>
    </dgm:pt>
    <dgm:pt modelId="{CC568DA9-3AE1-4CF1-A598-83B9E827616C}" type="sibTrans" cxnId="{3694360A-1063-455E-9F57-D1A9E6BE276E}">
      <dgm:prSet/>
      <dgm:spPr/>
      <dgm:t>
        <a:bodyPr/>
        <a:lstStyle/>
        <a:p>
          <a:endParaRPr lang="en-GB"/>
        </a:p>
      </dgm:t>
    </dgm:pt>
    <dgm:pt modelId="{88087CFF-D4CF-489F-9ACD-B6186B64B6B9}">
      <dgm:prSet phldrT="[Text]"/>
      <dgm:spPr/>
      <dgm:t>
        <a:bodyPr/>
        <a:lstStyle/>
        <a:p>
          <a:r>
            <a:rPr lang="en-GB" dirty="0"/>
            <a:t>A7</a:t>
          </a:r>
        </a:p>
      </dgm:t>
    </dgm:pt>
    <dgm:pt modelId="{5EE3F9D9-AE87-4242-BE61-067ACA7D2868}" type="parTrans" cxnId="{17D125A2-E650-47AB-9A88-6D5E60E03D0E}">
      <dgm:prSet/>
      <dgm:spPr/>
      <dgm:t>
        <a:bodyPr/>
        <a:lstStyle/>
        <a:p>
          <a:endParaRPr lang="en-GB"/>
        </a:p>
      </dgm:t>
    </dgm:pt>
    <dgm:pt modelId="{1F0CBF0A-B041-4256-A4A2-5F52C5D943C2}" type="sibTrans" cxnId="{17D125A2-E650-47AB-9A88-6D5E60E03D0E}">
      <dgm:prSet/>
      <dgm:spPr/>
      <dgm:t>
        <a:bodyPr/>
        <a:lstStyle/>
        <a:p>
          <a:endParaRPr lang="en-GB"/>
        </a:p>
      </dgm:t>
    </dgm:pt>
    <dgm:pt modelId="{40709962-81E4-41D7-BB10-EF1BC1C00D87}">
      <dgm:prSet phldrT="[Text]"/>
      <dgm:spPr/>
      <dgm:t>
        <a:bodyPr/>
        <a:lstStyle/>
        <a:p>
          <a:r>
            <a:rPr lang="en-GB" dirty="0"/>
            <a:t>B4</a:t>
          </a:r>
        </a:p>
      </dgm:t>
    </dgm:pt>
    <dgm:pt modelId="{3BE99664-2F2C-4DF3-96EF-EE91E38B05D9}" type="parTrans" cxnId="{E81E7B3C-0206-4F0F-84BC-620A5C80494A}">
      <dgm:prSet/>
      <dgm:spPr/>
      <dgm:t>
        <a:bodyPr/>
        <a:lstStyle/>
        <a:p>
          <a:endParaRPr lang="en-GB"/>
        </a:p>
      </dgm:t>
    </dgm:pt>
    <dgm:pt modelId="{AEDBA9A4-0075-4B80-86B4-6AD429C6223B}" type="sibTrans" cxnId="{E81E7B3C-0206-4F0F-84BC-620A5C80494A}">
      <dgm:prSet/>
      <dgm:spPr/>
      <dgm:t>
        <a:bodyPr/>
        <a:lstStyle/>
        <a:p>
          <a:endParaRPr lang="en-GB"/>
        </a:p>
      </dgm:t>
    </dgm:pt>
    <dgm:pt modelId="{7D88E664-DAA7-41FE-90B7-CA7CCE7A482C}">
      <dgm:prSet phldrT="[Text]"/>
      <dgm:spPr/>
      <dgm:t>
        <a:bodyPr/>
        <a:lstStyle/>
        <a:p>
          <a:r>
            <a:rPr lang="en-GB" dirty="0"/>
            <a:t>B5</a:t>
          </a:r>
        </a:p>
      </dgm:t>
    </dgm:pt>
    <dgm:pt modelId="{F4AEF524-7374-47C6-9B10-1B0E1B2D9C9B}" type="parTrans" cxnId="{A1CEC9A6-9ACB-46D0-B5CC-4D8973FAE863}">
      <dgm:prSet/>
      <dgm:spPr/>
      <dgm:t>
        <a:bodyPr/>
        <a:lstStyle/>
        <a:p>
          <a:endParaRPr lang="en-GB"/>
        </a:p>
      </dgm:t>
    </dgm:pt>
    <dgm:pt modelId="{7FE30EF2-F04E-4A6C-8D8B-EE65C815D63B}" type="sibTrans" cxnId="{A1CEC9A6-9ACB-46D0-B5CC-4D8973FAE863}">
      <dgm:prSet/>
      <dgm:spPr/>
      <dgm:t>
        <a:bodyPr/>
        <a:lstStyle/>
        <a:p>
          <a:endParaRPr lang="en-GB"/>
        </a:p>
      </dgm:t>
    </dgm:pt>
    <dgm:pt modelId="{92810696-7A86-4D91-9B0C-8C50DA6BC1D1}">
      <dgm:prSet phldrT="[Text]"/>
      <dgm:spPr/>
      <dgm:t>
        <a:bodyPr/>
        <a:lstStyle/>
        <a:p>
          <a:r>
            <a:rPr lang="en-GB" dirty="0"/>
            <a:t>B6</a:t>
          </a:r>
        </a:p>
      </dgm:t>
    </dgm:pt>
    <dgm:pt modelId="{2275FF09-B0B0-4EC2-A2BA-826286E80534}" type="parTrans" cxnId="{20495781-EA12-4822-81BD-EC1E78C0D2AD}">
      <dgm:prSet/>
      <dgm:spPr/>
      <dgm:t>
        <a:bodyPr/>
        <a:lstStyle/>
        <a:p>
          <a:endParaRPr lang="en-GB"/>
        </a:p>
      </dgm:t>
    </dgm:pt>
    <dgm:pt modelId="{7577FB07-1081-44EA-9244-7F4CBAEB8F63}" type="sibTrans" cxnId="{20495781-EA12-4822-81BD-EC1E78C0D2AD}">
      <dgm:prSet/>
      <dgm:spPr/>
      <dgm:t>
        <a:bodyPr/>
        <a:lstStyle/>
        <a:p>
          <a:endParaRPr lang="en-GB"/>
        </a:p>
      </dgm:t>
    </dgm:pt>
    <dgm:pt modelId="{1072FB30-7D84-4BC0-8E39-DE8D60F5D09F}">
      <dgm:prSet phldrT="[Text]"/>
      <dgm:spPr/>
      <dgm:t>
        <a:bodyPr/>
        <a:lstStyle/>
        <a:p>
          <a:r>
            <a:rPr lang="en-GB" dirty="0"/>
            <a:t>B7</a:t>
          </a:r>
        </a:p>
      </dgm:t>
    </dgm:pt>
    <dgm:pt modelId="{2C64B32A-5C31-4B6A-B52D-CA5FD464355E}" type="parTrans" cxnId="{F233D9F9-0C28-4E2A-AE14-6F8390C0E831}">
      <dgm:prSet/>
      <dgm:spPr/>
      <dgm:t>
        <a:bodyPr/>
        <a:lstStyle/>
        <a:p>
          <a:endParaRPr lang="en-GB"/>
        </a:p>
      </dgm:t>
    </dgm:pt>
    <dgm:pt modelId="{76015E81-7B4D-41E3-BD8F-6C578900FE75}" type="sibTrans" cxnId="{F233D9F9-0C28-4E2A-AE14-6F8390C0E831}">
      <dgm:prSet/>
      <dgm:spPr/>
      <dgm:t>
        <a:bodyPr/>
        <a:lstStyle/>
        <a:p>
          <a:endParaRPr lang="en-GB"/>
        </a:p>
      </dgm:t>
    </dgm:pt>
    <dgm:pt modelId="{760038CF-D984-49EA-99FA-77DE15DE10B4}">
      <dgm:prSet phldrT="[Text]"/>
      <dgm:spPr/>
      <dgm:t>
        <a:bodyPr/>
        <a:lstStyle/>
        <a:p>
          <a:r>
            <a:rPr lang="en-GB" dirty="0"/>
            <a:t>D4</a:t>
          </a:r>
        </a:p>
      </dgm:t>
    </dgm:pt>
    <dgm:pt modelId="{06814FF4-BE82-40CF-B015-C34326BF768C}" type="parTrans" cxnId="{794DB6AE-EDBE-48B8-93B4-61282ED29B45}">
      <dgm:prSet/>
      <dgm:spPr/>
      <dgm:t>
        <a:bodyPr/>
        <a:lstStyle/>
        <a:p>
          <a:endParaRPr lang="en-GB"/>
        </a:p>
      </dgm:t>
    </dgm:pt>
    <dgm:pt modelId="{80DDDB4D-21AB-41BB-8252-DFBD3BF0BCC3}" type="sibTrans" cxnId="{794DB6AE-EDBE-48B8-93B4-61282ED29B45}">
      <dgm:prSet/>
      <dgm:spPr/>
      <dgm:t>
        <a:bodyPr/>
        <a:lstStyle/>
        <a:p>
          <a:endParaRPr lang="en-GB"/>
        </a:p>
      </dgm:t>
    </dgm:pt>
    <dgm:pt modelId="{36E10FEA-94A6-4EE2-941D-2C8EA46BAE8F}">
      <dgm:prSet phldrT="[Text]"/>
      <dgm:spPr/>
      <dgm:t>
        <a:bodyPr/>
        <a:lstStyle/>
        <a:p>
          <a:r>
            <a:rPr lang="en-GB" dirty="0"/>
            <a:t>D5</a:t>
          </a:r>
        </a:p>
      </dgm:t>
    </dgm:pt>
    <dgm:pt modelId="{839ADDFE-0D22-4DCC-85B6-1C77086E9D02}" type="parTrans" cxnId="{A4431EE6-2B06-499C-875F-286E90C7BD53}">
      <dgm:prSet/>
      <dgm:spPr/>
      <dgm:t>
        <a:bodyPr/>
        <a:lstStyle/>
        <a:p>
          <a:endParaRPr lang="en-GB"/>
        </a:p>
      </dgm:t>
    </dgm:pt>
    <dgm:pt modelId="{E7D42971-1484-4766-9609-339608827E2D}" type="sibTrans" cxnId="{A4431EE6-2B06-499C-875F-286E90C7BD53}">
      <dgm:prSet/>
      <dgm:spPr/>
      <dgm:t>
        <a:bodyPr/>
        <a:lstStyle/>
        <a:p>
          <a:endParaRPr lang="en-GB"/>
        </a:p>
      </dgm:t>
    </dgm:pt>
    <dgm:pt modelId="{0BF1D0B4-9E73-4C0D-8888-DEE690B329B9}">
      <dgm:prSet phldrT="[Text]"/>
      <dgm:spPr/>
      <dgm:t>
        <a:bodyPr/>
        <a:lstStyle/>
        <a:p>
          <a:r>
            <a:rPr lang="en-GB" dirty="0"/>
            <a:t>D6</a:t>
          </a:r>
        </a:p>
      </dgm:t>
    </dgm:pt>
    <dgm:pt modelId="{AA74B093-1998-4B82-B962-1D894D6B1D45}" type="parTrans" cxnId="{03FA7A5C-4C3A-4F1D-9B76-0D24A721C850}">
      <dgm:prSet/>
      <dgm:spPr/>
      <dgm:t>
        <a:bodyPr/>
        <a:lstStyle/>
        <a:p>
          <a:endParaRPr lang="en-GB"/>
        </a:p>
      </dgm:t>
    </dgm:pt>
    <dgm:pt modelId="{25169E2D-5201-4110-AD6B-8FAB313B6CE1}" type="sibTrans" cxnId="{03FA7A5C-4C3A-4F1D-9B76-0D24A721C850}">
      <dgm:prSet/>
      <dgm:spPr/>
      <dgm:t>
        <a:bodyPr/>
        <a:lstStyle/>
        <a:p>
          <a:endParaRPr lang="en-GB"/>
        </a:p>
      </dgm:t>
    </dgm:pt>
    <dgm:pt modelId="{0D7F35D8-945B-4A48-951C-43C7C80E86E0}">
      <dgm:prSet phldrT="[Text]"/>
      <dgm:spPr/>
      <dgm:t>
        <a:bodyPr/>
        <a:lstStyle/>
        <a:p>
          <a:r>
            <a:rPr lang="en-GB" dirty="0"/>
            <a:t>D7</a:t>
          </a:r>
        </a:p>
      </dgm:t>
    </dgm:pt>
    <dgm:pt modelId="{DF51F75B-AAB8-4941-A295-A6D989781046}" type="parTrans" cxnId="{0401F174-913D-4F1E-830B-DAB40CCCA2A3}">
      <dgm:prSet/>
      <dgm:spPr/>
      <dgm:t>
        <a:bodyPr/>
        <a:lstStyle/>
        <a:p>
          <a:endParaRPr lang="en-GB"/>
        </a:p>
      </dgm:t>
    </dgm:pt>
    <dgm:pt modelId="{E4B405B4-5599-41B0-B12C-F47DAC03E30D}" type="sibTrans" cxnId="{0401F174-913D-4F1E-830B-DAB40CCCA2A3}">
      <dgm:prSet/>
      <dgm:spPr/>
      <dgm:t>
        <a:bodyPr/>
        <a:lstStyle/>
        <a:p>
          <a:endParaRPr lang="en-GB"/>
        </a:p>
      </dgm:t>
    </dgm:pt>
    <dgm:pt modelId="{CC380B11-38C1-49C6-A57E-46971010FA19}" type="pres">
      <dgm:prSet presAssocID="{4BCAE61C-D135-428F-AF01-BDCB18A277DB}" presName="Name0" presStyleCnt="0">
        <dgm:presLayoutVars>
          <dgm:dir/>
          <dgm:animLvl val="lvl"/>
          <dgm:resizeHandles val="exact"/>
        </dgm:presLayoutVars>
      </dgm:prSet>
      <dgm:spPr/>
    </dgm:pt>
    <dgm:pt modelId="{54D2A1FD-A1F7-4CFB-AFA6-251021FC8670}" type="pres">
      <dgm:prSet presAssocID="{D15B0B61-0D48-4DC9-BE6A-6BC7057D4700}" presName="boxAndChildren" presStyleCnt="0"/>
      <dgm:spPr/>
    </dgm:pt>
    <dgm:pt modelId="{549EF7BA-2564-43A8-B6AA-8B707D004E3F}" type="pres">
      <dgm:prSet presAssocID="{D15B0B61-0D48-4DC9-BE6A-6BC7057D4700}" presName="parentTextBox" presStyleLbl="node1" presStyleIdx="0" presStyleCnt="3"/>
      <dgm:spPr/>
    </dgm:pt>
    <dgm:pt modelId="{6610F887-E5FD-4E21-9DB5-48DCB4E75692}" type="pres">
      <dgm:prSet presAssocID="{D15B0B61-0D48-4DC9-BE6A-6BC7057D4700}" presName="entireBox" presStyleLbl="node1" presStyleIdx="0" presStyleCnt="3"/>
      <dgm:spPr/>
    </dgm:pt>
    <dgm:pt modelId="{16311FDE-26E5-49FE-AB90-8C09E9EE1D2F}" type="pres">
      <dgm:prSet presAssocID="{D15B0B61-0D48-4DC9-BE6A-6BC7057D4700}" presName="descendantBox" presStyleCnt="0"/>
      <dgm:spPr/>
    </dgm:pt>
    <dgm:pt modelId="{97E240CE-D98C-4F4A-BF66-061D04DD917D}" type="pres">
      <dgm:prSet presAssocID="{001B9434-1B22-4E5E-9E43-9F340CA172BB}" presName="childTextBox" presStyleLbl="fgAccFollowNode1" presStyleIdx="0" presStyleCnt="24">
        <dgm:presLayoutVars>
          <dgm:bulletEnabled val="1"/>
        </dgm:presLayoutVars>
      </dgm:prSet>
      <dgm:spPr/>
    </dgm:pt>
    <dgm:pt modelId="{B5D7492E-A9B7-4A96-AA94-DEB730E796AA}" type="pres">
      <dgm:prSet presAssocID="{4FD37DC0-66E7-4FFF-8D8C-A5452D10BA89}" presName="childTextBox" presStyleLbl="fgAccFollowNode1" presStyleIdx="1" presStyleCnt="24">
        <dgm:presLayoutVars>
          <dgm:bulletEnabled val="1"/>
        </dgm:presLayoutVars>
      </dgm:prSet>
      <dgm:spPr/>
    </dgm:pt>
    <dgm:pt modelId="{DABB93C8-FFD5-4C20-843A-AE254EF2A495}" type="pres">
      <dgm:prSet presAssocID="{AAD75CC7-A23B-4A2E-9810-8DF4E8FB700A}" presName="childTextBox" presStyleLbl="fgAccFollowNode1" presStyleIdx="2" presStyleCnt="24">
        <dgm:presLayoutVars>
          <dgm:bulletEnabled val="1"/>
        </dgm:presLayoutVars>
      </dgm:prSet>
      <dgm:spPr/>
    </dgm:pt>
    <dgm:pt modelId="{4E5B58E2-9CEE-4AF2-B948-AA86DC982216}" type="pres">
      <dgm:prSet presAssocID="{E0B26981-49F4-4AD4-A8B2-2A23A6D0A3DA}" presName="childTextBox" presStyleLbl="fgAccFollowNode1" presStyleIdx="3" presStyleCnt="24">
        <dgm:presLayoutVars>
          <dgm:bulletEnabled val="1"/>
        </dgm:presLayoutVars>
      </dgm:prSet>
      <dgm:spPr/>
    </dgm:pt>
    <dgm:pt modelId="{A244051F-3945-4344-BF08-EA46EF68A72A}" type="pres">
      <dgm:prSet presAssocID="{760038CF-D984-49EA-99FA-77DE15DE10B4}" presName="childTextBox" presStyleLbl="fgAccFollowNode1" presStyleIdx="4" presStyleCnt="24">
        <dgm:presLayoutVars>
          <dgm:bulletEnabled val="1"/>
        </dgm:presLayoutVars>
      </dgm:prSet>
      <dgm:spPr/>
    </dgm:pt>
    <dgm:pt modelId="{447232E3-4E0B-4F6C-9DF0-FF3F219FB1C0}" type="pres">
      <dgm:prSet presAssocID="{36E10FEA-94A6-4EE2-941D-2C8EA46BAE8F}" presName="childTextBox" presStyleLbl="fgAccFollowNode1" presStyleIdx="5" presStyleCnt="24">
        <dgm:presLayoutVars>
          <dgm:bulletEnabled val="1"/>
        </dgm:presLayoutVars>
      </dgm:prSet>
      <dgm:spPr/>
    </dgm:pt>
    <dgm:pt modelId="{0EC274B1-7094-4EE1-9328-50308733782E}" type="pres">
      <dgm:prSet presAssocID="{0BF1D0B4-9E73-4C0D-8888-DEE690B329B9}" presName="childTextBox" presStyleLbl="fgAccFollowNode1" presStyleIdx="6" presStyleCnt="24">
        <dgm:presLayoutVars>
          <dgm:bulletEnabled val="1"/>
        </dgm:presLayoutVars>
      </dgm:prSet>
      <dgm:spPr/>
    </dgm:pt>
    <dgm:pt modelId="{B8125B86-0DE6-4386-8CC5-8D5BBAF340CE}" type="pres">
      <dgm:prSet presAssocID="{0D7F35D8-945B-4A48-951C-43C7C80E86E0}" presName="childTextBox" presStyleLbl="fgAccFollowNode1" presStyleIdx="7" presStyleCnt="24">
        <dgm:presLayoutVars>
          <dgm:bulletEnabled val="1"/>
        </dgm:presLayoutVars>
      </dgm:prSet>
      <dgm:spPr/>
    </dgm:pt>
    <dgm:pt modelId="{3D51ACD5-B756-46D7-BC3A-F6DEEA70D138}" type="pres">
      <dgm:prSet presAssocID="{A8425A52-CCE7-4106-B8CE-B57D23066657}" presName="sp" presStyleCnt="0"/>
      <dgm:spPr/>
    </dgm:pt>
    <dgm:pt modelId="{82787CB3-8EDF-4A30-BBB7-2DE432BFB5DC}" type="pres">
      <dgm:prSet presAssocID="{54DF775D-EEFA-4D8C-85DF-BC59FE581A59}" presName="arrowAndChildren" presStyleCnt="0"/>
      <dgm:spPr/>
    </dgm:pt>
    <dgm:pt modelId="{E640C25C-25B4-4C47-B9F6-6D9C57B63C36}" type="pres">
      <dgm:prSet presAssocID="{54DF775D-EEFA-4D8C-85DF-BC59FE581A59}" presName="parentTextArrow" presStyleLbl="node1" presStyleIdx="0" presStyleCnt="3"/>
      <dgm:spPr/>
    </dgm:pt>
    <dgm:pt modelId="{B617E772-EED2-4477-955E-B359E0B8F050}" type="pres">
      <dgm:prSet presAssocID="{54DF775D-EEFA-4D8C-85DF-BC59FE581A59}" presName="arrow" presStyleLbl="node1" presStyleIdx="1" presStyleCnt="3"/>
      <dgm:spPr/>
    </dgm:pt>
    <dgm:pt modelId="{46644B56-39FD-4561-B9A3-4496FBC408DB}" type="pres">
      <dgm:prSet presAssocID="{54DF775D-EEFA-4D8C-85DF-BC59FE581A59}" presName="descendantArrow" presStyleCnt="0"/>
      <dgm:spPr/>
    </dgm:pt>
    <dgm:pt modelId="{9D58989D-1B0F-474B-9E04-566955B53C94}" type="pres">
      <dgm:prSet presAssocID="{A355C86F-207E-4F43-8F15-3316A4DBA946}" presName="childTextArrow" presStyleLbl="fgAccFollowNode1" presStyleIdx="8" presStyleCnt="24">
        <dgm:presLayoutVars>
          <dgm:bulletEnabled val="1"/>
        </dgm:presLayoutVars>
      </dgm:prSet>
      <dgm:spPr/>
    </dgm:pt>
    <dgm:pt modelId="{7E05D3E6-B5AB-4C18-9A94-8407ECE1B22E}" type="pres">
      <dgm:prSet presAssocID="{1DEAD095-C9E2-4FE9-9AFC-F6EFB44C865D}" presName="childTextArrow" presStyleLbl="fgAccFollowNode1" presStyleIdx="9" presStyleCnt="24">
        <dgm:presLayoutVars>
          <dgm:bulletEnabled val="1"/>
        </dgm:presLayoutVars>
      </dgm:prSet>
      <dgm:spPr/>
    </dgm:pt>
    <dgm:pt modelId="{83ADC49C-16A0-4ABD-BDC1-4C1284A0AFEA}" type="pres">
      <dgm:prSet presAssocID="{E557B00D-3F5C-40D2-8814-C8D9480E6F90}" presName="childTextArrow" presStyleLbl="fgAccFollowNode1" presStyleIdx="10" presStyleCnt="24">
        <dgm:presLayoutVars>
          <dgm:bulletEnabled val="1"/>
        </dgm:presLayoutVars>
      </dgm:prSet>
      <dgm:spPr/>
    </dgm:pt>
    <dgm:pt modelId="{F0CBB771-7DB2-439E-B3F3-A2FB17316168}" type="pres">
      <dgm:prSet presAssocID="{43D401CF-FA1E-4178-A3E3-813F9762770B}" presName="childTextArrow" presStyleLbl="fgAccFollowNode1" presStyleIdx="11" presStyleCnt="24">
        <dgm:presLayoutVars>
          <dgm:bulletEnabled val="1"/>
        </dgm:presLayoutVars>
      </dgm:prSet>
      <dgm:spPr/>
    </dgm:pt>
    <dgm:pt modelId="{CE943CED-02A1-44DF-A95D-0B8B1D3E541D}" type="pres">
      <dgm:prSet presAssocID="{40709962-81E4-41D7-BB10-EF1BC1C00D87}" presName="childTextArrow" presStyleLbl="fgAccFollowNode1" presStyleIdx="12" presStyleCnt="24">
        <dgm:presLayoutVars>
          <dgm:bulletEnabled val="1"/>
        </dgm:presLayoutVars>
      </dgm:prSet>
      <dgm:spPr/>
    </dgm:pt>
    <dgm:pt modelId="{147180AA-216A-4C93-AF5E-F08812A3C565}" type="pres">
      <dgm:prSet presAssocID="{7D88E664-DAA7-41FE-90B7-CA7CCE7A482C}" presName="childTextArrow" presStyleLbl="fgAccFollowNode1" presStyleIdx="13" presStyleCnt="24">
        <dgm:presLayoutVars>
          <dgm:bulletEnabled val="1"/>
        </dgm:presLayoutVars>
      </dgm:prSet>
      <dgm:spPr/>
    </dgm:pt>
    <dgm:pt modelId="{91431A02-8D54-4573-94D1-0DDD4B341CAE}" type="pres">
      <dgm:prSet presAssocID="{92810696-7A86-4D91-9B0C-8C50DA6BC1D1}" presName="childTextArrow" presStyleLbl="fgAccFollowNode1" presStyleIdx="14" presStyleCnt="24">
        <dgm:presLayoutVars>
          <dgm:bulletEnabled val="1"/>
        </dgm:presLayoutVars>
      </dgm:prSet>
      <dgm:spPr/>
    </dgm:pt>
    <dgm:pt modelId="{C228B1C5-2D26-4EEC-9512-8E85847B1CFB}" type="pres">
      <dgm:prSet presAssocID="{1072FB30-7D84-4BC0-8E39-DE8D60F5D09F}" presName="childTextArrow" presStyleLbl="fgAccFollowNode1" presStyleIdx="15" presStyleCnt="24">
        <dgm:presLayoutVars>
          <dgm:bulletEnabled val="1"/>
        </dgm:presLayoutVars>
      </dgm:prSet>
      <dgm:spPr/>
    </dgm:pt>
    <dgm:pt modelId="{D2402321-DBBB-48AB-97E2-760355281C79}" type="pres">
      <dgm:prSet presAssocID="{D1196499-DCBE-4276-B6A6-ED70781F65A3}" presName="sp" presStyleCnt="0"/>
      <dgm:spPr/>
    </dgm:pt>
    <dgm:pt modelId="{F4BB8D8A-2E93-4335-84B4-50201B51F499}" type="pres">
      <dgm:prSet presAssocID="{2BD90738-12F6-4880-B7E6-D930A6BD3B50}" presName="arrowAndChildren" presStyleCnt="0"/>
      <dgm:spPr/>
    </dgm:pt>
    <dgm:pt modelId="{A2C9317E-55AE-49FA-83F3-9B73F5994B04}" type="pres">
      <dgm:prSet presAssocID="{2BD90738-12F6-4880-B7E6-D930A6BD3B50}" presName="parentTextArrow" presStyleLbl="node1" presStyleIdx="1" presStyleCnt="3"/>
      <dgm:spPr/>
    </dgm:pt>
    <dgm:pt modelId="{54A389E6-EEEA-48C7-8DE9-E0EA2F64E764}" type="pres">
      <dgm:prSet presAssocID="{2BD90738-12F6-4880-B7E6-D930A6BD3B50}" presName="arrow" presStyleLbl="node1" presStyleIdx="2" presStyleCnt="3"/>
      <dgm:spPr/>
    </dgm:pt>
    <dgm:pt modelId="{07CCD41F-827A-4349-83BF-FC70D96909A2}" type="pres">
      <dgm:prSet presAssocID="{2BD90738-12F6-4880-B7E6-D930A6BD3B50}" presName="descendantArrow" presStyleCnt="0"/>
      <dgm:spPr/>
    </dgm:pt>
    <dgm:pt modelId="{30F079CE-D510-4D67-AB6B-2451BA56FD31}" type="pres">
      <dgm:prSet presAssocID="{3D7A403C-149D-4E24-80A2-F16CABAA4114}" presName="childTextArrow" presStyleLbl="fgAccFollowNode1" presStyleIdx="16" presStyleCnt="24">
        <dgm:presLayoutVars>
          <dgm:bulletEnabled val="1"/>
        </dgm:presLayoutVars>
      </dgm:prSet>
      <dgm:spPr/>
    </dgm:pt>
    <dgm:pt modelId="{E122EBB6-BDB0-4F6C-9198-A033F53EFD68}" type="pres">
      <dgm:prSet presAssocID="{0BEE430E-E3A9-482E-9C6D-13963B11861F}" presName="childTextArrow" presStyleLbl="fgAccFollowNode1" presStyleIdx="17" presStyleCnt="24">
        <dgm:presLayoutVars>
          <dgm:bulletEnabled val="1"/>
        </dgm:presLayoutVars>
      </dgm:prSet>
      <dgm:spPr/>
    </dgm:pt>
    <dgm:pt modelId="{711749B2-84A6-44D3-A495-C9AFBFCD4665}" type="pres">
      <dgm:prSet presAssocID="{D38D5F32-42B4-4060-9255-217F739096E2}" presName="childTextArrow" presStyleLbl="fgAccFollowNode1" presStyleIdx="18" presStyleCnt="24">
        <dgm:presLayoutVars>
          <dgm:bulletEnabled val="1"/>
        </dgm:presLayoutVars>
      </dgm:prSet>
      <dgm:spPr/>
    </dgm:pt>
    <dgm:pt modelId="{610D84D7-F38B-4804-85CE-D171C834C164}" type="pres">
      <dgm:prSet presAssocID="{ECF7F1BE-4446-4B24-864A-4BA85CF8D7AC}" presName="childTextArrow" presStyleLbl="fgAccFollowNode1" presStyleIdx="19" presStyleCnt="24">
        <dgm:presLayoutVars>
          <dgm:bulletEnabled val="1"/>
        </dgm:presLayoutVars>
      </dgm:prSet>
      <dgm:spPr/>
    </dgm:pt>
    <dgm:pt modelId="{F5C31243-125F-4BD7-80D8-20AAF0BD35B0}" type="pres">
      <dgm:prSet presAssocID="{6E48576B-3053-42BF-B5E8-B768CF0C7750}" presName="childTextArrow" presStyleLbl="fgAccFollowNode1" presStyleIdx="20" presStyleCnt="24">
        <dgm:presLayoutVars>
          <dgm:bulletEnabled val="1"/>
        </dgm:presLayoutVars>
      </dgm:prSet>
      <dgm:spPr/>
    </dgm:pt>
    <dgm:pt modelId="{CA3F3706-E37E-42A9-81BC-8CD7AAE4B142}" type="pres">
      <dgm:prSet presAssocID="{07CACFC3-E22E-45AB-A9D3-E2067A3C661B}" presName="childTextArrow" presStyleLbl="fgAccFollowNode1" presStyleIdx="21" presStyleCnt="24">
        <dgm:presLayoutVars>
          <dgm:bulletEnabled val="1"/>
        </dgm:presLayoutVars>
      </dgm:prSet>
      <dgm:spPr/>
    </dgm:pt>
    <dgm:pt modelId="{459507F3-BB56-4111-85E1-0911B0603918}" type="pres">
      <dgm:prSet presAssocID="{1567B371-3AA8-4553-89FD-57901CE99EEC}" presName="childTextArrow" presStyleLbl="fgAccFollowNode1" presStyleIdx="22" presStyleCnt="24">
        <dgm:presLayoutVars>
          <dgm:bulletEnabled val="1"/>
        </dgm:presLayoutVars>
      </dgm:prSet>
      <dgm:spPr/>
    </dgm:pt>
    <dgm:pt modelId="{08107218-6EA3-43C6-8192-B5548B9E78D0}" type="pres">
      <dgm:prSet presAssocID="{88087CFF-D4CF-489F-9ACD-B6186B64B6B9}" presName="childTextArrow" presStyleLbl="fgAccFollowNode1" presStyleIdx="23" presStyleCnt="24">
        <dgm:presLayoutVars>
          <dgm:bulletEnabled val="1"/>
        </dgm:presLayoutVars>
      </dgm:prSet>
      <dgm:spPr/>
    </dgm:pt>
  </dgm:ptLst>
  <dgm:cxnLst>
    <dgm:cxn modelId="{7B2FD401-C08C-4FE8-919D-9A8969A949D9}" srcId="{D15B0B61-0D48-4DC9-BE6A-6BC7057D4700}" destId="{001B9434-1B22-4E5E-9E43-9F340CA172BB}" srcOrd="0" destOrd="0" parTransId="{C241C80D-CC59-4448-94D0-1FA50A25A338}" sibTransId="{6A4AEF88-8A13-4062-8CE8-EDBAA690A517}"/>
    <dgm:cxn modelId="{E94AFE02-CCC1-4D7E-8DB3-6C71DC8BE4C6}" type="presOf" srcId="{36E10FEA-94A6-4EE2-941D-2C8EA46BAE8F}" destId="{447232E3-4E0B-4F6C-9DF0-FF3F219FB1C0}" srcOrd="0" destOrd="0" presId="urn:microsoft.com/office/officeart/2005/8/layout/process4"/>
    <dgm:cxn modelId="{2682FB08-6B6F-4B1E-860C-66EFFEA7CCB6}" srcId="{4BCAE61C-D135-428F-AF01-BDCB18A277DB}" destId="{D15B0B61-0D48-4DC9-BE6A-6BC7057D4700}" srcOrd="2" destOrd="0" parTransId="{67A7EC3C-7253-428F-A7C6-7483477DB5CC}" sibTransId="{263774D0-952E-4201-AC53-FCDE78633B55}"/>
    <dgm:cxn modelId="{3694360A-1063-455E-9F57-D1A9E6BE276E}" srcId="{2BD90738-12F6-4880-B7E6-D930A6BD3B50}" destId="{1567B371-3AA8-4553-89FD-57901CE99EEC}" srcOrd="6" destOrd="0" parTransId="{D0D62692-7982-4E72-B66E-92A93C1E55F2}" sibTransId="{CC568DA9-3AE1-4CF1-A598-83B9E827616C}"/>
    <dgm:cxn modelId="{D24A440F-8C6E-4267-AB0D-13AA84FC2557}" type="presOf" srcId="{E0B26981-49F4-4AD4-A8B2-2A23A6D0A3DA}" destId="{4E5B58E2-9CEE-4AF2-B948-AA86DC982216}" srcOrd="0" destOrd="0" presId="urn:microsoft.com/office/officeart/2005/8/layout/process4"/>
    <dgm:cxn modelId="{D8E3A413-2819-4EDD-A36C-7ED7E8BE4BD5}" type="presOf" srcId="{AAD75CC7-A23B-4A2E-9810-8DF4E8FB700A}" destId="{DABB93C8-FFD5-4C20-843A-AE254EF2A495}" srcOrd="0" destOrd="0" presId="urn:microsoft.com/office/officeart/2005/8/layout/process4"/>
    <dgm:cxn modelId="{CF998015-4EF0-4336-9E09-B620E1FB45CB}" srcId="{4BCAE61C-D135-428F-AF01-BDCB18A277DB}" destId="{54DF775D-EEFA-4D8C-85DF-BC59FE581A59}" srcOrd="1" destOrd="0" parTransId="{8F817E85-EFD6-4907-A691-A956DBE363EC}" sibTransId="{A8425A52-CCE7-4106-B8CE-B57D23066657}"/>
    <dgm:cxn modelId="{8234EC17-FE24-42F9-A1AA-B313D98FDCA4}" type="presOf" srcId="{D38D5F32-42B4-4060-9255-217F739096E2}" destId="{711749B2-84A6-44D3-A495-C9AFBFCD4665}" srcOrd="0" destOrd="0" presId="urn:microsoft.com/office/officeart/2005/8/layout/process4"/>
    <dgm:cxn modelId="{9831E820-6C76-4B4B-A56A-1CA6272CC07D}" type="presOf" srcId="{2BD90738-12F6-4880-B7E6-D930A6BD3B50}" destId="{A2C9317E-55AE-49FA-83F3-9B73F5994B04}" srcOrd="0" destOrd="0" presId="urn:microsoft.com/office/officeart/2005/8/layout/process4"/>
    <dgm:cxn modelId="{B7B80B24-BBE6-4860-A2FA-2A020F3AC742}" srcId="{2BD90738-12F6-4880-B7E6-D930A6BD3B50}" destId="{ECF7F1BE-4446-4B24-864A-4BA85CF8D7AC}" srcOrd="3" destOrd="0" parTransId="{70A4B220-1027-4DAA-A60A-F6BA346E69F9}" sibTransId="{04F6D79A-FFD2-455A-BB7B-AAF6F1371453}"/>
    <dgm:cxn modelId="{E347CC25-3970-4B9B-BE17-A435F0FD042B}" srcId="{2BD90738-12F6-4880-B7E6-D930A6BD3B50}" destId="{3D7A403C-149D-4E24-80A2-F16CABAA4114}" srcOrd="0" destOrd="0" parTransId="{FFDA6247-2716-4D20-90E7-EF15C04E9EC4}" sibTransId="{9407CEF1-3CFF-4F55-BF7F-C9AEEAF9EBCC}"/>
    <dgm:cxn modelId="{7EA2EB2A-3BE9-4B86-BB8E-2295F8EC46F4}" type="presOf" srcId="{1DEAD095-C9E2-4FE9-9AFC-F6EFB44C865D}" destId="{7E05D3E6-B5AB-4C18-9A94-8407ECE1B22E}" srcOrd="0" destOrd="0" presId="urn:microsoft.com/office/officeart/2005/8/layout/process4"/>
    <dgm:cxn modelId="{C60B2F35-769D-4375-A452-A8667AFCE758}" srcId="{D15B0B61-0D48-4DC9-BE6A-6BC7057D4700}" destId="{4FD37DC0-66E7-4FFF-8D8C-A5452D10BA89}" srcOrd="1" destOrd="0" parTransId="{D696C049-DEE3-4CEF-B85E-6FB69904A7F7}" sibTransId="{580672A9-BC14-4469-B523-FADBC336DF45}"/>
    <dgm:cxn modelId="{D6609235-35CB-462A-80B2-06EED61B98E3}" type="presOf" srcId="{7D88E664-DAA7-41FE-90B7-CA7CCE7A482C}" destId="{147180AA-216A-4C93-AF5E-F08812A3C565}" srcOrd="0" destOrd="0" presId="urn:microsoft.com/office/officeart/2005/8/layout/process4"/>
    <dgm:cxn modelId="{E81E7B3C-0206-4F0F-84BC-620A5C80494A}" srcId="{54DF775D-EEFA-4D8C-85DF-BC59FE581A59}" destId="{40709962-81E4-41D7-BB10-EF1BC1C00D87}" srcOrd="4" destOrd="0" parTransId="{3BE99664-2F2C-4DF3-96EF-EE91E38B05D9}" sibTransId="{AEDBA9A4-0075-4B80-86B4-6AD429C6223B}"/>
    <dgm:cxn modelId="{095FB73D-9F4C-4820-B9E2-B5C503EEE4FB}" srcId="{2BD90738-12F6-4880-B7E6-D930A6BD3B50}" destId="{D38D5F32-42B4-4060-9255-217F739096E2}" srcOrd="2" destOrd="0" parTransId="{B4E62FAA-1F1E-4D0B-8F2B-2C7304F8D177}" sibTransId="{1053C4D4-E70E-4249-A0F8-0D1F7EAFCC70}"/>
    <dgm:cxn modelId="{03FA7A5C-4C3A-4F1D-9B76-0D24A721C850}" srcId="{D15B0B61-0D48-4DC9-BE6A-6BC7057D4700}" destId="{0BF1D0B4-9E73-4C0D-8888-DEE690B329B9}" srcOrd="6" destOrd="0" parTransId="{AA74B093-1998-4B82-B962-1D894D6B1D45}" sibTransId="{25169E2D-5201-4110-AD6B-8FAB313B6CE1}"/>
    <dgm:cxn modelId="{2F9E925D-5B25-41C0-878D-719DD2AAAD41}" type="presOf" srcId="{760038CF-D984-49EA-99FA-77DE15DE10B4}" destId="{A244051F-3945-4344-BF08-EA46EF68A72A}" srcOrd="0" destOrd="0" presId="urn:microsoft.com/office/officeart/2005/8/layout/process4"/>
    <dgm:cxn modelId="{BB917241-3F4F-4DAC-8DBB-6336C2D2B115}" type="presOf" srcId="{3D7A403C-149D-4E24-80A2-F16CABAA4114}" destId="{30F079CE-D510-4D67-AB6B-2451BA56FD31}" srcOrd="0" destOrd="0" presId="urn:microsoft.com/office/officeart/2005/8/layout/process4"/>
    <dgm:cxn modelId="{7C192042-5B98-4149-AA49-9E22E42BFF78}" srcId="{54DF775D-EEFA-4D8C-85DF-BC59FE581A59}" destId="{43D401CF-FA1E-4178-A3E3-813F9762770B}" srcOrd="3" destOrd="0" parTransId="{70CCB312-7AC2-4268-8AC8-051D834FA05A}" sibTransId="{86082654-0462-4F64-8854-CB6E0CC3C3E2}"/>
    <dgm:cxn modelId="{2D741D47-F48E-42BA-B292-E29BF5B978D0}" type="presOf" srcId="{6E48576B-3053-42BF-B5E8-B768CF0C7750}" destId="{F5C31243-125F-4BD7-80D8-20AAF0BD35B0}" srcOrd="0" destOrd="0" presId="urn:microsoft.com/office/officeart/2005/8/layout/process4"/>
    <dgm:cxn modelId="{F563276F-BE41-4D81-97A4-C9453B3687CC}" srcId="{4BCAE61C-D135-428F-AF01-BDCB18A277DB}" destId="{2BD90738-12F6-4880-B7E6-D930A6BD3B50}" srcOrd="0" destOrd="0" parTransId="{FB43943E-5ADD-4822-904D-D38AA96A72BF}" sibTransId="{D1196499-DCBE-4276-B6A6-ED70781F65A3}"/>
    <dgm:cxn modelId="{0401F174-913D-4F1E-830B-DAB40CCCA2A3}" srcId="{D15B0B61-0D48-4DC9-BE6A-6BC7057D4700}" destId="{0D7F35D8-945B-4A48-951C-43C7C80E86E0}" srcOrd="7" destOrd="0" parTransId="{DF51F75B-AAB8-4941-A295-A6D989781046}" sibTransId="{E4B405B4-5599-41B0-B12C-F47DAC03E30D}"/>
    <dgm:cxn modelId="{851F6356-A318-4989-9EF8-4FF7DA2841D7}" type="presOf" srcId="{0D7F35D8-945B-4A48-951C-43C7C80E86E0}" destId="{B8125B86-0DE6-4386-8CC5-8D5BBAF340CE}" srcOrd="0" destOrd="0" presId="urn:microsoft.com/office/officeart/2005/8/layout/process4"/>
    <dgm:cxn modelId="{FD4FA477-92CF-4DCB-B5BB-0F45A6E04EBB}" type="presOf" srcId="{0BF1D0B4-9E73-4C0D-8888-DEE690B329B9}" destId="{0EC274B1-7094-4EE1-9328-50308733782E}" srcOrd="0" destOrd="0" presId="urn:microsoft.com/office/officeart/2005/8/layout/process4"/>
    <dgm:cxn modelId="{8199D57A-BC52-4C9E-AD66-0C3AB0E06927}" type="presOf" srcId="{43D401CF-FA1E-4178-A3E3-813F9762770B}" destId="{F0CBB771-7DB2-439E-B3F3-A2FB17316168}" srcOrd="0" destOrd="0" presId="urn:microsoft.com/office/officeart/2005/8/layout/process4"/>
    <dgm:cxn modelId="{7588D67F-6F28-4BED-BD2E-C4461F76289E}" type="presOf" srcId="{A355C86F-207E-4F43-8F15-3316A4DBA946}" destId="{9D58989D-1B0F-474B-9E04-566955B53C94}" srcOrd="0" destOrd="0" presId="urn:microsoft.com/office/officeart/2005/8/layout/process4"/>
    <dgm:cxn modelId="{3DB1B280-E1F9-49F7-9705-36468725F8A0}" type="presOf" srcId="{4FD37DC0-66E7-4FFF-8D8C-A5452D10BA89}" destId="{B5D7492E-A9B7-4A96-AA94-DEB730E796AA}" srcOrd="0" destOrd="0" presId="urn:microsoft.com/office/officeart/2005/8/layout/process4"/>
    <dgm:cxn modelId="{CFE51681-DBFE-4698-8431-5CBFFD246116}" srcId="{54DF775D-EEFA-4D8C-85DF-BC59FE581A59}" destId="{A355C86F-207E-4F43-8F15-3316A4DBA946}" srcOrd="0" destOrd="0" parTransId="{E4009ABC-CF09-4B19-B270-F294F1D5EBFB}" sibTransId="{29B52652-20D5-4169-A36D-90266761A979}"/>
    <dgm:cxn modelId="{20495781-EA12-4822-81BD-EC1E78C0D2AD}" srcId="{54DF775D-EEFA-4D8C-85DF-BC59FE581A59}" destId="{92810696-7A86-4D91-9B0C-8C50DA6BC1D1}" srcOrd="6" destOrd="0" parTransId="{2275FF09-B0B0-4EC2-A2BA-826286E80534}" sibTransId="{7577FB07-1081-44EA-9244-7F4CBAEB8F63}"/>
    <dgm:cxn modelId="{E3EAF789-0691-480C-A533-187C92524141}" type="presOf" srcId="{001B9434-1B22-4E5E-9E43-9F340CA172BB}" destId="{97E240CE-D98C-4F4A-BF66-061D04DD917D}" srcOrd="0" destOrd="0" presId="urn:microsoft.com/office/officeart/2005/8/layout/process4"/>
    <dgm:cxn modelId="{F1839490-A888-4CC5-AA30-375B2905A69E}" type="presOf" srcId="{2BD90738-12F6-4880-B7E6-D930A6BD3B50}" destId="{54A389E6-EEEA-48C7-8DE9-E0EA2F64E764}" srcOrd="1" destOrd="0" presId="urn:microsoft.com/office/officeart/2005/8/layout/process4"/>
    <dgm:cxn modelId="{F46BC294-CF0D-44CE-B1C3-E6364F569BCF}" srcId="{2BD90738-12F6-4880-B7E6-D930A6BD3B50}" destId="{0BEE430E-E3A9-482E-9C6D-13963B11861F}" srcOrd="1" destOrd="0" parTransId="{CF30C175-3160-4FDD-B27B-BB707EC142C0}" sibTransId="{D695688F-0155-41CA-80EC-8D17CFAA8B8E}"/>
    <dgm:cxn modelId="{17D125A2-E650-47AB-9A88-6D5E60E03D0E}" srcId="{2BD90738-12F6-4880-B7E6-D930A6BD3B50}" destId="{88087CFF-D4CF-489F-9ACD-B6186B64B6B9}" srcOrd="7" destOrd="0" parTransId="{5EE3F9D9-AE87-4242-BE61-067ACA7D2868}" sibTransId="{1F0CBF0A-B041-4256-A4A2-5F52C5D943C2}"/>
    <dgm:cxn modelId="{8E0957A2-0BF0-4B2D-90FC-0978A9A6E93B}" srcId="{2BD90738-12F6-4880-B7E6-D930A6BD3B50}" destId="{6E48576B-3053-42BF-B5E8-B768CF0C7750}" srcOrd="4" destOrd="0" parTransId="{92995189-CDA8-4F01-AC64-7B1C7DCC46BB}" sibTransId="{D2B498E3-90C2-4A4C-8CE8-F0C4B94F9B2C}"/>
    <dgm:cxn modelId="{C634ABA4-FEC3-4B74-852C-D4F1773C1797}" srcId="{D15B0B61-0D48-4DC9-BE6A-6BC7057D4700}" destId="{E0B26981-49F4-4AD4-A8B2-2A23A6D0A3DA}" srcOrd="3" destOrd="0" parTransId="{E52E7405-4326-4F2A-BC60-DC7EFA5CCD1E}" sibTransId="{3FBCFDB8-3D31-458C-98D9-18FCD8634D63}"/>
    <dgm:cxn modelId="{A1CEC9A6-9ACB-46D0-B5CC-4D8973FAE863}" srcId="{54DF775D-EEFA-4D8C-85DF-BC59FE581A59}" destId="{7D88E664-DAA7-41FE-90B7-CA7CCE7A482C}" srcOrd="5" destOrd="0" parTransId="{F4AEF524-7374-47C6-9B10-1B0E1B2D9C9B}" sibTransId="{7FE30EF2-F04E-4A6C-8D8B-EE65C815D63B}"/>
    <dgm:cxn modelId="{2F2E03A9-6C88-4005-A82A-3ACD56281459}" type="presOf" srcId="{4BCAE61C-D135-428F-AF01-BDCB18A277DB}" destId="{CC380B11-38C1-49C6-A57E-46971010FA19}" srcOrd="0" destOrd="0" presId="urn:microsoft.com/office/officeart/2005/8/layout/process4"/>
    <dgm:cxn modelId="{5F65E6A9-105F-4FC6-8784-F63A5A610760}" srcId="{2BD90738-12F6-4880-B7E6-D930A6BD3B50}" destId="{07CACFC3-E22E-45AB-A9D3-E2067A3C661B}" srcOrd="5" destOrd="0" parTransId="{CC5B8C8B-D2C6-458A-A028-4B534DC5D603}" sibTransId="{872C9F78-53B5-4F9C-8028-E33AA3B2F487}"/>
    <dgm:cxn modelId="{794DB6AE-EDBE-48B8-93B4-61282ED29B45}" srcId="{D15B0B61-0D48-4DC9-BE6A-6BC7057D4700}" destId="{760038CF-D984-49EA-99FA-77DE15DE10B4}" srcOrd="4" destOrd="0" parTransId="{06814FF4-BE82-40CF-B015-C34326BF768C}" sibTransId="{80DDDB4D-21AB-41BB-8252-DFBD3BF0BCC3}"/>
    <dgm:cxn modelId="{46AAE7AF-C4D4-4C1B-B527-AF3A29AB97A6}" type="presOf" srcId="{1072FB30-7D84-4BC0-8E39-DE8D60F5D09F}" destId="{C228B1C5-2D26-4EEC-9512-8E85847B1CFB}" srcOrd="0" destOrd="0" presId="urn:microsoft.com/office/officeart/2005/8/layout/process4"/>
    <dgm:cxn modelId="{8728FEAF-E4FB-4C35-8D5F-D5BA57AA37D0}" type="presOf" srcId="{0BEE430E-E3A9-482E-9C6D-13963B11861F}" destId="{E122EBB6-BDB0-4F6C-9198-A033F53EFD68}" srcOrd="0" destOrd="0" presId="urn:microsoft.com/office/officeart/2005/8/layout/process4"/>
    <dgm:cxn modelId="{EB4508BE-4F3B-4A31-AA28-EC3C7DB5B624}" srcId="{54DF775D-EEFA-4D8C-85DF-BC59FE581A59}" destId="{1DEAD095-C9E2-4FE9-9AFC-F6EFB44C865D}" srcOrd="1" destOrd="0" parTransId="{EF00516C-867C-4F3A-8234-AEEDDF622694}" sibTransId="{A369695A-1220-403C-946F-C2F7FE63073C}"/>
    <dgm:cxn modelId="{B19EC2C7-499B-4DE0-85BA-B7C6F2485AEE}" type="presOf" srcId="{D15B0B61-0D48-4DC9-BE6A-6BC7057D4700}" destId="{549EF7BA-2564-43A8-B6AA-8B707D004E3F}" srcOrd="0" destOrd="0" presId="urn:microsoft.com/office/officeart/2005/8/layout/process4"/>
    <dgm:cxn modelId="{3DD617CB-EE0E-4007-B0A1-8677EBC3E155}" type="presOf" srcId="{ECF7F1BE-4446-4B24-864A-4BA85CF8D7AC}" destId="{610D84D7-F38B-4804-85CE-D171C834C164}" srcOrd="0" destOrd="0" presId="urn:microsoft.com/office/officeart/2005/8/layout/process4"/>
    <dgm:cxn modelId="{17BE2BCB-1287-47FA-A332-8E16BA1D1CF7}" srcId="{54DF775D-EEFA-4D8C-85DF-BC59FE581A59}" destId="{E557B00D-3F5C-40D2-8814-C8D9480E6F90}" srcOrd="2" destOrd="0" parTransId="{7650B9C3-0BDF-46A7-B9EA-7C2517BD000D}" sibTransId="{014021B5-B8E0-40EE-A69C-590729314282}"/>
    <dgm:cxn modelId="{445791D2-297D-4D56-8C94-AF905259DD78}" type="presOf" srcId="{D15B0B61-0D48-4DC9-BE6A-6BC7057D4700}" destId="{6610F887-E5FD-4E21-9DB5-48DCB4E75692}" srcOrd="1" destOrd="0" presId="urn:microsoft.com/office/officeart/2005/8/layout/process4"/>
    <dgm:cxn modelId="{C3CA51D3-21F8-4E1D-803F-D869DEDC10CB}" type="presOf" srcId="{92810696-7A86-4D91-9B0C-8C50DA6BC1D1}" destId="{91431A02-8D54-4573-94D1-0DDD4B341CAE}" srcOrd="0" destOrd="0" presId="urn:microsoft.com/office/officeart/2005/8/layout/process4"/>
    <dgm:cxn modelId="{B6CBB4D3-46CE-4049-9749-51F0FEA8B55A}" type="presOf" srcId="{54DF775D-EEFA-4D8C-85DF-BC59FE581A59}" destId="{B617E772-EED2-4477-955E-B359E0B8F050}" srcOrd="1" destOrd="0" presId="urn:microsoft.com/office/officeart/2005/8/layout/process4"/>
    <dgm:cxn modelId="{59A8BCD6-B74F-4C93-8B57-2C56331A3477}" type="presOf" srcId="{40709962-81E4-41D7-BB10-EF1BC1C00D87}" destId="{CE943CED-02A1-44DF-A95D-0B8B1D3E541D}" srcOrd="0" destOrd="0" presId="urn:microsoft.com/office/officeart/2005/8/layout/process4"/>
    <dgm:cxn modelId="{A80FE7DA-2112-4E9E-B935-5BFFBD9FF3D4}" type="presOf" srcId="{54DF775D-EEFA-4D8C-85DF-BC59FE581A59}" destId="{E640C25C-25B4-4C47-B9F6-6D9C57B63C36}" srcOrd="0" destOrd="0" presId="urn:microsoft.com/office/officeart/2005/8/layout/process4"/>
    <dgm:cxn modelId="{DA261EE6-C598-4E3A-B65F-350D2DFB2262}" type="presOf" srcId="{1567B371-3AA8-4553-89FD-57901CE99EEC}" destId="{459507F3-BB56-4111-85E1-0911B0603918}" srcOrd="0" destOrd="0" presId="urn:microsoft.com/office/officeart/2005/8/layout/process4"/>
    <dgm:cxn modelId="{A4431EE6-2B06-499C-875F-286E90C7BD53}" srcId="{D15B0B61-0D48-4DC9-BE6A-6BC7057D4700}" destId="{36E10FEA-94A6-4EE2-941D-2C8EA46BAE8F}" srcOrd="5" destOrd="0" parTransId="{839ADDFE-0D22-4DCC-85B6-1C77086E9D02}" sibTransId="{E7D42971-1484-4766-9609-339608827E2D}"/>
    <dgm:cxn modelId="{23DB73F4-2821-4C27-9C24-02D3F4154811}" srcId="{D15B0B61-0D48-4DC9-BE6A-6BC7057D4700}" destId="{AAD75CC7-A23B-4A2E-9810-8DF4E8FB700A}" srcOrd="2" destOrd="0" parTransId="{1B962532-B4BA-4CD3-91C7-D01904B3DF39}" sibTransId="{145E563F-E540-4A79-8C6E-010E5D4A76C8}"/>
    <dgm:cxn modelId="{4559A2F6-A906-43B0-B2B7-6D5424AB67F3}" type="presOf" srcId="{88087CFF-D4CF-489F-9ACD-B6186B64B6B9}" destId="{08107218-6EA3-43C6-8192-B5548B9E78D0}" srcOrd="0" destOrd="0" presId="urn:microsoft.com/office/officeart/2005/8/layout/process4"/>
    <dgm:cxn modelId="{4C75D0F7-B2D7-4E98-8B05-D7830C66A9F3}" type="presOf" srcId="{07CACFC3-E22E-45AB-A9D3-E2067A3C661B}" destId="{CA3F3706-E37E-42A9-81BC-8CD7AAE4B142}" srcOrd="0" destOrd="0" presId="urn:microsoft.com/office/officeart/2005/8/layout/process4"/>
    <dgm:cxn modelId="{F233D9F9-0C28-4E2A-AE14-6F8390C0E831}" srcId="{54DF775D-EEFA-4D8C-85DF-BC59FE581A59}" destId="{1072FB30-7D84-4BC0-8E39-DE8D60F5D09F}" srcOrd="7" destOrd="0" parTransId="{2C64B32A-5C31-4B6A-B52D-CA5FD464355E}" sibTransId="{76015E81-7B4D-41E3-BD8F-6C578900FE75}"/>
    <dgm:cxn modelId="{0C032DFE-9D18-48AE-8CDA-C6B733D69263}" type="presOf" srcId="{E557B00D-3F5C-40D2-8814-C8D9480E6F90}" destId="{83ADC49C-16A0-4ABD-BDC1-4C1284A0AFEA}" srcOrd="0" destOrd="0" presId="urn:microsoft.com/office/officeart/2005/8/layout/process4"/>
    <dgm:cxn modelId="{AA8EB8AA-FCAC-47AB-808F-9148662F2F85}" type="presParOf" srcId="{CC380B11-38C1-49C6-A57E-46971010FA19}" destId="{54D2A1FD-A1F7-4CFB-AFA6-251021FC8670}" srcOrd="0" destOrd="0" presId="urn:microsoft.com/office/officeart/2005/8/layout/process4"/>
    <dgm:cxn modelId="{5E1FA48E-146E-4C96-B83B-185F384CEC7E}" type="presParOf" srcId="{54D2A1FD-A1F7-4CFB-AFA6-251021FC8670}" destId="{549EF7BA-2564-43A8-B6AA-8B707D004E3F}" srcOrd="0" destOrd="0" presId="urn:microsoft.com/office/officeart/2005/8/layout/process4"/>
    <dgm:cxn modelId="{B7E381F8-0C6F-4231-9D73-92D0A2C43361}" type="presParOf" srcId="{54D2A1FD-A1F7-4CFB-AFA6-251021FC8670}" destId="{6610F887-E5FD-4E21-9DB5-48DCB4E75692}" srcOrd="1" destOrd="0" presId="urn:microsoft.com/office/officeart/2005/8/layout/process4"/>
    <dgm:cxn modelId="{5EE569C7-A521-48BF-A42F-8C703CD7DE5E}" type="presParOf" srcId="{54D2A1FD-A1F7-4CFB-AFA6-251021FC8670}" destId="{16311FDE-26E5-49FE-AB90-8C09E9EE1D2F}" srcOrd="2" destOrd="0" presId="urn:microsoft.com/office/officeart/2005/8/layout/process4"/>
    <dgm:cxn modelId="{50B70D65-6228-430F-BD5E-0A259E2512EA}" type="presParOf" srcId="{16311FDE-26E5-49FE-AB90-8C09E9EE1D2F}" destId="{97E240CE-D98C-4F4A-BF66-061D04DD917D}" srcOrd="0" destOrd="0" presId="urn:microsoft.com/office/officeart/2005/8/layout/process4"/>
    <dgm:cxn modelId="{F3ED2D9C-1C84-4004-8288-6F550A50823A}" type="presParOf" srcId="{16311FDE-26E5-49FE-AB90-8C09E9EE1D2F}" destId="{B5D7492E-A9B7-4A96-AA94-DEB730E796AA}" srcOrd="1" destOrd="0" presId="urn:microsoft.com/office/officeart/2005/8/layout/process4"/>
    <dgm:cxn modelId="{A72A3289-70B9-436F-8FD1-5159F5FEADB9}" type="presParOf" srcId="{16311FDE-26E5-49FE-AB90-8C09E9EE1D2F}" destId="{DABB93C8-FFD5-4C20-843A-AE254EF2A495}" srcOrd="2" destOrd="0" presId="urn:microsoft.com/office/officeart/2005/8/layout/process4"/>
    <dgm:cxn modelId="{E27A313F-7CE4-4570-B2C7-2C563BE7A36F}" type="presParOf" srcId="{16311FDE-26E5-49FE-AB90-8C09E9EE1D2F}" destId="{4E5B58E2-9CEE-4AF2-B948-AA86DC982216}" srcOrd="3" destOrd="0" presId="urn:microsoft.com/office/officeart/2005/8/layout/process4"/>
    <dgm:cxn modelId="{8AD19E15-7CE2-44C3-95F2-D9B41AC2F897}" type="presParOf" srcId="{16311FDE-26E5-49FE-AB90-8C09E9EE1D2F}" destId="{A244051F-3945-4344-BF08-EA46EF68A72A}" srcOrd="4" destOrd="0" presId="urn:microsoft.com/office/officeart/2005/8/layout/process4"/>
    <dgm:cxn modelId="{BE446362-EEC6-434D-9D07-C8B3FB2A35B9}" type="presParOf" srcId="{16311FDE-26E5-49FE-AB90-8C09E9EE1D2F}" destId="{447232E3-4E0B-4F6C-9DF0-FF3F219FB1C0}" srcOrd="5" destOrd="0" presId="urn:microsoft.com/office/officeart/2005/8/layout/process4"/>
    <dgm:cxn modelId="{A43E5C2B-9D08-404E-8BCA-043E3C93E791}" type="presParOf" srcId="{16311FDE-26E5-49FE-AB90-8C09E9EE1D2F}" destId="{0EC274B1-7094-4EE1-9328-50308733782E}" srcOrd="6" destOrd="0" presId="urn:microsoft.com/office/officeart/2005/8/layout/process4"/>
    <dgm:cxn modelId="{FAB02430-86A7-425E-9B45-0F5E96DE5655}" type="presParOf" srcId="{16311FDE-26E5-49FE-AB90-8C09E9EE1D2F}" destId="{B8125B86-0DE6-4386-8CC5-8D5BBAF340CE}" srcOrd="7" destOrd="0" presId="urn:microsoft.com/office/officeart/2005/8/layout/process4"/>
    <dgm:cxn modelId="{DA436AD1-859F-49FF-A9A8-657A62670DF3}" type="presParOf" srcId="{CC380B11-38C1-49C6-A57E-46971010FA19}" destId="{3D51ACD5-B756-46D7-BC3A-F6DEEA70D138}" srcOrd="1" destOrd="0" presId="urn:microsoft.com/office/officeart/2005/8/layout/process4"/>
    <dgm:cxn modelId="{12AE9659-F66E-4877-9BDE-3E2813FCBBFD}" type="presParOf" srcId="{CC380B11-38C1-49C6-A57E-46971010FA19}" destId="{82787CB3-8EDF-4A30-BBB7-2DE432BFB5DC}" srcOrd="2" destOrd="0" presId="urn:microsoft.com/office/officeart/2005/8/layout/process4"/>
    <dgm:cxn modelId="{F9A0D2EC-A47D-4722-8B5B-AE92D23B9511}" type="presParOf" srcId="{82787CB3-8EDF-4A30-BBB7-2DE432BFB5DC}" destId="{E640C25C-25B4-4C47-B9F6-6D9C57B63C36}" srcOrd="0" destOrd="0" presId="urn:microsoft.com/office/officeart/2005/8/layout/process4"/>
    <dgm:cxn modelId="{E698F4F7-3A8D-418F-8B60-A10F5A7D4F12}" type="presParOf" srcId="{82787CB3-8EDF-4A30-BBB7-2DE432BFB5DC}" destId="{B617E772-EED2-4477-955E-B359E0B8F050}" srcOrd="1" destOrd="0" presId="urn:microsoft.com/office/officeart/2005/8/layout/process4"/>
    <dgm:cxn modelId="{DA3F82EA-BDC7-4C5B-A86E-560C87A01575}" type="presParOf" srcId="{82787CB3-8EDF-4A30-BBB7-2DE432BFB5DC}" destId="{46644B56-39FD-4561-B9A3-4496FBC408DB}" srcOrd="2" destOrd="0" presId="urn:microsoft.com/office/officeart/2005/8/layout/process4"/>
    <dgm:cxn modelId="{83AEC8A4-2337-4406-85EF-B1AE573FE187}" type="presParOf" srcId="{46644B56-39FD-4561-B9A3-4496FBC408DB}" destId="{9D58989D-1B0F-474B-9E04-566955B53C94}" srcOrd="0" destOrd="0" presId="urn:microsoft.com/office/officeart/2005/8/layout/process4"/>
    <dgm:cxn modelId="{16DA32D8-B598-404D-B3C7-64AB7443D7CC}" type="presParOf" srcId="{46644B56-39FD-4561-B9A3-4496FBC408DB}" destId="{7E05D3E6-B5AB-4C18-9A94-8407ECE1B22E}" srcOrd="1" destOrd="0" presId="urn:microsoft.com/office/officeart/2005/8/layout/process4"/>
    <dgm:cxn modelId="{5536561B-D96C-4683-9C21-F3415144F0EC}" type="presParOf" srcId="{46644B56-39FD-4561-B9A3-4496FBC408DB}" destId="{83ADC49C-16A0-4ABD-BDC1-4C1284A0AFEA}" srcOrd="2" destOrd="0" presId="urn:microsoft.com/office/officeart/2005/8/layout/process4"/>
    <dgm:cxn modelId="{B92BC2A3-AB4B-4B07-BE24-2442EC4AC17F}" type="presParOf" srcId="{46644B56-39FD-4561-B9A3-4496FBC408DB}" destId="{F0CBB771-7DB2-439E-B3F3-A2FB17316168}" srcOrd="3" destOrd="0" presId="urn:microsoft.com/office/officeart/2005/8/layout/process4"/>
    <dgm:cxn modelId="{9A997927-6FA1-47E7-8CE8-0A96DCFCFD28}" type="presParOf" srcId="{46644B56-39FD-4561-B9A3-4496FBC408DB}" destId="{CE943CED-02A1-44DF-A95D-0B8B1D3E541D}" srcOrd="4" destOrd="0" presId="urn:microsoft.com/office/officeart/2005/8/layout/process4"/>
    <dgm:cxn modelId="{603C6227-6CDB-43F9-95B2-659369EF5AA7}" type="presParOf" srcId="{46644B56-39FD-4561-B9A3-4496FBC408DB}" destId="{147180AA-216A-4C93-AF5E-F08812A3C565}" srcOrd="5" destOrd="0" presId="urn:microsoft.com/office/officeart/2005/8/layout/process4"/>
    <dgm:cxn modelId="{37EC648A-4786-486B-80A6-B57928120B53}" type="presParOf" srcId="{46644B56-39FD-4561-B9A3-4496FBC408DB}" destId="{91431A02-8D54-4573-94D1-0DDD4B341CAE}" srcOrd="6" destOrd="0" presId="urn:microsoft.com/office/officeart/2005/8/layout/process4"/>
    <dgm:cxn modelId="{3E829249-4870-4CEB-BE35-B6E27A9C97E9}" type="presParOf" srcId="{46644B56-39FD-4561-B9A3-4496FBC408DB}" destId="{C228B1C5-2D26-4EEC-9512-8E85847B1CFB}" srcOrd="7" destOrd="0" presId="urn:microsoft.com/office/officeart/2005/8/layout/process4"/>
    <dgm:cxn modelId="{ADE3A187-0C20-460A-8C59-D4FD8CDCD699}" type="presParOf" srcId="{CC380B11-38C1-49C6-A57E-46971010FA19}" destId="{D2402321-DBBB-48AB-97E2-760355281C79}" srcOrd="3" destOrd="0" presId="urn:microsoft.com/office/officeart/2005/8/layout/process4"/>
    <dgm:cxn modelId="{27AA74B4-7472-4786-963B-FFA50735AEB0}" type="presParOf" srcId="{CC380B11-38C1-49C6-A57E-46971010FA19}" destId="{F4BB8D8A-2E93-4335-84B4-50201B51F499}" srcOrd="4" destOrd="0" presId="urn:microsoft.com/office/officeart/2005/8/layout/process4"/>
    <dgm:cxn modelId="{9CD292AA-6301-4C9A-A94F-BCF4924F5091}" type="presParOf" srcId="{F4BB8D8A-2E93-4335-84B4-50201B51F499}" destId="{A2C9317E-55AE-49FA-83F3-9B73F5994B04}" srcOrd="0" destOrd="0" presId="urn:microsoft.com/office/officeart/2005/8/layout/process4"/>
    <dgm:cxn modelId="{C4EF3509-FD4F-44AA-9FC6-E874B0030E25}" type="presParOf" srcId="{F4BB8D8A-2E93-4335-84B4-50201B51F499}" destId="{54A389E6-EEEA-48C7-8DE9-E0EA2F64E764}" srcOrd="1" destOrd="0" presId="urn:microsoft.com/office/officeart/2005/8/layout/process4"/>
    <dgm:cxn modelId="{DBEA3114-5FF9-4E5C-A441-FECB049E800B}" type="presParOf" srcId="{F4BB8D8A-2E93-4335-84B4-50201B51F499}" destId="{07CCD41F-827A-4349-83BF-FC70D96909A2}" srcOrd="2" destOrd="0" presId="urn:microsoft.com/office/officeart/2005/8/layout/process4"/>
    <dgm:cxn modelId="{619FF5D3-7EA3-4F10-8D4A-8AD92025AC76}" type="presParOf" srcId="{07CCD41F-827A-4349-83BF-FC70D96909A2}" destId="{30F079CE-D510-4D67-AB6B-2451BA56FD31}" srcOrd="0" destOrd="0" presId="urn:microsoft.com/office/officeart/2005/8/layout/process4"/>
    <dgm:cxn modelId="{BB5D302F-C11D-47B9-9F4D-C4B4F84298A2}" type="presParOf" srcId="{07CCD41F-827A-4349-83BF-FC70D96909A2}" destId="{E122EBB6-BDB0-4F6C-9198-A033F53EFD68}" srcOrd="1" destOrd="0" presId="urn:microsoft.com/office/officeart/2005/8/layout/process4"/>
    <dgm:cxn modelId="{EB912539-D891-4894-80FC-EC8D985377DC}" type="presParOf" srcId="{07CCD41F-827A-4349-83BF-FC70D96909A2}" destId="{711749B2-84A6-44D3-A495-C9AFBFCD4665}" srcOrd="2" destOrd="0" presId="urn:microsoft.com/office/officeart/2005/8/layout/process4"/>
    <dgm:cxn modelId="{D3BD559C-A55F-44AF-941E-827A4A3BCC45}" type="presParOf" srcId="{07CCD41F-827A-4349-83BF-FC70D96909A2}" destId="{610D84D7-F38B-4804-85CE-D171C834C164}" srcOrd="3" destOrd="0" presId="urn:microsoft.com/office/officeart/2005/8/layout/process4"/>
    <dgm:cxn modelId="{379D9C68-4F17-4A59-BF12-FE46C6CCBC9E}" type="presParOf" srcId="{07CCD41F-827A-4349-83BF-FC70D96909A2}" destId="{F5C31243-125F-4BD7-80D8-20AAF0BD35B0}" srcOrd="4" destOrd="0" presId="urn:microsoft.com/office/officeart/2005/8/layout/process4"/>
    <dgm:cxn modelId="{0BEACF36-2DC0-45F7-9089-0C949DC77220}" type="presParOf" srcId="{07CCD41F-827A-4349-83BF-FC70D96909A2}" destId="{CA3F3706-E37E-42A9-81BC-8CD7AAE4B142}" srcOrd="5" destOrd="0" presId="urn:microsoft.com/office/officeart/2005/8/layout/process4"/>
    <dgm:cxn modelId="{BD2294AC-9BE9-49A1-A207-E69DFAA4969A}" type="presParOf" srcId="{07CCD41F-827A-4349-83BF-FC70D96909A2}" destId="{459507F3-BB56-4111-85E1-0911B0603918}" srcOrd="6" destOrd="0" presId="urn:microsoft.com/office/officeart/2005/8/layout/process4"/>
    <dgm:cxn modelId="{C6D13C6E-2A50-41AA-8A8E-D3752E4B6D80}" type="presParOf" srcId="{07CCD41F-827A-4349-83BF-FC70D96909A2}" destId="{08107218-6EA3-43C6-8192-B5548B9E78D0}" srcOrd="7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CAE61C-D135-428F-AF01-BDCB18A277DB}" type="doc">
      <dgm:prSet loTypeId="urn:microsoft.com/office/officeart/2005/8/layout/process4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BD90738-12F6-4880-B7E6-D930A6BD3B50}">
      <dgm:prSet phldrT="[Text]"/>
      <dgm:spPr/>
      <dgm:t>
        <a:bodyPr/>
        <a:lstStyle/>
        <a:p>
          <a:r>
            <a:rPr lang="en-GB" dirty="0" err="1"/>
            <a:t>Vec</a:t>
          </a:r>
          <a:r>
            <a:rPr lang="en-GB" dirty="0"/>
            <a:t> Reg A</a:t>
          </a:r>
        </a:p>
      </dgm:t>
    </dgm:pt>
    <dgm:pt modelId="{FB43943E-5ADD-4822-904D-D38AA96A72BF}" type="parTrans" cxnId="{F563276F-BE41-4D81-97A4-C9453B3687CC}">
      <dgm:prSet/>
      <dgm:spPr/>
      <dgm:t>
        <a:bodyPr/>
        <a:lstStyle/>
        <a:p>
          <a:endParaRPr lang="en-GB"/>
        </a:p>
      </dgm:t>
    </dgm:pt>
    <dgm:pt modelId="{D1196499-DCBE-4276-B6A6-ED70781F65A3}" type="sibTrans" cxnId="{F563276F-BE41-4D81-97A4-C9453B3687CC}">
      <dgm:prSet/>
      <dgm:spPr/>
      <dgm:t>
        <a:bodyPr/>
        <a:lstStyle/>
        <a:p>
          <a:endParaRPr lang="en-GB"/>
        </a:p>
      </dgm:t>
    </dgm:pt>
    <dgm:pt modelId="{3D7A403C-149D-4E24-80A2-F16CABAA4114}">
      <dgm:prSet phldrT="[Text]"/>
      <dgm:spPr/>
      <dgm:t>
        <a:bodyPr/>
        <a:lstStyle/>
        <a:p>
          <a:r>
            <a:rPr lang="en-GB" dirty="0"/>
            <a:t>A0</a:t>
          </a:r>
        </a:p>
      </dgm:t>
    </dgm:pt>
    <dgm:pt modelId="{FFDA6247-2716-4D20-90E7-EF15C04E9EC4}" type="parTrans" cxnId="{E347CC25-3970-4B9B-BE17-A435F0FD042B}">
      <dgm:prSet/>
      <dgm:spPr/>
      <dgm:t>
        <a:bodyPr/>
        <a:lstStyle/>
        <a:p>
          <a:endParaRPr lang="en-GB"/>
        </a:p>
      </dgm:t>
    </dgm:pt>
    <dgm:pt modelId="{9407CEF1-3CFF-4F55-BF7F-C9AEEAF9EBCC}" type="sibTrans" cxnId="{E347CC25-3970-4B9B-BE17-A435F0FD042B}">
      <dgm:prSet/>
      <dgm:spPr/>
      <dgm:t>
        <a:bodyPr/>
        <a:lstStyle/>
        <a:p>
          <a:endParaRPr lang="en-GB"/>
        </a:p>
      </dgm:t>
    </dgm:pt>
    <dgm:pt modelId="{0BEE430E-E3A9-482E-9C6D-13963B11861F}">
      <dgm:prSet phldrT="[Text]"/>
      <dgm:spPr/>
      <dgm:t>
        <a:bodyPr/>
        <a:lstStyle/>
        <a:p>
          <a:r>
            <a:rPr lang="en-GB" dirty="0"/>
            <a:t>A1</a:t>
          </a:r>
        </a:p>
      </dgm:t>
    </dgm:pt>
    <dgm:pt modelId="{CF30C175-3160-4FDD-B27B-BB707EC142C0}" type="parTrans" cxnId="{F46BC294-CF0D-44CE-B1C3-E6364F569BCF}">
      <dgm:prSet/>
      <dgm:spPr/>
      <dgm:t>
        <a:bodyPr/>
        <a:lstStyle/>
        <a:p>
          <a:endParaRPr lang="en-GB"/>
        </a:p>
      </dgm:t>
    </dgm:pt>
    <dgm:pt modelId="{D695688F-0155-41CA-80EC-8D17CFAA8B8E}" type="sibTrans" cxnId="{F46BC294-CF0D-44CE-B1C3-E6364F569BCF}">
      <dgm:prSet/>
      <dgm:spPr/>
      <dgm:t>
        <a:bodyPr/>
        <a:lstStyle/>
        <a:p>
          <a:endParaRPr lang="en-GB"/>
        </a:p>
      </dgm:t>
    </dgm:pt>
    <dgm:pt modelId="{54DF775D-EEFA-4D8C-85DF-BC59FE581A59}">
      <dgm:prSet phldrT="[Text]"/>
      <dgm:spPr/>
      <dgm:t>
        <a:bodyPr/>
        <a:lstStyle/>
        <a:p>
          <a:r>
            <a:rPr lang="en-GB" dirty="0" err="1"/>
            <a:t>Vec</a:t>
          </a:r>
          <a:r>
            <a:rPr lang="en-GB" dirty="0"/>
            <a:t> Reg B</a:t>
          </a:r>
        </a:p>
      </dgm:t>
    </dgm:pt>
    <dgm:pt modelId="{8F817E85-EFD6-4907-A691-A956DBE363EC}" type="parTrans" cxnId="{CF998015-4EF0-4336-9E09-B620E1FB45CB}">
      <dgm:prSet/>
      <dgm:spPr/>
      <dgm:t>
        <a:bodyPr/>
        <a:lstStyle/>
        <a:p>
          <a:endParaRPr lang="en-GB"/>
        </a:p>
      </dgm:t>
    </dgm:pt>
    <dgm:pt modelId="{A8425A52-CCE7-4106-B8CE-B57D23066657}" type="sibTrans" cxnId="{CF998015-4EF0-4336-9E09-B620E1FB45CB}">
      <dgm:prSet/>
      <dgm:spPr/>
      <dgm:t>
        <a:bodyPr/>
        <a:lstStyle/>
        <a:p>
          <a:endParaRPr lang="en-GB"/>
        </a:p>
      </dgm:t>
    </dgm:pt>
    <dgm:pt modelId="{A355C86F-207E-4F43-8F15-3316A4DBA946}">
      <dgm:prSet phldrT="[Text]"/>
      <dgm:spPr/>
      <dgm:t>
        <a:bodyPr/>
        <a:lstStyle/>
        <a:p>
          <a:r>
            <a:rPr lang="en-GB" dirty="0"/>
            <a:t>B0</a:t>
          </a:r>
        </a:p>
      </dgm:t>
    </dgm:pt>
    <dgm:pt modelId="{E4009ABC-CF09-4B19-B270-F294F1D5EBFB}" type="parTrans" cxnId="{CFE51681-DBFE-4698-8431-5CBFFD246116}">
      <dgm:prSet/>
      <dgm:spPr/>
      <dgm:t>
        <a:bodyPr/>
        <a:lstStyle/>
        <a:p>
          <a:endParaRPr lang="en-GB"/>
        </a:p>
      </dgm:t>
    </dgm:pt>
    <dgm:pt modelId="{29B52652-20D5-4169-A36D-90266761A979}" type="sibTrans" cxnId="{CFE51681-DBFE-4698-8431-5CBFFD246116}">
      <dgm:prSet/>
      <dgm:spPr/>
      <dgm:t>
        <a:bodyPr/>
        <a:lstStyle/>
        <a:p>
          <a:endParaRPr lang="en-GB"/>
        </a:p>
      </dgm:t>
    </dgm:pt>
    <dgm:pt modelId="{43D401CF-FA1E-4178-A3E3-813F9762770B}">
      <dgm:prSet phldrT="[Text]"/>
      <dgm:spPr/>
      <dgm:t>
        <a:bodyPr/>
        <a:lstStyle/>
        <a:p>
          <a:r>
            <a:rPr lang="en-GB" dirty="0"/>
            <a:t>B3</a:t>
          </a:r>
        </a:p>
      </dgm:t>
    </dgm:pt>
    <dgm:pt modelId="{70CCB312-7AC2-4268-8AC8-051D834FA05A}" type="parTrans" cxnId="{7C192042-5B98-4149-AA49-9E22E42BFF78}">
      <dgm:prSet/>
      <dgm:spPr/>
      <dgm:t>
        <a:bodyPr/>
        <a:lstStyle/>
        <a:p>
          <a:endParaRPr lang="en-GB"/>
        </a:p>
      </dgm:t>
    </dgm:pt>
    <dgm:pt modelId="{86082654-0462-4F64-8854-CB6E0CC3C3E2}" type="sibTrans" cxnId="{7C192042-5B98-4149-AA49-9E22E42BFF78}">
      <dgm:prSet/>
      <dgm:spPr/>
      <dgm:t>
        <a:bodyPr/>
        <a:lstStyle/>
        <a:p>
          <a:endParaRPr lang="en-GB"/>
        </a:p>
      </dgm:t>
    </dgm:pt>
    <dgm:pt modelId="{D15B0B61-0D48-4DC9-BE6A-6BC7057D4700}">
      <dgm:prSet phldrT="[Text]"/>
      <dgm:spPr/>
      <dgm:t>
        <a:bodyPr/>
        <a:lstStyle/>
        <a:p>
          <a:r>
            <a:rPr lang="en-GB" dirty="0" err="1"/>
            <a:t>Vec</a:t>
          </a:r>
          <a:r>
            <a:rPr lang="en-GB" dirty="0"/>
            <a:t> Reg D</a:t>
          </a:r>
        </a:p>
      </dgm:t>
    </dgm:pt>
    <dgm:pt modelId="{67A7EC3C-7253-428F-A7C6-7483477DB5CC}" type="parTrans" cxnId="{2682FB08-6B6F-4B1E-860C-66EFFEA7CCB6}">
      <dgm:prSet/>
      <dgm:spPr/>
      <dgm:t>
        <a:bodyPr/>
        <a:lstStyle/>
        <a:p>
          <a:endParaRPr lang="en-GB"/>
        </a:p>
      </dgm:t>
    </dgm:pt>
    <dgm:pt modelId="{263774D0-952E-4201-AC53-FCDE78633B55}" type="sibTrans" cxnId="{2682FB08-6B6F-4B1E-860C-66EFFEA7CCB6}">
      <dgm:prSet/>
      <dgm:spPr/>
      <dgm:t>
        <a:bodyPr/>
        <a:lstStyle/>
        <a:p>
          <a:endParaRPr lang="en-GB"/>
        </a:p>
      </dgm:t>
    </dgm:pt>
    <dgm:pt modelId="{001B9434-1B22-4E5E-9E43-9F340CA172BB}">
      <dgm:prSet phldrT="[Text]"/>
      <dgm:spPr/>
      <dgm:t>
        <a:bodyPr/>
        <a:lstStyle/>
        <a:p>
          <a:r>
            <a:rPr lang="en-GB" dirty="0"/>
            <a:t>D0</a:t>
          </a:r>
        </a:p>
      </dgm:t>
    </dgm:pt>
    <dgm:pt modelId="{C241C80D-CC59-4448-94D0-1FA50A25A338}" type="parTrans" cxnId="{7B2FD401-C08C-4FE8-919D-9A8969A949D9}">
      <dgm:prSet/>
      <dgm:spPr/>
      <dgm:t>
        <a:bodyPr/>
        <a:lstStyle/>
        <a:p>
          <a:endParaRPr lang="en-GB"/>
        </a:p>
      </dgm:t>
    </dgm:pt>
    <dgm:pt modelId="{6A4AEF88-8A13-4062-8CE8-EDBAA690A517}" type="sibTrans" cxnId="{7B2FD401-C08C-4FE8-919D-9A8969A949D9}">
      <dgm:prSet/>
      <dgm:spPr/>
      <dgm:t>
        <a:bodyPr/>
        <a:lstStyle/>
        <a:p>
          <a:endParaRPr lang="en-GB"/>
        </a:p>
      </dgm:t>
    </dgm:pt>
    <dgm:pt modelId="{4FD37DC0-66E7-4FFF-8D8C-A5452D10BA89}">
      <dgm:prSet phldrT="[Text]"/>
      <dgm:spPr/>
      <dgm:t>
        <a:bodyPr/>
        <a:lstStyle/>
        <a:p>
          <a:r>
            <a:rPr lang="en-GB" dirty="0"/>
            <a:t>D1</a:t>
          </a:r>
        </a:p>
      </dgm:t>
    </dgm:pt>
    <dgm:pt modelId="{D696C049-DEE3-4CEF-B85E-6FB69904A7F7}" type="parTrans" cxnId="{C60B2F35-769D-4375-A452-A8667AFCE758}">
      <dgm:prSet/>
      <dgm:spPr/>
      <dgm:t>
        <a:bodyPr/>
        <a:lstStyle/>
        <a:p>
          <a:endParaRPr lang="en-GB"/>
        </a:p>
      </dgm:t>
    </dgm:pt>
    <dgm:pt modelId="{580672A9-BC14-4469-B523-FADBC336DF45}" type="sibTrans" cxnId="{C60B2F35-769D-4375-A452-A8667AFCE758}">
      <dgm:prSet/>
      <dgm:spPr/>
      <dgm:t>
        <a:bodyPr/>
        <a:lstStyle/>
        <a:p>
          <a:endParaRPr lang="en-GB"/>
        </a:p>
      </dgm:t>
    </dgm:pt>
    <dgm:pt modelId="{D38D5F32-42B4-4060-9255-217F739096E2}">
      <dgm:prSet phldrT="[Text]"/>
      <dgm:spPr/>
      <dgm:t>
        <a:bodyPr/>
        <a:lstStyle/>
        <a:p>
          <a:r>
            <a:rPr lang="en-GB" dirty="0"/>
            <a:t>A2</a:t>
          </a:r>
        </a:p>
      </dgm:t>
    </dgm:pt>
    <dgm:pt modelId="{B4E62FAA-1F1E-4D0B-8F2B-2C7304F8D177}" type="parTrans" cxnId="{095FB73D-9F4C-4820-B9E2-B5C503EEE4FB}">
      <dgm:prSet/>
      <dgm:spPr/>
      <dgm:t>
        <a:bodyPr/>
        <a:lstStyle/>
        <a:p>
          <a:endParaRPr lang="en-GB"/>
        </a:p>
      </dgm:t>
    </dgm:pt>
    <dgm:pt modelId="{1053C4D4-E70E-4249-A0F8-0D1F7EAFCC70}" type="sibTrans" cxnId="{095FB73D-9F4C-4820-B9E2-B5C503EEE4FB}">
      <dgm:prSet/>
      <dgm:spPr/>
      <dgm:t>
        <a:bodyPr/>
        <a:lstStyle/>
        <a:p>
          <a:endParaRPr lang="en-GB"/>
        </a:p>
      </dgm:t>
    </dgm:pt>
    <dgm:pt modelId="{ECF7F1BE-4446-4B24-864A-4BA85CF8D7AC}">
      <dgm:prSet phldrT="[Text]"/>
      <dgm:spPr/>
      <dgm:t>
        <a:bodyPr/>
        <a:lstStyle/>
        <a:p>
          <a:r>
            <a:rPr lang="en-GB" dirty="0"/>
            <a:t>A3</a:t>
          </a:r>
        </a:p>
      </dgm:t>
    </dgm:pt>
    <dgm:pt modelId="{70A4B220-1027-4DAA-A60A-F6BA346E69F9}" type="parTrans" cxnId="{B7B80B24-BBE6-4860-A2FA-2A020F3AC742}">
      <dgm:prSet/>
      <dgm:spPr/>
      <dgm:t>
        <a:bodyPr/>
        <a:lstStyle/>
        <a:p>
          <a:endParaRPr lang="en-GB"/>
        </a:p>
      </dgm:t>
    </dgm:pt>
    <dgm:pt modelId="{04F6D79A-FFD2-455A-BB7B-AAF6F1371453}" type="sibTrans" cxnId="{B7B80B24-BBE6-4860-A2FA-2A020F3AC742}">
      <dgm:prSet/>
      <dgm:spPr/>
      <dgm:t>
        <a:bodyPr/>
        <a:lstStyle/>
        <a:p>
          <a:endParaRPr lang="en-GB"/>
        </a:p>
      </dgm:t>
    </dgm:pt>
    <dgm:pt modelId="{1DEAD095-C9E2-4FE9-9AFC-F6EFB44C865D}">
      <dgm:prSet phldrT="[Text]"/>
      <dgm:spPr/>
      <dgm:t>
        <a:bodyPr/>
        <a:lstStyle/>
        <a:p>
          <a:r>
            <a:rPr lang="en-GB" dirty="0"/>
            <a:t>B1</a:t>
          </a:r>
        </a:p>
      </dgm:t>
    </dgm:pt>
    <dgm:pt modelId="{EF00516C-867C-4F3A-8234-AEEDDF622694}" type="parTrans" cxnId="{EB4508BE-4F3B-4A31-AA28-EC3C7DB5B624}">
      <dgm:prSet/>
      <dgm:spPr/>
      <dgm:t>
        <a:bodyPr/>
        <a:lstStyle/>
        <a:p>
          <a:endParaRPr lang="en-GB"/>
        </a:p>
      </dgm:t>
    </dgm:pt>
    <dgm:pt modelId="{A369695A-1220-403C-946F-C2F7FE63073C}" type="sibTrans" cxnId="{EB4508BE-4F3B-4A31-AA28-EC3C7DB5B624}">
      <dgm:prSet/>
      <dgm:spPr/>
      <dgm:t>
        <a:bodyPr/>
        <a:lstStyle/>
        <a:p>
          <a:endParaRPr lang="en-GB"/>
        </a:p>
      </dgm:t>
    </dgm:pt>
    <dgm:pt modelId="{E557B00D-3F5C-40D2-8814-C8D9480E6F90}">
      <dgm:prSet phldrT="[Text]"/>
      <dgm:spPr/>
      <dgm:t>
        <a:bodyPr/>
        <a:lstStyle/>
        <a:p>
          <a:r>
            <a:rPr lang="en-GB" dirty="0"/>
            <a:t>B2</a:t>
          </a:r>
        </a:p>
      </dgm:t>
    </dgm:pt>
    <dgm:pt modelId="{7650B9C3-0BDF-46A7-B9EA-7C2517BD000D}" type="parTrans" cxnId="{17BE2BCB-1287-47FA-A332-8E16BA1D1CF7}">
      <dgm:prSet/>
      <dgm:spPr/>
      <dgm:t>
        <a:bodyPr/>
        <a:lstStyle/>
        <a:p>
          <a:endParaRPr lang="en-GB"/>
        </a:p>
      </dgm:t>
    </dgm:pt>
    <dgm:pt modelId="{014021B5-B8E0-40EE-A69C-590729314282}" type="sibTrans" cxnId="{17BE2BCB-1287-47FA-A332-8E16BA1D1CF7}">
      <dgm:prSet/>
      <dgm:spPr/>
      <dgm:t>
        <a:bodyPr/>
        <a:lstStyle/>
        <a:p>
          <a:endParaRPr lang="en-GB"/>
        </a:p>
      </dgm:t>
    </dgm:pt>
    <dgm:pt modelId="{AAD75CC7-A23B-4A2E-9810-8DF4E8FB700A}">
      <dgm:prSet phldrT="[Text]"/>
      <dgm:spPr/>
      <dgm:t>
        <a:bodyPr/>
        <a:lstStyle/>
        <a:p>
          <a:r>
            <a:rPr lang="en-GB" dirty="0"/>
            <a:t>D2</a:t>
          </a:r>
        </a:p>
      </dgm:t>
    </dgm:pt>
    <dgm:pt modelId="{1B962532-B4BA-4CD3-91C7-D01904B3DF39}" type="parTrans" cxnId="{23DB73F4-2821-4C27-9C24-02D3F4154811}">
      <dgm:prSet/>
      <dgm:spPr/>
      <dgm:t>
        <a:bodyPr/>
        <a:lstStyle/>
        <a:p>
          <a:endParaRPr lang="en-GB"/>
        </a:p>
      </dgm:t>
    </dgm:pt>
    <dgm:pt modelId="{145E563F-E540-4A79-8C6E-010E5D4A76C8}" type="sibTrans" cxnId="{23DB73F4-2821-4C27-9C24-02D3F4154811}">
      <dgm:prSet/>
      <dgm:spPr/>
      <dgm:t>
        <a:bodyPr/>
        <a:lstStyle/>
        <a:p>
          <a:endParaRPr lang="en-GB"/>
        </a:p>
      </dgm:t>
    </dgm:pt>
    <dgm:pt modelId="{E0B26981-49F4-4AD4-A8B2-2A23A6D0A3DA}">
      <dgm:prSet phldrT="[Text]"/>
      <dgm:spPr/>
      <dgm:t>
        <a:bodyPr/>
        <a:lstStyle/>
        <a:p>
          <a:r>
            <a:rPr lang="en-GB" dirty="0"/>
            <a:t>D3</a:t>
          </a:r>
        </a:p>
      </dgm:t>
    </dgm:pt>
    <dgm:pt modelId="{E52E7405-4326-4F2A-BC60-DC7EFA5CCD1E}" type="parTrans" cxnId="{C634ABA4-FEC3-4B74-852C-D4F1773C1797}">
      <dgm:prSet/>
      <dgm:spPr/>
      <dgm:t>
        <a:bodyPr/>
        <a:lstStyle/>
        <a:p>
          <a:endParaRPr lang="en-GB"/>
        </a:p>
      </dgm:t>
    </dgm:pt>
    <dgm:pt modelId="{3FBCFDB8-3D31-458C-98D9-18FCD8634D63}" type="sibTrans" cxnId="{C634ABA4-FEC3-4B74-852C-D4F1773C1797}">
      <dgm:prSet/>
      <dgm:spPr/>
      <dgm:t>
        <a:bodyPr/>
        <a:lstStyle/>
        <a:p>
          <a:endParaRPr lang="en-GB"/>
        </a:p>
      </dgm:t>
    </dgm:pt>
    <dgm:pt modelId="{B0E368AC-90D8-4F96-B69F-69002198ADC0}">
      <dgm:prSet phldrT="[Text]"/>
      <dgm:spPr/>
      <dgm:t>
        <a:bodyPr/>
        <a:lstStyle/>
        <a:p>
          <a:r>
            <a:rPr lang="en-GB" dirty="0" err="1"/>
            <a:t>Vec</a:t>
          </a:r>
          <a:r>
            <a:rPr lang="en-GB" dirty="0"/>
            <a:t> Reg C</a:t>
          </a:r>
        </a:p>
      </dgm:t>
    </dgm:pt>
    <dgm:pt modelId="{97C4C632-4BFF-411F-B562-1766FD008235}" type="parTrans" cxnId="{A36E0450-A3B2-42ED-9E4A-F130BA3A9C9E}">
      <dgm:prSet/>
      <dgm:spPr/>
      <dgm:t>
        <a:bodyPr/>
        <a:lstStyle/>
        <a:p>
          <a:endParaRPr lang="en-GB"/>
        </a:p>
      </dgm:t>
    </dgm:pt>
    <dgm:pt modelId="{AF5BC245-28FA-47D2-AA69-F2296D3D601B}" type="sibTrans" cxnId="{A36E0450-A3B2-42ED-9E4A-F130BA3A9C9E}">
      <dgm:prSet/>
      <dgm:spPr/>
      <dgm:t>
        <a:bodyPr/>
        <a:lstStyle/>
        <a:p>
          <a:endParaRPr lang="en-GB"/>
        </a:p>
      </dgm:t>
    </dgm:pt>
    <dgm:pt modelId="{3AC55607-799E-466C-B0C2-4027AD9A0368}">
      <dgm:prSet phldrT="[Text]"/>
      <dgm:spPr/>
      <dgm:t>
        <a:bodyPr/>
        <a:lstStyle/>
        <a:p>
          <a:r>
            <a:rPr lang="en-GB" dirty="0"/>
            <a:t>C0</a:t>
          </a:r>
        </a:p>
      </dgm:t>
    </dgm:pt>
    <dgm:pt modelId="{520B63EA-2606-452C-8AEE-186E7925143F}" type="parTrans" cxnId="{06F7474C-3A7F-415D-8DAB-B5BED650FB01}">
      <dgm:prSet/>
      <dgm:spPr/>
      <dgm:t>
        <a:bodyPr/>
        <a:lstStyle/>
        <a:p>
          <a:endParaRPr lang="en-GB"/>
        </a:p>
      </dgm:t>
    </dgm:pt>
    <dgm:pt modelId="{2EFE803D-2541-4AA0-B4EF-E654D49635B1}" type="sibTrans" cxnId="{06F7474C-3A7F-415D-8DAB-B5BED650FB01}">
      <dgm:prSet/>
      <dgm:spPr/>
      <dgm:t>
        <a:bodyPr/>
        <a:lstStyle/>
        <a:p>
          <a:endParaRPr lang="en-GB"/>
        </a:p>
      </dgm:t>
    </dgm:pt>
    <dgm:pt modelId="{626FF0B2-0D4F-469B-A079-A077D96CF720}">
      <dgm:prSet phldrT="[Text]"/>
      <dgm:spPr/>
      <dgm:t>
        <a:bodyPr/>
        <a:lstStyle/>
        <a:p>
          <a:r>
            <a:rPr lang="en-GB" dirty="0"/>
            <a:t>C1</a:t>
          </a:r>
        </a:p>
      </dgm:t>
    </dgm:pt>
    <dgm:pt modelId="{239D3ACF-0173-4F2A-8C99-BA2D27A606B9}" type="parTrans" cxnId="{E805CC08-9EF3-44BA-B13D-18253F0F93A9}">
      <dgm:prSet/>
      <dgm:spPr/>
      <dgm:t>
        <a:bodyPr/>
        <a:lstStyle/>
        <a:p>
          <a:endParaRPr lang="en-GB"/>
        </a:p>
      </dgm:t>
    </dgm:pt>
    <dgm:pt modelId="{47382D2F-63EC-494C-9AE3-88F21F54C76E}" type="sibTrans" cxnId="{E805CC08-9EF3-44BA-B13D-18253F0F93A9}">
      <dgm:prSet/>
      <dgm:spPr/>
      <dgm:t>
        <a:bodyPr/>
        <a:lstStyle/>
        <a:p>
          <a:endParaRPr lang="en-GB"/>
        </a:p>
      </dgm:t>
    </dgm:pt>
    <dgm:pt modelId="{D8B465C4-1215-419B-B4D9-6875051583FB}">
      <dgm:prSet phldrT="[Text]"/>
      <dgm:spPr/>
      <dgm:t>
        <a:bodyPr/>
        <a:lstStyle/>
        <a:p>
          <a:r>
            <a:rPr lang="en-GB" dirty="0"/>
            <a:t>C2</a:t>
          </a:r>
        </a:p>
      </dgm:t>
    </dgm:pt>
    <dgm:pt modelId="{DAD11B6D-0EE2-49C9-8F46-DFA21EDE6913}" type="parTrans" cxnId="{508C75DA-B581-4887-BCEE-B97CB091EBF7}">
      <dgm:prSet/>
      <dgm:spPr/>
      <dgm:t>
        <a:bodyPr/>
        <a:lstStyle/>
        <a:p>
          <a:endParaRPr lang="en-GB"/>
        </a:p>
      </dgm:t>
    </dgm:pt>
    <dgm:pt modelId="{B4FD6C54-5577-4EB3-BF17-F5907407C75D}" type="sibTrans" cxnId="{508C75DA-B581-4887-BCEE-B97CB091EBF7}">
      <dgm:prSet/>
      <dgm:spPr/>
      <dgm:t>
        <a:bodyPr/>
        <a:lstStyle/>
        <a:p>
          <a:endParaRPr lang="en-GB"/>
        </a:p>
      </dgm:t>
    </dgm:pt>
    <dgm:pt modelId="{772CB92E-D537-453D-BD92-7C8B9B79C661}">
      <dgm:prSet phldrT="[Text]"/>
      <dgm:spPr/>
      <dgm:t>
        <a:bodyPr/>
        <a:lstStyle/>
        <a:p>
          <a:r>
            <a:rPr lang="en-GB" dirty="0"/>
            <a:t>C3</a:t>
          </a:r>
        </a:p>
      </dgm:t>
    </dgm:pt>
    <dgm:pt modelId="{32D6A237-2E97-4979-B917-D55AB2C9C0AF}" type="parTrans" cxnId="{4D54B593-C89F-4073-AE97-040562C33E87}">
      <dgm:prSet/>
      <dgm:spPr/>
      <dgm:t>
        <a:bodyPr/>
        <a:lstStyle/>
        <a:p>
          <a:endParaRPr lang="en-GB"/>
        </a:p>
      </dgm:t>
    </dgm:pt>
    <dgm:pt modelId="{43B725F3-EB72-4B1C-8128-D1BE4734D2E1}" type="sibTrans" cxnId="{4D54B593-C89F-4073-AE97-040562C33E87}">
      <dgm:prSet/>
      <dgm:spPr/>
      <dgm:t>
        <a:bodyPr/>
        <a:lstStyle/>
        <a:p>
          <a:endParaRPr lang="en-GB"/>
        </a:p>
      </dgm:t>
    </dgm:pt>
    <dgm:pt modelId="{33B94794-F1BA-4ADE-A20F-4559E91D1168}">
      <dgm:prSet phldrT="[Text]"/>
      <dgm:spPr/>
      <dgm:t>
        <a:bodyPr/>
        <a:lstStyle/>
        <a:p>
          <a:r>
            <a:rPr lang="en-GB" dirty="0"/>
            <a:t>A4</a:t>
          </a:r>
        </a:p>
      </dgm:t>
    </dgm:pt>
    <dgm:pt modelId="{AA21D11D-5B00-48AE-849A-1F833EB4A5E4}" type="parTrans" cxnId="{72C1C2A0-056D-48E7-9DFC-59B7006CE8B3}">
      <dgm:prSet/>
      <dgm:spPr/>
      <dgm:t>
        <a:bodyPr/>
        <a:lstStyle/>
        <a:p>
          <a:endParaRPr lang="en-GB"/>
        </a:p>
      </dgm:t>
    </dgm:pt>
    <dgm:pt modelId="{9C24735E-B4D7-4549-91B3-36AF5A700522}" type="sibTrans" cxnId="{72C1C2A0-056D-48E7-9DFC-59B7006CE8B3}">
      <dgm:prSet/>
      <dgm:spPr/>
      <dgm:t>
        <a:bodyPr/>
        <a:lstStyle/>
        <a:p>
          <a:endParaRPr lang="en-GB"/>
        </a:p>
      </dgm:t>
    </dgm:pt>
    <dgm:pt modelId="{0CE45742-C6F2-4DDF-A09E-6DAAB25A8A3D}">
      <dgm:prSet phldrT="[Text]"/>
      <dgm:spPr/>
      <dgm:t>
        <a:bodyPr/>
        <a:lstStyle/>
        <a:p>
          <a:r>
            <a:rPr lang="en-GB" dirty="0"/>
            <a:t>A5</a:t>
          </a:r>
        </a:p>
      </dgm:t>
    </dgm:pt>
    <dgm:pt modelId="{F8A1D7F4-44F0-4195-AC89-24ABD6DF5E27}" type="parTrans" cxnId="{3942F430-9E79-4A97-AB84-47CBD0FB5EEB}">
      <dgm:prSet/>
      <dgm:spPr/>
      <dgm:t>
        <a:bodyPr/>
        <a:lstStyle/>
        <a:p>
          <a:endParaRPr lang="en-GB"/>
        </a:p>
      </dgm:t>
    </dgm:pt>
    <dgm:pt modelId="{9FBC6747-9B5C-4765-AE65-CD1B4EB0618B}" type="sibTrans" cxnId="{3942F430-9E79-4A97-AB84-47CBD0FB5EEB}">
      <dgm:prSet/>
      <dgm:spPr/>
      <dgm:t>
        <a:bodyPr/>
        <a:lstStyle/>
        <a:p>
          <a:endParaRPr lang="en-GB"/>
        </a:p>
      </dgm:t>
    </dgm:pt>
    <dgm:pt modelId="{5586D432-ED37-42C4-A8BA-B9599D71CC04}">
      <dgm:prSet phldrT="[Text]"/>
      <dgm:spPr/>
      <dgm:t>
        <a:bodyPr/>
        <a:lstStyle/>
        <a:p>
          <a:r>
            <a:rPr lang="en-GB" dirty="0"/>
            <a:t>A6</a:t>
          </a:r>
        </a:p>
      </dgm:t>
    </dgm:pt>
    <dgm:pt modelId="{EBE2A0B6-74D3-4A42-867A-97C19952514C}" type="parTrans" cxnId="{AB8C3FE9-13E6-4B22-8A73-319FE7E12A60}">
      <dgm:prSet/>
      <dgm:spPr/>
      <dgm:t>
        <a:bodyPr/>
        <a:lstStyle/>
        <a:p>
          <a:endParaRPr lang="en-GB"/>
        </a:p>
      </dgm:t>
    </dgm:pt>
    <dgm:pt modelId="{CC0661BD-5B80-430A-869B-817AAC9EE5A5}" type="sibTrans" cxnId="{AB8C3FE9-13E6-4B22-8A73-319FE7E12A60}">
      <dgm:prSet/>
      <dgm:spPr/>
      <dgm:t>
        <a:bodyPr/>
        <a:lstStyle/>
        <a:p>
          <a:endParaRPr lang="en-GB"/>
        </a:p>
      </dgm:t>
    </dgm:pt>
    <dgm:pt modelId="{DAB541E2-BE01-4305-B2D6-E3F2A3C002DF}">
      <dgm:prSet phldrT="[Text]"/>
      <dgm:spPr/>
      <dgm:t>
        <a:bodyPr/>
        <a:lstStyle/>
        <a:p>
          <a:r>
            <a:rPr lang="en-GB" dirty="0"/>
            <a:t>A7</a:t>
          </a:r>
        </a:p>
      </dgm:t>
    </dgm:pt>
    <dgm:pt modelId="{42033FFB-471A-461D-A66D-F9A398132FC4}" type="parTrans" cxnId="{AE29F82C-0F83-44AA-A290-0E9A80D0CC48}">
      <dgm:prSet/>
      <dgm:spPr/>
      <dgm:t>
        <a:bodyPr/>
        <a:lstStyle/>
        <a:p>
          <a:endParaRPr lang="en-GB"/>
        </a:p>
      </dgm:t>
    </dgm:pt>
    <dgm:pt modelId="{9DB6D182-41E7-44D9-94E2-6B436E9F1172}" type="sibTrans" cxnId="{AE29F82C-0F83-44AA-A290-0E9A80D0CC48}">
      <dgm:prSet/>
      <dgm:spPr/>
      <dgm:t>
        <a:bodyPr/>
        <a:lstStyle/>
        <a:p>
          <a:endParaRPr lang="en-GB"/>
        </a:p>
      </dgm:t>
    </dgm:pt>
    <dgm:pt modelId="{358351B5-B605-45F2-83A0-9DD227762246}">
      <dgm:prSet phldrT="[Text]"/>
      <dgm:spPr/>
      <dgm:t>
        <a:bodyPr/>
        <a:lstStyle/>
        <a:p>
          <a:r>
            <a:rPr lang="en-GB" dirty="0"/>
            <a:t>B4</a:t>
          </a:r>
        </a:p>
      </dgm:t>
    </dgm:pt>
    <dgm:pt modelId="{15E3D790-E4EE-4B3B-8212-F5F6A8F4578B}" type="parTrans" cxnId="{18136B94-8453-4A2B-B857-57381FB066BD}">
      <dgm:prSet/>
      <dgm:spPr/>
      <dgm:t>
        <a:bodyPr/>
        <a:lstStyle/>
        <a:p>
          <a:endParaRPr lang="en-GB"/>
        </a:p>
      </dgm:t>
    </dgm:pt>
    <dgm:pt modelId="{2663DDDD-C7EA-4ACC-B693-F2064B81EA4E}" type="sibTrans" cxnId="{18136B94-8453-4A2B-B857-57381FB066BD}">
      <dgm:prSet/>
      <dgm:spPr/>
      <dgm:t>
        <a:bodyPr/>
        <a:lstStyle/>
        <a:p>
          <a:endParaRPr lang="en-GB"/>
        </a:p>
      </dgm:t>
    </dgm:pt>
    <dgm:pt modelId="{F7497393-BABB-4061-A7EB-EBACBCBD47BB}">
      <dgm:prSet phldrT="[Text]"/>
      <dgm:spPr/>
      <dgm:t>
        <a:bodyPr/>
        <a:lstStyle/>
        <a:p>
          <a:r>
            <a:rPr lang="en-GB" dirty="0"/>
            <a:t>B5</a:t>
          </a:r>
        </a:p>
      </dgm:t>
    </dgm:pt>
    <dgm:pt modelId="{25302AE4-C091-4775-A63C-599D1135BE0F}" type="parTrans" cxnId="{39C2632C-ED5F-48BF-A952-BA4E7E6559D9}">
      <dgm:prSet/>
      <dgm:spPr/>
      <dgm:t>
        <a:bodyPr/>
        <a:lstStyle/>
        <a:p>
          <a:endParaRPr lang="en-GB"/>
        </a:p>
      </dgm:t>
    </dgm:pt>
    <dgm:pt modelId="{9CF21C0B-5EA3-40F4-B130-E26E2B638095}" type="sibTrans" cxnId="{39C2632C-ED5F-48BF-A952-BA4E7E6559D9}">
      <dgm:prSet/>
      <dgm:spPr/>
      <dgm:t>
        <a:bodyPr/>
        <a:lstStyle/>
        <a:p>
          <a:endParaRPr lang="en-GB"/>
        </a:p>
      </dgm:t>
    </dgm:pt>
    <dgm:pt modelId="{AFB9D142-4FE8-4BD8-A585-E68318B79B13}">
      <dgm:prSet phldrT="[Text]"/>
      <dgm:spPr/>
      <dgm:t>
        <a:bodyPr/>
        <a:lstStyle/>
        <a:p>
          <a:r>
            <a:rPr lang="en-GB" dirty="0"/>
            <a:t>B6</a:t>
          </a:r>
        </a:p>
      </dgm:t>
    </dgm:pt>
    <dgm:pt modelId="{ACBA72A6-EC2A-4EE2-8A13-3B39621FE2EA}" type="parTrans" cxnId="{A4C42DA4-FB83-44B6-BB7C-901EAE89C614}">
      <dgm:prSet/>
      <dgm:spPr/>
      <dgm:t>
        <a:bodyPr/>
        <a:lstStyle/>
        <a:p>
          <a:endParaRPr lang="en-GB"/>
        </a:p>
      </dgm:t>
    </dgm:pt>
    <dgm:pt modelId="{50BFEF08-9614-4EEF-A8DE-9B7FDB3DBC37}" type="sibTrans" cxnId="{A4C42DA4-FB83-44B6-BB7C-901EAE89C614}">
      <dgm:prSet/>
      <dgm:spPr/>
      <dgm:t>
        <a:bodyPr/>
        <a:lstStyle/>
        <a:p>
          <a:endParaRPr lang="en-GB"/>
        </a:p>
      </dgm:t>
    </dgm:pt>
    <dgm:pt modelId="{BA713DBE-1ABE-4E6B-A0E8-C6044715BD4B}">
      <dgm:prSet phldrT="[Text]"/>
      <dgm:spPr/>
      <dgm:t>
        <a:bodyPr/>
        <a:lstStyle/>
        <a:p>
          <a:r>
            <a:rPr lang="en-GB" dirty="0"/>
            <a:t>B7</a:t>
          </a:r>
        </a:p>
      </dgm:t>
    </dgm:pt>
    <dgm:pt modelId="{A03E2C3A-C111-4BD8-9F20-AC5CFF0DBE3F}" type="parTrans" cxnId="{6DE68DBB-F4F1-4F69-97DE-76370C8A1183}">
      <dgm:prSet/>
      <dgm:spPr/>
      <dgm:t>
        <a:bodyPr/>
        <a:lstStyle/>
        <a:p>
          <a:endParaRPr lang="en-GB"/>
        </a:p>
      </dgm:t>
    </dgm:pt>
    <dgm:pt modelId="{4126BD46-1F81-4F3D-924A-6DA5CE23DCB4}" type="sibTrans" cxnId="{6DE68DBB-F4F1-4F69-97DE-76370C8A1183}">
      <dgm:prSet/>
      <dgm:spPr/>
      <dgm:t>
        <a:bodyPr/>
        <a:lstStyle/>
        <a:p>
          <a:endParaRPr lang="en-GB"/>
        </a:p>
      </dgm:t>
    </dgm:pt>
    <dgm:pt modelId="{534216A2-45CC-4277-A0BB-4B336AD57EE8}">
      <dgm:prSet phldrT="[Text]"/>
      <dgm:spPr/>
      <dgm:t>
        <a:bodyPr/>
        <a:lstStyle/>
        <a:p>
          <a:r>
            <a:rPr lang="en-GB" dirty="0"/>
            <a:t>C4</a:t>
          </a:r>
        </a:p>
      </dgm:t>
    </dgm:pt>
    <dgm:pt modelId="{99951D15-D455-466D-B57D-F8E1E7194AB4}" type="parTrans" cxnId="{EAAC5623-9D6C-4448-A065-69C102CC4280}">
      <dgm:prSet/>
      <dgm:spPr/>
      <dgm:t>
        <a:bodyPr/>
        <a:lstStyle/>
        <a:p>
          <a:endParaRPr lang="en-GB"/>
        </a:p>
      </dgm:t>
    </dgm:pt>
    <dgm:pt modelId="{94C5B348-CF6D-4CDA-B5EF-2BC1DDC9BA27}" type="sibTrans" cxnId="{EAAC5623-9D6C-4448-A065-69C102CC4280}">
      <dgm:prSet/>
      <dgm:spPr/>
      <dgm:t>
        <a:bodyPr/>
        <a:lstStyle/>
        <a:p>
          <a:endParaRPr lang="en-GB"/>
        </a:p>
      </dgm:t>
    </dgm:pt>
    <dgm:pt modelId="{31702A0C-7180-45EF-AB61-A55843F73D52}">
      <dgm:prSet phldrT="[Text]"/>
      <dgm:spPr/>
      <dgm:t>
        <a:bodyPr/>
        <a:lstStyle/>
        <a:p>
          <a:r>
            <a:rPr lang="en-GB" dirty="0"/>
            <a:t>C5</a:t>
          </a:r>
        </a:p>
      </dgm:t>
    </dgm:pt>
    <dgm:pt modelId="{91D416BA-897F-4415-86BF-A8DA64BB9651}" type="parTrans" cxnId="{132A422C-8298-4C97-B0C4-B99D5A707211}">
      <dgm:prSet/>
      <dgm:spPr/>
      <dgm:t>
        <a:bodyPr/>
        <a:lstStyle/>
        <a:p>
          <a:endParaRPr lang="en-GB"/>
        </a:p>
      </dgm:t>
    </dgm:pt>
    <dgm:pt modelId="{E45C69F7-AA7A-4EF4-B434-8CC65A827A51}" type="sibTrans" cxnId="{132A422C-8298-4C97-B0C4-B99D5A707211}">
      <dgm:prSet/>
      <dgm:spPr/>
      <dgm:t>
        <a:bodyPr/>
        <a:lstStyle/>
        <a:p>
          <a:endParaRPr lang="en-GB"/>
        </a:p>
      </dgm:t>
    </dgm:pt>
    <dgm:pt modelId="{B3069C5F-5D9B-4D28-831F-8F47199AC055}">
      <dgm:prSet phldrT="[Text]"/>
      <dgm:spPr/>
      <dgm:t>
        <a:bodyPr/>
        <a:lstStyle/>
        <a:p>
          <a:r>
            <a:rPr lang="en-GB" dirty="0"/>
            <a:t>C6</a:t>
          </a:r>
        </a:p>
      </dgm:t>
    </dgm:pt>
    <dgm:pt modelId="{8777AE4A-8D9D-4A28-BDDB-CF69BE097145}" type="parTrans" cxnId="{38224F49-605D-4E47-B06D-D3C3EE8B509A}">
      <dgm:prSet/>
      <dgm:spPr/>
      <dgm:t>
        <a:bodyPr/>
        <a:lstStyle/>
        <a:p>
          <a:endParaRPr lang="en-GB"/>
        </a:p>
      </dgm:t>
    </dgm:pt>
    <dgm:pt modelId="{A79264B8-B3B3-4A1C-9328-C95E699745E5}" type="sibTrans" cxnId="{38224F49-605D-4E47-B06D-D3C3EE8B509A}">
      <dgm:prSet/>
      <dgm:spPr/>
      <dgm:t>
        <a:bodyPr/>
        <a:lstStyle/>
        <a:p>
          <a:endParaRPr lang="en-GB"/>
        </a:p>
      </dgm:t>
    </dgm:pt>
    <dgm:pt modelId="{D0240785-DC41-4206-BB72-9E130B9DA10E}">
      <dgm:prSet phldrT="[Text]"/>
      <dgm:spPr/>
      <dgm:t>
        <a:bodyPr/>
        <a:lstStyle/>
        <a:p>
          <a:r>
            <a:rPr lang="en-GB" dirty="0"/>
            <a:t>C7</a:t>
          </a:r>
        </a:p>
      </dgm:t>
    </dgm:pt>
    <dgm:pt modelId="{EE2AF211-FC41-407D-91B4-C1F1E91E6E5E}" type="parTrans" cxnId="{39AF023D-42D3-4414-85CC-FC3D7C1D9192}">
      <dgm:prSet/>
      <dgm:spPr/>
      <dgm:t>
        <a:bodyPr/>
        <a:lstStyle/>
        <a:p>
          <a:endParaRPr lang="en-GB"/>
        </a:p>
      </dgm:t>
    </dgm:pt>
    <dgm:pt modelId="{3A3DA03F-CE89-49E6-9256-93CB91EA582C}" type="sibTrans" cxnId="{39AF023D-42D3-4414-85CC-FC3D7C1D9192}">
      <dgm:prSet/>
      <dgm:spPr/>
      <dgm:t>
        <a:bodyPr/>
        <a:lstStyle/>
        <a:p>
          <a:endParaRPr lang="en-GB"/>
        </a:p>
      </dgm:t>
    </dgm:pt>
    <dgm:pt modelId="{2243CD39-AD93-4E33-AC0F-5B61B07E0DD0}">
      <dgm:prSet phldrT="[Text]"/>
      <dgm:spPr/>
      <dgm:t>
        <a:bodyPr/>
        <a:lstStyle/>
        <a:p>
          <a:r>
            <a:rPr lang="en-GB" dirty="0"/>
            <a:t>D4</a:t>
          </a:r>
        </a:p>
      </dgm:t>
    </dgm:pt>
    <dgm:pt modelId="{6B48CA1F-BAD1-4464-88CA-D277B12D323F}" type="parTrans" cxnId="{4E18C9DC-657F-433E-BA5C-26D09112A6C1}">
      <dgm:prSet/>
      <dgm:spPr/>
      <dgm:t>
        <a:bodyPr/>
        <a:lstStyle/>
        <a:p>
          <a:endParaRPr lang="en-GB"/>
        </a:p>
      </dgm:t>
    </dgm:pt>
    <dgm:pt modelId="{2B59571C-FF50-464A-A82F-02F8D53C4545}" type="sibTrans" cxnId="{4E18C9DC-657F-433E-BA5C-26D09112A6C1}">
      <dgm:prSet/>
      <dgm:spPr/>
      <dgm:t>
        <a:bodyPr/>
        <a:lstStyle/>
        <a:p>
          <a:endParaRPr lang="en-GB"/>
        </a:p>
      </dgm:t>
    </dgm:pt>
    <dgm:pt modelId="{E2E61B19-4D19-4065-A8EF-6D11F0DC3104}">
      <dgm:prSet phldrT="[Text]"/>
      <dgm:spPr/>
      <dgm:t>
        <a:bodyPr/>
        <a:lstStyle/>
        <a:p>
          <a:r>
            <a:rPr lang="en-GB" dirty="0"/>
            <a:t>D5</a:t>
          </a:r>
        </a:p>
      </dgm:t>
    </dgm:pt>
    <dgm:pt modelId="{EEC276AF-59D8-4957-8C98-90E18665EDBE}" type="parTrans" cxnId="{7BADCF71-0B44-484C-AD51-AB3B883F3DC8}">
      <dgm:prSet/>
      <dgm:spPr/>
      <dgm:t>
        <a:bodyPr/>
        <a:lstStyle/>
        <a:p>
          <a:endParaRPr lang="en-GB"/>
        </a:p>
      </dgm:t>
    </dgm:pt>
    <dgm:pt modelId="{E70D0E4E-4B43-441D-AD3D-4C647145A418}" type="sibTrans" cxnId="{7BADCF71-0B44-484C-AD51-AB3B883F3DC8}">
      <dgm:prSet/>
      <dgm:spPr/>
      <dgm:t>
        <a:bodyPr/>
        <a:lstStyle/>
        <a:p>
          <a:endParaRPr lang="en-GB"/>
        </a:p>
      </dgm:t>
    </dgm:pt>
    <dgm:pt modelId="{4A179398-D481-4F25-9263-8C760C10C626}">
      <dgm:prSet phldrT="[Text]"/>
      <dgm:spPr/>
      <dgm:t>
        <a:bodyPr/>
        <a:lstStyle/>
        <a:p>
          <a:r>
            <a:rPr lang="en-GB" dirty="0"/>
            <a:t>D6</a:t>
          </a:r>
        </a:p>
      </dgm:t>
    </dgm:pt>
    <dgm:pt modelId="{29407469-97EA-4FDF-AD90-BD437EF594F5}" type="parTrans" cxnId="{6568E185-67B8-47BE-9418-F95888F46A64}">
      <dgm:prSet/>
      <dgm:spPr/>
      <dgm:t>
        <a:bodyPr/>
        <a:lstStyle/>
        <a:p>
          <a:endParaRPr lang="en-GB"/>
        </a:p>
      </dgm:t>
    </dgm:pt>
    <dgm:pt modelId="{B79D6C4C-E175-4427-9D3D-B52D08E62951}" type="sibTrans" cxnId="{6568E185-67B8-47BE-9418-F95888F46A64}">
      <dgm:prSet/>
      <dgm:spPr/>
      <dgm:t>
        <a:bodyPr/>
        <a:lstStyle/>
        <a:p>
          <a:endParaRPr lang="en-GB"/>
        </a:p>
      </dgm:t>
    </dgm:pt>
    <dgm:pt modelId="{815D9B56-24E9-4296-AF35-C5C49A413393}">
      <dgm:prSet phldrT="[Text]"/>
      <dgm:spPr/>
      <dgm:t>
        <a:bodyPr/>
        <a:lstStyle/>
        <a:p>
          <a:r>
            <a:rPr lang="en-GB" dirty="0"/>
            <a:t>D7</a:t>
          </a:r>
        </a:p>
      </dgm:t>
    </dgm:pt>
    <dgm:pt modelId="{2E4A252C-D79C-4ED5-81E8-28C3F009BC28}" type="parTrans" cxnId="{91401A56-557F-4D65-864B-7EFAB936E0B0}">
      <dgm:prSet/>
      <dgm:spPr/>
      <dgm:t>
        <a:bodyPr/>
        <a:lstStyle/>
        <a:p>
          <a:endParaRPr lang="en-GB"/>
        </a:p>
      </dgm:t>
    </dgm:pt>
    <dgm:pt modelId="{03E088ED-D229-4EE9-98CB-D46DECEF0026}" type="sibTrans" cxnId="{91401A56-557F-4D65-864B-7EFAB936E0B0}">
      <dgm:prSet/>
      <dgm:spPr/>
      <dgm:t>
        <a:bodyPr/>
        <a:lstStyle/>
        <a:p>
          <a:endParaRPr lang="en-GB"/>
        </a:p>
      </dgm:t>
    </dgm:pt>
    <dgm:pt modelId="{CC380B11-38C1-49C6-A57E-46971010FA19}" type="pres">
      <dgm:prSet presAssocID="{4BCAE61C-D135-428F-AF01-BDCB18A277DB}" presName="Name0" presStyleCnt="0">
        <dgm:presLayoutVars>
          <dgm:dir/>
          <dgm:animLvl val="lvl"/>
          <dgm:resizeHandles val="exact"/>
        </dgm:presLayoutVars>
      </dgm:prSet>
      <dgm:spPr/>
    </dgm:pt>
    <dgm:pt modelId="{54D2A1FD-A1F7-4CFB-AFA6-251021FC8670}" type="pres">
      <dgm:prSet presAssocID="{D15B0B61-0D48-4DC9-BE6A-6BC7057D4700}" presName="boxAndChildren" presStyleCnt="0"/>
      <dgm:spPr/>
    </dgm:pt>
    <dgm:pt modelId="{549EF7BA-2564-43A8-B6AA-8B707D004E3F}" type="pres">
      <dgm:prSet presAssocID="{D15B0B61-0D48-4DC9-BE6A-6BC7057D4700}" presName="parentTextBox" presStyleLbl="node1" presStyleIdx="0" presStyleCnt="4"/>
      <dgm:spPr/>
    </dgm:pt>
    <dgm:pt modelId="{6610F887-E5FD-4E21-9DB5-48DCB4E75692}" type="pres">
      <dgm:prSet presAssocID="{D15B0B61-0D48-4DC9-BE6A-6BC7057D4700}" presName="entireBox" presStyleLbl="node1" presStyleIdx="0" presStyleCnt="4"/>
      <dgm:spPr/>
    </dgm:pt>
    <dgm:pt modelId="{16311FDE-26E5-49FE-AB90-8C09E9EE1D2F}" type="pres">
      <dgm:prSet presAssocID="{D15B0B61-0D48-4DC9-BE6A-6BC7057D4700}" presName="descendantBox" presStyleCnt="0"/>
      <dgm:spPr/>
    </dgm:pt>
    <dgm:pt modelId="{97E240CE-D98C-4F4A-BF66-061D04DD917D}" type="pres">
      <dgm:prSet presAssocID="{001B9434-1B22-4E5E-9E43-9F340CA172BB}" presName="childTextBox" presStyleLbl="fgAccFollowNode1" presStyleIdx="0" presStyleCnt="32">
        <dgm:presLayoutVars>
          <dgm:bulletEnabled val="1"/>
        </dgm:presLayoutVars>
      </dgm:prSet>
      <dgm:spPr/>
    </dgm:pt>
    <dgm:pt modelId="{B5D7492E-A9B7-4A96-AA94-DEB730E796AA}" type="pres">
      <dgm:prSet presAssocID="{4FD37DC0-66E7-4FFF-8D8C-A5452D10BA89}" presName="childTextBox" presStyleLbl="fgAccFollowNode1" presStyleIdx="1" presStyleCnt="32">
        <dgm:presLayoutVars>
          <dgm:bulletEnabled val="1"/>
        </dgm:presLayoutVars>
      </dgm:prSet>
      <dgm:spPr/>
    </dgm:pt>
    <dgm:pt modelId="{DABB93C8-FFD5-4C20-843A-AE254EF2A495}" type="pres">
      <dgm:prSet presAssocID="{AAD75CC7-A23B-4A2E-9810-8DF4E8FB700A}" presName="childTextBox" presStyleLbl="fgAccFollowNode1" presStyleIdx="2" presStyleCnt="32">
        <dgm:presLayoutVars>
          <dgm:bulletEnabled val="1"/>
        </dgm:presLayoutVars>
      </dgm:prSet>
      <dgm:spPr/>
    </dgm:pt>
    <dgm:pt modelId="{4E5B58E2-9CEE-4AF2-B948-AA86DC982216}" type="pres">
      <dgm:prSet presAssocID="{E0B26981-49F4-4AD4-A8B2-2A23A6D0A3DA}" presName="childTextBox" presStyleLbl="fgAccFollowNode1" presStyleIdx="3" presStyleCnt="32">
        <dgm:presLayoutVars>
          <dgm:bulletEnabled val="1"/>
        </dgm:presLayoutVars>
      </dgm:prSet>
      <dgm:spPr/>
    </dgm:pt>
    <dgm:pt modelId="{DBE8B023-1CDC-4F43-B53F-33AC453AF60B}" type="pres">
      <dgm:prSet presAssocID="{2243CD39-AD93-4E33-AC0F-5B61B07E0DD0}" presName="childTextBox" presStyleLbl="fgAccFollowNode1" presStyleIdx="4" presStyleCnt="32">
        <dgm:presLayoutVars>
          <dgm:bulletEnabled val="1"/>
        </dgm:presLayoutVars>
      </dgm:prSet>
      <dgm:spPr/>
    </dgm:pt>
    <dgm:pt modelId="{0746C583-3A12-4831-9F03-E8F14D4A8066}" type="pres">
      <dgm:prSet presAssocID="{E2E61B19-4D19-4065-A8EF-6D11F0DC3104}" presName="childTextBox" presStyleLbl="fgAccFollowNode1" presStyleIdx="5" presStyleCnt="32">
        <dgm:presLayoutVars>
          <dgm:bulletEnabled val="1"/>
        </dgm:presLayoutVars>
      </dgm:prSet>
      <dgm:spPr/>
    </dgm:pt>
    <dgm:pt modelId="{829AD75D-F890-492A-BEE5-E228FF8C03FB}" type="pres">
      <dgm:prSet presAssocID="{4A179398-D481-4F25-9263-8C760C10C626}" presName="childTextBox" presStyleLbl="fgAccFollowNode1" presStyleIdx="6" presStyleCnt="32">
        <dgm:presLayoutVars>
          <dgm:bulletEnabled val="1"/>
        </dgm:presLayoutVars>
      </dgm:prSet>
      <dgm:spPr/>
    </dgm:pt>
    <dgm:pt modelId="{4752E122-A557-40C8-95BC-3A954CF056F8}" type="pres">
      <dgm:prSet presAssocID="{815D9B56-24E9-4296-AF35-C5C49A413393}" presName="childTextBox" presStyleLbl="fgAccFollowNode1" presStyleIdx="7" presStyleCnt="32">
        <dgm:presLayoutVars>
          <dgm:bulletEnabled val="1"/>
        </dgm:presLayoutVars>
      </dgm:prSet>
      <dgm:spPr/>
    </dgm:pt>
    <dgm:pt modelId="{A53D25C0-E225-4505-8F84-A0BFDC3836AE}" type="pres">
      <dgm:prSet presAssocID="{AF5BC245-28FA-47D2-AA69-F2296D3D601B}" presName="sp" presStyleCnt="0"/>
      <dgm:spPr/>
    </dgm:pt>
    <dgm:pt modelId="{356ECBEE-51C8-481A-B2F0-076B650CF2E4}" type="pres">
      <dgm:prSet presAssocID="{B0E368AC-90D8-4F96-B69F-69002198ADC0}" presName="arrowAndChildren" presStyleCnt="0"/>
      <dgm:spPr/>
    </dgm:pt>
    <dgm:pt modelId="{D75EFB64-AB08-4E93-BD97-81C97EA7D78B}" type="pres">
      <dgm:prSet presAssocID="{B0E368AC-90D8-4F96-B69F-69002198ADC0}" presName="parentTextArrow" presStyleLbl="node1" presStyleIdx="0" presStyleCnt="4"/>
      <dgm:spPr/>
    </dgm:pt>
    <dgm:pt modelId="{7DDAEBA6-2F21-490E-ACCF-118D7F541986}" type="pres">
      <dgm:prSet presAssocID="{B0E368AC-90D8-4F96-B69F-69002198ADC0}" presName="arrow" presStyleLbl="node1" presStyleIdx="1" presStyleCnt="4"/>
      <dgm:spPr/>
    </dgm:pt>
    <dgm:pt modelId="{8F6D2EF1-0DA6-4773-A97F-C20C0ADC7FB6}" type="pres">
      <dgm:prSet presAssocID="{B0E368AC-90D8-4F96-B69F-69002198ADC0}" presName="descendantArrow" presStyleCnt="0"/>
      <dgm:spPr/>
    </dgm:pt>
    <dgm:pt modelId="{28AA9238-18A4-499D-8C0A-28F3F603DDB8}" type="pres">
      <dgm:prSet presAssocID="{3AC55607-799E-466C-B0C2-4027AD9A0368}" presName="childTextArrow" presStyleLbl="fgAccFollowNode1" presStyleIdx="8" presStyleCnt="32">
        <dgm:presLayoutVars>
          <dgm:bulletEnabled val="1"/>
        </dgm:presLayoutVars>
      </dgm:prSet>
      <dgm:spPr/>
    </dgm:pt>
    <dgm:pt modelId="{17D8207C-CD61-496F-869B-D1F52187CA19}" type="pres">
      <dgm:prSet presAssocID="{626FF0B2-0D4F-469B-A079-A077D96CF720}" presName="childTextArrow" presStyleLbl="fgAccFollowNode1" presStyleIdx="9" presStyleCnt="32">
        <dgm:presLayoutVars>
          <dgm:bulletEnabled val="1"/>
        </dgm:presLayoutVars>
      </dgm:prSet>
      <dgm:spPr/>
    </dgm:pt>
    <dgm:pt modelId="{66DC1109-13E0-40B5-B92E-616A8EFD5264}" type="pres">
      <dgm:prSet presAssocID="{D8B465C4-1215-419B-B4D9-6875051583FB}" presName="childTextArrow" presStyleLbl="fgAccFollowNode1" presStyleIdx="10" presStyleCnt="32">
        <dgm:presLayoutVars>
          <dgm:bulletEnabled val="1"/>
        </dgm:presLayoutVars>
      </dgm:prSet>
      <dgm:spPr/>
    </dgm:pt>
    <dgm:pt modelId="{8F11398E-1262-448A-B7CB-10DC7C27FC7F}" type="pres">
      <dgm:prSet presAssocID="{772CB92E-D537-453D-BD92-7C8B9B79C661}" presName="childTextArrow" presStyleLbl="fgAccFollowNode1" presStyleIdx="11" presStyleCnt="32">
        <dgm:presLayoutVars>
          <dgm:bulletEnabled val="1"/>
        </dgm:presLayoutVars>
      </dgm:prSet>
      <dgm:spPr/>
    </dgm:pt>
    <dgm:pt modelId="{F2C4768F-682A-4F9A-BC93-8FEF84BA144F}" type="pres">
      <dgm:prSet presAssocID="{534216A2-45CC-4277-A0BB-4B336AD57EE8}" presName="childTextArrow" presStyleLbl="fgAccFollowNode1" presStyleIdx="12" presStyleCnt="32">
        <dgm:presLayoutVars>
          <dgm:bulletEnabled val="1"/>
        </dgm:presLayoutVars>
      </dgm:prSet>
      <dgm:spPr/>
    </dgm:pt>
    <dgm:pt modelId="{C0C6532E-6568-4B42-B810-22C347137B83}" type="pres">
      <dgm:prSet presAssocID="{31702A0C-7180-45EF-AB61-A55843F73D52}" presName="childTextArrow" presStyleLbl="fgAccFollowNode1" presStyleIdx="13" presStyleCnt="32">
        <dgm:presLayoutVars>
          <dgm:bulletEnabled val="1"/>
        </dgm:presLayoutVars>
      </dgm:prSet>
      <dgm:spPr/>
    </dgm:pt>
    <dgm:pt modelId="{8B2AD420-BE14-43A3-9568-0A845519095C}" type="pres">
      <dgm:prSet presAssocID="{B3069C5F-5D9B-4D28-831F-8F47199AC055}" presName="childTextArrow" presStyleLbl="fgAccFollowNode1" presStyleIdx="14" presStyleCnt="32">
        <dgm:presLayoutVars>
          <dgm:bulletEnabled val="1"/>
        </dgm:presLayoutVars>
      </dgm:prSet>
      <dgm:spPr/>
    </dgm:pt>
    <dgm:pt modelId="{3F8FD73E-D80B-474D-BE88-6A201ED4D51E}" type="pres">
      <dgm:prSet presAssocID="{D0240785-DC41-4206-BB72-9E130B9DA10E}" presName="childTextArrow" presStyleLbl="fgAccFollowNode1" presStyleIdx="15" presStyleCnt="32">
        <dgm:presLayoutVars>
          <dgm:bulletEnabled val="1"/>
        </dgm:presLayoutVars>
      </dgm:prSet>
      <dgm:spPr/>
    </dgm:pt>
    <dgm:pt modelId="{3D51ACD5-B756-46D7-BC3A-F6DEEA70D138}" type="pres">
      <dgm:prSet presAssocID="{A8425A52-CCE7-4106-B8CE-B57D23066657}" presName="sp" presStyleCnt="0"/>
      <dgm:spPr/>
    </dgm:pt>
    <dgm:pt modelId="{82787CB3-8EDF-4A30-BBB7-2DE432BFB5DC}" type="pres">
      <dgm:prSet presAssocID="{54DF775D-EEFA-4D8C-85DF-BC59FE581A59}" presName="arrowAndChildren" presStyleCnt="0"/>
      <dgm:spPr/>
    </dgm:pt>
    <dgm:pt modelId="{E640C25C-25B4-4C47-B9F6-6D9C57B63C36}" type="pres">
      <dgm:prSet presAssocID="{54DF775D-EEFA-4D8C-85DF-BC59FE581A59}" presName="parentTextArrow" presStyleLbl="node1" presStyleIdx="1" presStyleCnt="4"/>
      <dgm:spPr/>
    </dgm:pt>
    <dgm:pt modelId="{B617E772-EED2-4477-955E-B359E0B8F050}" type="pres">
      <dgm:prSet presAssocID="{54DF775D-EEFA-4D8C-85DF-BC59FE581A59}" presName="arrow" presStyleLbl="node1" presStyleIdx="2" presStyleCnt="4"/>
      <dgm:spPr/>
    </dgm:pt>
    <dgm:pt modelId="{46644B56-39FD-4561-B9A3-4496FBC408DB}" type="pres">
      <dgm:prSet presAssocID="{54DF775D-EEFA-4D8C-85DF-BC59FE581A59}" presName="descendantArrow" presStyleCnt="0"/>
      <dgm:spPr/>
    </dgm:pt>
    <dgm:pt modelId="{9D58989D-1B0F-474B-9E04-566955B53C94}" type="pres">
      <dgm:prSet presAssocID="{A355C86F-207E-4F43-8F15-3316A4DBA946}" presName="childTextArrow" presStyleLbl="fgAccFollowNode1" presStyleIdx="16" presStyleCnt="32">
        <dgm:presLayoutVars>
          <dgm:bulletEnabled val="1"/>
        </dgm:presLayoutVars>
      </dgm:prSet>
      <dgm:spPr/>
    </dgm:pt>
    <dgm:pt modelId="{7E05D3E6-B5AB-4C18-9A94-8407ECE1B22E}" type="pres">
      <dgm:prSet presAssocID="{1DEAD095-C9E2-4FE9-9AFC-F6EFB44C865D}" presName="childTextArrow" presStyleLbl="fgAccFollowNode1" presStyleIdx="17" presStyleCnt="32">
        <dgm:presLayoutVars>
          <dgm:bulletEnabled val="1"/>
        </dgm:presLayoutVars>
      </dgm:prSet>
      <dgm:spPr/>
    </dgm:pt>
    <dgm:pt modelId="{83ADC49C-16A0-4ABD-BDC1-4C1284A0AFEA}" type="pres">
      <dgm:prSet presAssocID="{E557B00D-3F5C-40D2-8814-C8D9480E6F90}" presName="childTextArrow" presStyleLbl="fgAccFollowNode1" presStyleIdx="18" presStyleCnt="32">
        <dgm:presLayoutVars>
          <dgm:bulletEnabled val="1"/>
        </dgm:presLayoutVars>
      </dgm:prSet>
      <dgm:spPr/>
    </dgm:pt>
    <dgm:pt modelId="{F0CBB771-7DB2-439E-B3F3-A2FB17316168}" type="pres">
      <dgm:prSet presAssocID="{43D401CF-FA1E-4178-A3E3-813F9762770B}" presName="childTextArrow" presStyleLbl="fgAccFollowNode1" presStyleIdx="19" presStyleCnt="32">
        <dgm:presLayoutVars>
          <dgm:bulletEnabled val="1"/>
        </dgm:presLayoutVars>
      </dgm:prSet>
      <dgm:spPr/>
    </dgm:pt>
    <dgm:pt modelId="{853393BB-A60C-4788-8102-F97EF779D903}" type="pres">
      <dgm:prSet presAssocID="{358351B5-B605-45F2-83A0-9DD227762246}" presName="childTextArrow" presStyleLbl="fgAccFollowNode1" presStyleIdx="20" presStyleCnt="32">
        <dgm:presLayoutVars>
          <dgm:bulletEnabled val="1"/>
        </dgm:presLayoutVars>
      </dgm:prSet>
      <dgm:spPr/>
    </dgm:pt>
    <dgm:pt modelId="{B8A2A52D-7F05-49ED-9C10-91A7AE713E69}" type="pres">
      <dgm:prSet presAssocID="{F7497393-BABB-4061-A7EB-EBACBCBD47BB}" presName="childTextArrow" presStyleLbl="fgAccFollowNode1" presStyleIdx="21" presStyleCnt="32">
        <dgm:presLayoutVars>
          <dgm:bulletEnabled val="1"/>
        </dgm:presLayoutVars>
      </dgm:prSet>
      <dgm:spPr/>
    </dgm:pt>
    <dgm:pt modelId="{B1E14021-2C60-42FC-BDBA-EC843FC2A23E}" type="pres">
      <dgm:prSet presAssocID="{AFB9D142-4FE8-4BD8-A585-E68318B79B13}" presName="childTextArrow" presStyleLbl="fgAccFollowNode1" presStyleIdx="22" presStyleCnt="32">
        <dgm:presLayoutVars>
          <dgm:bulletEnabled val="1"/>
        </dgm:presLayoutVars>
      </dgm:prSet>
      <dgm:spPr/>
    </dgm:pt>
    <dgm:pt modelId="{23DB5F52-62F9-4E51-8915-ADF30BFD3678}" type="pres">
      <dgm:prSet presAssocID="{BA713DBE-1ABE-4E6B-A0E8-C6044715BD4B}" presName="childTextArrow" presStyleLbl="fgAccFollowNode1" presStyleIdx="23" presStyleCnt="32">
        <dgm:presLayoutVars>
          <dgm:bulletEnabled val="1"/>
        </dgm:presLayoutVars>
      </dgm:prSet>
      <dgm:spPr/>
    </dgm:pt>
    <dgm:pt modelId="{D2402321-DBBB-48AB-97E2-760355281C79}" type="pres">
      <dgm:prSet presAssocID="{D1196499-DCBE-4276-B6A6-ED70781F65A3}" presName="sp" presStyleCnt="0"/>
      <dgm:spPr/>
    </dgm:pt>
    <dgm:pt modelId="{F4BB8D8A-2E93-4335-84B4-50201B51F499}" type="pres">
      <dgm:prSet presAssocID="{2BD90738-12F6-4880-B7E6-D930A6BD3B50}" presName="arrowAndChildren" presStyleCnt="0"/>
      <dgm:spPr/>
    </dgm:pt>
    <dgm:pt modelId="{A2C9317E-55AE-49FA-83F3-9B73F5994B04}" type="pres">
      <dgm:prSet presAssocID="{2BD90738-12F6-4880-B7E6-D930A6BD3B50}" presName="parentTextArrow" presStyleLbl="node1" presStyleIdx="2" presStyleCnt="4"/>
      <dgm:spPr/>
    </dgm:pt>
    <dgm:pt modelId="{54A389E6-EEEA-48C7-8DE9-E0EA2F64E764}" type="pres">
      <dgm:prSet presAssocID="{2BD90738-12F6-4880-B7E6-D930A6BD3B50}" presName="arrow" presStyleLbl="node1" presStyleIdx="3" presStyleCnt="4"/>
      <dgm:spPr/>
    </dgm:pt>
    <dgm:pt modelId="{07CCD41F-827A-4349-83BF-FC70D96909A2}" type="pres">
      <dgm:prSet presAssocID="{2BD90738-12F6-4880-B7E6-D930A6BD3B50}" presName="descendantArrow" presStyleCnt="0"/>
      <dgm:spPr/>
    </dgm:pt>
    <dgm:pt modelId="{30F079CE-D510-4D67-AB6B-2451BA56FD31}" type="pres">
      <dgm:prSet presAssocID="{3D7A403C-149D-4E24-80A2-F16CABAA4114}" presName="childTextArrow" presStyleLbl="fgAccFollowNode1" presStyleIdx="24" presStyleCnt="32">
        <dgm:presLayoutVars>
          <dgm:bulletEnabled val="1"/>
        </dgm:presLayoutVars>
      </dgm:prSet>
      <dgm:spPr/>
    </dgm:pt>
    <dgm:pt modelId="{E122EBB6-BDB0-4F6C-9198-A033F53EFD68}" type="pres">
      <dgm:prSet presAssocID="{0BEE430E-E3A9-482E-9C6D-13963B11861F}" presName="childTextArrow" presStyleLbl="fgAccFollowNode1" presStyleIdx="25" presStyleCnt="32" custLinFactNeighborX="0">
        <dgm:presLayoutVars>
          <dgm:bulletEnabled val="1"/>
        </dgm:presLayoutVars>
      </dgm:prSet>
      <dgm:spPr/>
    </dgm:pt>
    <dgm:pt modelId="{711749B2-84A6-44D3-A495-C9AFBFCD4665}" type="pres">
      <dgm:prSet presAssocID="{D38D5F32-42B4-4060-9255-217F739096E2}" presName="childTextArrow" presStyleLbl="fgAccFollowNode1" presStyleIdx="26" presStyleCnt="32">
        <dgm:presLayoutVars>
          <dgm:bulletEnabled val="1"/>
        </dgm:presLayoutVars>
      </dgm:prSet>
      <dgm:spPr/>
    </dgm:pt>
    <dgm:pt modelId="{610D84D7-F38B-4804-85CE-D171C834C164}" type="pres">
      <dgm:prSet presAssocID="{ECF7F1BE-4446-4B24-864A-4BA85CF8D7AC}" presName="childTextArrow" presStyleLbl="fgAccFollowNode1" presStyleIdx="27" presStyleCnt="32">
        <dgm:presLayoutVars>
          <dgm:bulletEnabled val="1"/>
        </dgm:presLayoutVars>
      </dgm:prSet>
      <dgm:spPr/>
    </dgm:pt>
    <dgm:pt modelId="{EC0AAB3C-E812-4160-B96D-3CABDC1CC977}" type="pres">
      <dgm:prSet presAssocID="{33B94794-F1BA-4ADE-A20F-4559E91D1168}" presName="childTextArrow" presStyleLbl="fgAccFollowNode1" presStyleIdx="28" presStyleCnt="32">
        <dgm:presLayoutVars>
          <dgm:bulletEnabled val="1"/>
        </dgm:presLayoutVars>
      </dgm:prSet>
      <dgm:spPr/>
    </dgm:pt>
    <dgm:pt modelId="{BF86CAF1-614D-4C46-A3AC-1F5EB50F2DEA}" type="pres">
      <dgm:prSet presAssocID="{0CE45742-C6F2-4DDF-A09E-6DAAB25A8A3D}" presName="childTextArrow" presStyleLbl="fgAccFollowNode1" presStyleIdx="29" presStyleCnt="32">
        <dgm:presLayoutVars>
          <dgm:bulletEnabled val="1"/>
        </dgm:presLayoutVars>
      </dgm:prSet>
      <dgm:spPr/>
    </dgm:pt>
    <dgm:pt modelId="{6A4583E0-0183-4CF4-B481-C57792BCD2BF}" type="pres">
      <dgm:prSet presAssocID="{5586D432-ED37-42C4-A8BA-B9599D71CC04}" presName="childTextArrow" presStyleLbl="fgAccFollowNode1" presStyleIdx="30" presStyleCnt="32">
        <dgm:presLayoutVars>
          <dgm:bulletEnabled val="1"/>
        </dgm:presLayoutVars>
      </dgm:prSet>
      <dgm:spPr/>
    </dgm:pt>
    <dgm:pt modelId="{D8861975-A76F-4B95-9AD6-F36A4FDA1282}" type="pres">
      <dgm:prSet presAssocID="{DAB541E2-BE01-4305-B2D6-E3F2A3C002DF}" presName="childTextArrow" presStyleLbl="fgAccFollowNode1" presStyleIdx="31" presStyleCnt="32">
        <dgm:presLayoutVars>
          <dgm:bulletEnabled val="1"/>
        </dgm:presLayoutVars>
      </dgm:prSet>
      <dgm:spPr/>
    </dgm:pt>
  </dgm:ptLst>
  <dgm:cxnLst>
    <dgm:cxn modelId="{7B2FD401-C08C-4FE8-919D-9A8969A949D9}" srcId="{D15B0B61-0D48-4DC9-BE6A-6BC7057D4700}" destId="{001B9434-1B22-4E5E-9E43-9F340CA172BB}" srcOrd="0" destOrd="0" parTransId="{C241C80D-CC59-4448-94D0-1FA50A25A338}" sibTransId="{6A4AEF88-8A13-4062-8CE8-EDBAA690A517}"/>
    <dgm:cxn modelId="{4CD8D107-0606-4890-8897-7856288A40F7}" type="presOf" srcId="{B0E368AC-90D8-4F96-B69F-69002198ADC0}" destId="{D75EFB64-AB08-4E93-BD97-81C97EA7D78B}" srcOrd="0" destOrd="0" presId="urn:microsoft.com/office/officeart/2005/8/layout/process4"/>
    <dgm:cxn modelId="{E805CC08-9EF3-44BA-B13D-18253F0F93A9}" srcId="{B0E368AC-90D8-4F96-B69F-69002198ADC0}" destId="{626FF0B2-0D4F-469B-A079-A077D96CF720}" srcOrd="1" destOrd="0" parTransId="{239D3ACF-0173-4F2A-8C99-BA2D27A606B9}" sibTransId="{47382D2F-63EC-494C-9AE3-88F21F54C76E}"/>
    <dgm:cxn modelId="{2682FB08-6B6F-4B1E-860C-66EFFEA7CCB6}" srcId="{4BCAE61C-D135-428F-AF01-BDCB18A277DB}" destId="{D15B0B61-0D48-4DC9-BE6A-6BC7057D4700}" srcOrd="3" destOrd="0" parTransId="{67A7EC3C-7253-428F-A7C6-7483477DB5CC}" sibTransId="{263774D0-952E-4201-AC53-FCDE78633B55}"/>
    <dgm:cxn modelId="{EFB1350F-4056-4209-A2CE-C3CC78148B18}" type="presOf" srcId="{BA713DBE-1ABE-4E6B-A0E8-C6044715BD4B}" destId="{23DB5F52-62F9-4E51-8915-ADF30BFD3678}" srcOrd="0" destOrd="0" presId="urn:microsoft.com/office/officeart/2005/8/layout/process4"/>
    <dgm:cxn modelId="{D24A440F-8C6E-4267-AB0D-13AA84FC2557}" type="presOf" srcId="{E0B26981-49F4-4AD4-A8B2-2A23A6D0A3DA}" destId="{4E5B58E2-9CEE-4AF2-B948-AA86DC982216}" srcOrd="0" destOrd="0" presId="urn:microsoft.com/office/officeart/2005/8/layout/process4"/>
    <dgm:cxn modelId="{D8E3A413-2819-4EDD-A36C-7ED7E8BE4BD5}" type="presOf" srcId="{AAD75CC7-A23B-4A2E-9810-8DF4E8FB700A}" destId="{DABB93C8-FFD5-4C20-843A-AE254EF2A495}" srcOrd="0" destOrd="0" presId="urn:microsoft.com/office/officeart/2005/8/layout/process4"/>
    <dgm:cxn modelId="{CF998015-4EF0-4336-9E09-B620E1FB45CB}" srcId="{4BCAE61C-D135-428F-AF01-BDCB18A277DB}" destId="{54DF775D-EEFA-4D8C-85DF-BC59FE581A59}" srcOrd="1" destOrd="0" parTransId="{8F817E85-EFD6-4907-A691-A956DBE363EC}" sibTransId="{A8425A52-CCE7-4106-B8CE-B57D23066657}"/>
    <dgm:cxn modelId="{8234EC17-FE24-42F9-A1AA-B313D98FDCA4}" type="presOf" srcId="{D38D5F32-42B4-4060-9255-217F739096E2}" destId="{711749B2-84A6-44D3-A495-C9AFBFCD4665}" srcOrd="0" destOrd="0" presId="urn:microsoft.com/office/officeart/2005/8/layout/process4"/>
    <dgm:cxn modelId="{9831E820-6C76-4B4B-A56A-1CA6272CC07D}" type="presOf" srcId="{2BD90738-12F6-4880-B7E6-D930A6BD3B50}" destId="{A2C9317E-55AE-49FA-83F3-9B73F5994B04}" srcOrd="0" destOrd="0" presId="urn:microsoft.com/office/officeart/2005/8/layout/process4"/>
    <dgm:cxn modelId="{EAAC5623-9D6C-4448-A065-69C102CC4280}" srcId="{B0E368AC-90D8-4F96-B69F-69002198ADC0}" destId="{534216A2-45CC-4277-A0BB-4B336AD57EE8}" srcOrd="4" destOrd="0" parTransId="{99951D15-D455-466D-B57D-F8E1E7194AB4}" sibTransId="{94C5B348-CF6D-4CDA-B5EF-2BC1DDC9BA27}"/>
    <dgm:cxn modelId="{B7B80B24-BBE6-4860-A2FA-2A020F3AC742}" srcId="{2BD90738-12F6-4880-B7E6-D930A6BD3B50}" destId="{ECF7F1BE-4446-4B24-864A-4BA85CF8D7AC}" srcOrd="3" destOrd="0" parTransId="{70A4B220-1027-4DAA-A60A-F6BA346E69F9}" sibTransId="{04F6D79A-FFD2-455A-BB7B-AAF6F1371453}"/>
    <dgm:cxn modelId="{E347CC25-3970-4B9B-BE17-A435F0FD042B}" srcId="{2BD90738-12F6-4880-B7E6-D930A6BD3B50}" destId="{3D7A403C-149D-4E24-80A2-F16CABAA4114}" srcOrd="0" destOrd="0" parTransId="{FFDA6247-2716-4D20-90E7-EF15C04E9EC4}" sibTransId="{9407CEF1-3CFF-4F55-BF7F-C9AEEAF9EBCC}"/>
    <dgm:cxn modelId="{7EA2EB2A-3BE9-4B86-BB8E-2295F8EC46F4}" type="presOf" srcId="{1DEAD095-C9E2-4FE9-9AFC-F6EFB44C865D}" destId="{7E05D3E6-B5AB-4C18-9A94-8407ECE1B22E}" srcOrd="0" destOrd="0" presId="urn:microsoft.com/office/officeart/2005/8/layout/process4"/>
    <dgm:cxn modelId="{132A422C-8298-4C97-B0C4-B99D5A707211}" srcId="{B0E368AC-90D8-4F96-B69F-69002198ADC0}" destId="{31702A0C-7180-45EF-AB61-A55843F73D52}" srcOrd="5" destOrd="0" parTransId="{91D416BA-897F-4415-86BF-A8DA64BB9651}" sibTransId="{E45C69F7-AA7A-4EF4-B434-8CC65A827A51}"/>
    <dgm:cxn modelId="{39C2632C-ED5F-48BF-A952-BA4E7E6559D9}" srcId="{54DF775D-EEFA-4D8C-85DF-BC59FE581A59}" destId="{F7497393-BABB-4061-A7EB-EBACBCBD47BB}" srcOrd="5" destOrd="0" parTransId="{25302AE4-C091-4775-A63C-599D1135BE0F}" sibTransId="{9CF21C0B-5EA3-40F4-B130-E26E2B638095}"/>
    <dgm:cxn modelId="{AE29F82C-0F83-44AA-A290-0E9A80D0CC48}" srcId="{2BD90738-12F6-4880-B7E6-D930A6BD3B50}" destId="{DAB541E2-BE01-4305-B2D6-E3F2A3C002DF}" srcOrd="7" destOrd="0" parTransId="{42033FFB-471A-461D-A66D-F9A398132FC4}" sibTransId="{9DB6D182-41E7-44D9-94E2-6B436E9F1172}"/>
    <dgm:cxn modelId="{3942F430-9E79-4A97-AB84-47CBD0FB5EEB}" srcId="{2BD90738-12F6-4880-B7E6-D930A6BD3B50}" destId="{0CE45742-C6F2-4DDF-A09E-6DAAB25A8A3D}" srcOrd="5" destOrd="0" parTransId="{F8A1D7F4-44F0-4195-AC89-24ABD6DF5E27}" sibTransId="{9FBC6747-9B5C-4765-AE65-CD1B4EB0618B}"/>
    <dgm:cxn modelId="{C60B2F35-769D-4375-A452-A8667AFCE758}" srcId="{D15B0B61-0D48-4DC9-BE6A-6BC7057D4700}" destId="{4FD37DC0-66E7-4FFF-8D8C-A5452D10BA89}" srcOrd="1" destOrd="0" parTransId="{D696C049-DEE3-4CEF-B85E-6FB69904A7F7}" sibTransId="{580672A9-BC14-4469-B523-FADBC336DF45}"/>
    <dgm:cxn modelId="{39AF023D-42D3-4414-85CC-FC3D7C1D9192}" srcId="{B0E368AC-90D8-4F96-B69F-69002198ADC0}" destId="{D0240785-DC41-4206-BB72-9E130B9DA10E}" srcOrd="7" destOrd="0" parTransId="{EE2AF211-FC41-407D-91B4-C1F1E91E6E5E}" sibTransId="{3A3DA03F-CE89-49E6-9256-93CB91EA582C}"/>
    <dgm:cxn modelId="{095FB73D-9F4C-4820-B9E2-B5C503EEE4FB}" srcId="{2BD90738-12F6-4880-B7E6-D930A6BD3B50}" destId="{D38D5F32-42B4-4060-9255-217F739096E2}" srcOrd="2" destOrd="0" parTransId="{B4E62FAA-1F1E-4D0B-8F2B-2C7304F8D177}" sibTransId="{1053C4D4-E70E-4249-A0F8-0D1F7EAFCC70}"/>
    <dgm:cxn modelId="{AA31403F-44BE-46A3-BE86-B4346A520080}" type="presOf" srcId="{B0E368AC-90D8-4F96-B69F-69002198ADC0}" destId="{7DDAEBA6-2F21-490E-ACCF-118D7F541986}" srcOrd="1" destOrd="0" presId="urn:microsoft.com/office/officeart/2005/8/layout/process4"/>
    <dgm:cxn modelId="{BB917241-3F4F-4DAC-8DBB-6336C2D2B115}" type="presOf" srcId="{3D7A403C-149D-4E24-80A2-F16CABAA4114}" destId="{30F079CE-D510-4D67-AB6B-2451BA56FD31}" srcOrd="0" destOrd="0" presId="urn:microsoft.com/office/officeart/2005/8/layout/process4"/>
    <dgm:cxn modelId="{7C192042-5B98-4149-AA49-9E22E42BFF78}" srcId="{54DF775D-EEFA-4D8C-85DF-BC59FE581A59}" destId="{43D401CF-FA1E-4178-A3E3-813F9762770B}" srcOrd="3" destOrd="0" parTransId="{70CCB312-7AC2-4268-8AC8-051D834FA05A}" sibTransId="{86082654-0462-4F64-8854-CB6E0CC3C3E2}"/>
    <dgm:cxn modelId="{5D242C63-1FA5-4548-A984-85440CDC3D30}" type="presOf" srcId="{31702A0C-7180-45EF-AB61-A55843F73D52}" destId="{C0C6532E-6568-4B42-B810-22C347137B83}" srcOrd="0" destOrd="0" presId="urn:microsoft.com/office/officeart/2005/8/layout/process4"/>
    <dgm:cxn modelId="{969D7845-CAB8-4A95-A449-3222265BBB39}" type="presOf" srcId="{D8B465C4-1215-419B-B4D9-6875051583FB}" destId="{66DC1109-13E0-40B5-B92E-616A8EFD5264}" srcOrd="0" destOrd="0" presId="urn:microsoft.com/office/officeart/2005/8/layout/process4"/>
    <dgm:cxn modelId="{D7837965-4BFF-42E3-A0AC-F4441D7E9BD7}" type="presOf" srcId="{33B94794-F1BA-4ADE-A20F-4559E91D1168}" destId="{EC0AAB3C-E812-4160-B96D-3CABDC1CC977}" srcOrd="0" destOrd="0" presId="urn:microsoft.com/office/officeart/2005/8/layout/process4"/>
    <dgm:cxn modelId="{B957A965-202D-41EC-8600-5380B89CD06B}" type="presOf" srcId="{3AC55607-799E-466C-B0C2-4027AD9A0368}" destId="{28AA9238-18A4-499D-8C0A-28F3F603DDB8}" srcOrd="0" destOrd="0" presId="urn:microsoft.com/office/officeart/2005/8/layout/process4"/>
    <dgm:cxn modelId="{38224F49-605D-4E47-B06D-D3C3EE8B509A}" srcId="{B0E368AC-90D8-4F96-B69F-69002198ADC0}" destId="{B3069C5F-5D9B-4D28-831F-8F47199AC055}" srcOrd="6" destOrd="0" parTransId="{8777AE4A-8D9D-4A28-BDDB-CF69BE097145}" sibTransId="{A79264B8-B3B3-4A1C-9328-C95E699745E5}"/>
    <dgm:cxn modelId="{8D965B4B-042E-4F43-A03D-E522A22FD7AF}" type="presOf" srcId="{D0240785-DC41-4206-BB72-9E130B9DA10E}" destId="{3F8FD73E-D80B-474D-BE88-6A201ED4D51E}" srcOrd="0" destOrd="0" presId="urn:microsoft.com/office/officeart/2005/8/layout/process4"/>
    <dgm:cxn modelId="{06F7474C-3A7F-415D-8DAB-B5BED650FB01}" srcId="{B0E368AC-90D8-4F96-B69F-69002198ADC0}" destId="{3AC55607-799E-466C-B0C2-4027AD9A0368}" srcOrd="0" destOrd="0" parTransId="{520B63EA-2606-452C-8AEE-186E7925143F}" sibTransId="{2EFE803D-2541-4AA0-B4EF-E654D49635B1}"/>
    <dgm:cxn modelId="{6029FA4E-8FA3-4FFE-9DA4-5ACF111F4C99}" type="presOf" srcId="{534216A2-45CC-4277-A0BB-4B336AD57EE8}" destId="{F2C4768F-682A-4F9A-BC93-8FEF84BA144F}" srcOrd="0" destOrd="0" presId="urn:microsoft.com/office/officeart/2005/8/layout/process4"/>
    <dgm:cxn modelId="{F563276F-BE41-4D81-97A4-C9453B3687CC}" srcId="{4BCAE61C-D135-428F-AF01-BDCB18A277DB}" destId="{2BD90738-12F6-4880-B7E6-D930A6BD3B50}" srcOrd="0" destOrd="0" parTransId="{FB43943E-5ADD-4822-904D-D38AA96A72BF}" sibTransId="{D1196499-DCBE-4276-B6A6-ED70781F65A3}"/>
    <dgm:cxn modelId="{A36E0450-A3B2-42ED-9E4A-F130BA3A9C9E}" srcId="{4BCAE61C-D135-428F-AF01-BDCB18A277DB}" destId="{B0E368AC-90D8-4F96-B69F-69002198ADC0}" srcOrd="2" destOrd="0" parTransId="{97C4C632-4BFF-411F-B562-1766FD008235}" sibTransId="{AF5BC245-28FA-47D2-AA69-F2296D3D601B}"/>
    <dgm:cxn modelId="{B61C1450-E3C5-430F-816E-FA1A9CE3D736}" type="presOf" srcId="{772CB92E-D537-453D-BD92-7C8B9B79C661}" destId="{8F11398E-1262-448A-B7CB-10DC7C27FC7F}" srcOrd="0" destOrd="0" presId="urn:microsoft.com/office/officeart/2005/8/layout/process4"/>
    <dgm:cxn modelId="{7BADCF71-0B44-484C-AD51-AB3B883F3DC8}" srcId="{D15B0B61-0D48-4DC9-BE6A-6BC7057D4700}" destId="{E2E61B19-4D19-4065-A8EF-6D11F0DC3104}" srcOrd="5" destOrd="0" parTransId="{EEC276AF-59D8-4957-8C98-90E18665EDBE}" sibTransId="{E70D0E4E-4B43-441D-AD3D-4C647145A418}"/>
    <dgm:cxn modelId="{91401A56-557F-4D65-864B-7EFAB936E0B0}" srcId="{D15B0B61-0D48-4DC9-BE6A-6BC7057D4700}" destId="{815D9B56-24E9-4296-AF35-C5C49A413393}" srcOrd="7" destOrd="0" parTransId="{2E4A252C-D79C-4ED5-81E8-28C3F009BC28}" sibTransId="{03E088ED-D229-4EE9-98CB-D46DECEF0026}"/>
    <dgm:cxn modelId="{8199D57A-BC52-4C9E-AD66-0C3AB0E06927}" type="presOf" srcId="{43D401CF-FA1E-4178-A3E3-813F9762770B}" destId="{F0CBB771-7DB2-439E-B3F3-A2FB17316168}" srcOrd="0" destOrd="0" presId="urn:microsoft.com/office/officeart/2005/8/layout/process4"/>
    <dgm:cxn modelId="{7588D67F-6F28-4BED-BD2E-C4461F76289E}" type="presOf" srcId="{A355C86F-207E-4F43-8F15-3316A4DBA946}" destId="{9D58989D-1B0F-474B-9E04-566955B53C94}" srcOrd="0" destOrd="0" presId="urn:microsoft.com/office/officeart/2005/8/layout/process4"/>
    <dgm:cxn modelId="{3DB1B280-E1F9-49F7-9705-36468725F8A0}" type="presOf" srcId="{4FD37DC0-66E7-4FFF-8D8C-A5452D10BA89}" destId="{B5D7492E-A9B7-4A96-AA94-DEB730E796AA}" srcOrd="0" destOrd="0" presId="urn:microsoft.com/office/officeart/2005/8/layout/process4"/>
    <dgm:cxn modelId="{CFE51681-DBFE-4698-8431-5CBFFD246116}" srcId="{54DF775D-EEFA-4D8C-85DF-BC59FE581A59}" destId="{A355C86F-207E-4F43-8F15-3316A4DBA946}" srcOrd="0" destOrd="0" parTransId="{E4009ABC-CF09-4B19-B270-F294F1D5EBFB}" sibTransId="{29B52652-20D5-4169-A36D-90266761A979}"/>
    <dgm:cxn modelId="{6568E185-67B8-47BE-9418-F95888F46A64}" srcId="{D15B0B61-0D48-4DC9-BE6A-6BC7057D4700}" destId="{4A179398-D481-4F25-9263-8C760C10C626}" srcOrd="6" destOrd="0" parTransId="{29407469-97EA-4FDF-AD90-BD437EF594F5}" sibTransId="{B79D6C4C-E175-4427-9D3D-B52D08E62951}"/>
    <dgm:cxn modelId="{E3EAF789-0691-480C-A533-187C92524141}" type="presOf" srcId="{001B9434-1B22-4E5E-9E43-9F340CA172BB}" destId="{97E240CE-D98C-4F4A-BF66-061D04DD917D}" srcOrd="0" destOrd="0" presId="urn:microsoft.com/office/officeart/2005/8/layout/process4"/>
    <dgm:cxn modelId="{F1839490-A888-4CC5-AA30-375B2905A69E}" type="presOf" srcId="{2BD90738-12F6-4880-B7E6-D930A6BD3B50}" destId="{54A389E6-EEEA-48C7-8DE9-E0EA2F64E764}" srcOrd="1" destOrd="0" presId="urn:microsoft.com/office/officeart/2005/8/layout/process4"/>
    <dgm:cxn modelId="{D85ECE90-9309-48F0-B051-2046060E48DC}" type="presOf" srcId="{B3069C5F-5D9B-4D28-831F-8F47199AC055}" destId="{8B2AD420-BE14-43A3-9568-0A845519095C}" srcOrd="0" destOrd="0" presId="urn:microsoft.com/office/officeart/2005/8/layout/process4"/>
    <dgm:cxn modelId="{CFDD6592-417F-4355-AFFB-77A9A4EA0233}" type="presOf" srcId="{626FF0B2-0D4F-469B-A079-A077D96CF720}" destId="{17D8207C-CD61-496F-869B-D1F52187CA19}" srcOrd="0" destOrd="0" presId="urn:microsoft.com/office/officeart/2005/8/layout/process4"/>
    <dgm:cxn modelId="{4D54B593-C89F-4073-AE97-040562C33E87}" srcId="{B0E368AC-90D8-4F96-B69F-69002198ADC0}" destId="{772CB92E-D537-453D-BD92-7C8B9B79C661}" srcOrd="3" destOrd="0" parTransId="{32D6A237-2E97-4979-B917-D55AB2C9C0AF}" sibTransId="{43B725F3-EB72-4B1C-8128-D1BE4734D2E1}"/>
    <dgm:cxn modelId="{18136B94-8453-4A2B-B857-57381FB066BD}" srcId="{54DF775D-EEFA-4D8C-85DF-BC59FE581A59}" destId="{358351B5-B605-45F2-83A0-9DD227762246}" srcOrd="4" destOrd="0" parTransId="{15E3D790-E4EE-4B3B-8212-F5F6A8F4578B}" sibTransId="{2663DDDD-C7EA-4ACC-B693-F2064B81EA4E}"/>
    <dgm:cxn modelId="{F46BC294-CF0D-44CE-B1C3-E6364F569BCF}" srcId="{2BD90738-12F6-4880-B7E6-D930A6BD3B50}" destId="{0BEE430E-E3A9-482E-9C6D-13963B11861F}" srcOrd="1" destOrd="0" parTransId="{CF30C175-3160-4FDD-B27B-BB707EC142C0}" sibTransId="{D695688F-0155-41CA-80EC-8D17CFAA8B8E}"/>
    <dgm:cxn modelId="{3B3D349F-A6EB-4597-940F-8CBFD1701F74}" type="presOf" srcId="{DAB541E2-BE01-4305-B2D6-E3F2A3C002DF}" destId="{D8861975-A76F-4B95-9AD6-F36A4FDA1282}" srcOrd="0" destOrd="0" presId="urn:microsoft.com/office/officeart/2005/8/layout/process4"/>
    <dgm:cxn modelId="{72C1C2A0-056D-48E7-9DFC-59B7006CE8B3}" srcId="{2BD90738-12F6-4880-B7E6-D930A6BD3B50}" destId="{33B94794-F1BA-4ADE-A20F-4559E91D1168}" srcOrd="4" destOrd="0" parTransId="{AA21D11D-5B00-48AE-849A-1F833EB4A5E4}" sibTransId="{9C24735E-B4D7-4549-91B3-36AF5A700522}"/>
    <dgm:cxn modelId="{A4C42DA4-FB83-44B6-BB7C-901EAE89C614}" srcId="{54DF775D-EEFA-4D8C-85DF-BC59FE581A59}" destId="{AFB9D142-4FE8-4BD8-A585-E68318B79B13}" srcOrd="6" destOrd="0" parTransId="{ACBA72A6-EC2A-4EE2-8A13-3B39621FE2EA}" sibTransId="{50BFEF08-9614-4EEF-A8DE-9B7FDB3DBC37}"/>
    <dgm:cxn modelId="{C634ABA4-FEC3-4B74-852C-D4F1773C1797}" srcId="{D15B0B61-0D48-4DC9-BE6A-6BC7057D4700}" destId="{E0B26981-49F4-4AD4-A8B2-2A23A6D0A3DA}" srcOrd="3" destOrd="0" parTransId="{E52E7405-4326-4F2A-BC60-DC7EFA5CCD1E}" sibTransId="{3FBCFDB8-3D31-458C-98D9-18FCD8634D63}"/>
    <dgm:cxn modelId="{2F2E03A9-6C88-4005-A82A-3ACD56281459}" type="presOf" srcId="{4BCAE61C-D135-428F-AF01-BDCB18A277DB}" destId="{CC380B11-38C1-49C6-A57E-46971010FA19}" srcOrd="0" destOrd="0" presId="urn:microsoft.com/office/officeart/2005/8/layout/process4"/>
    <dgm:cxn modelId="{A995E2AE-5DA7-42EC-B4DF-88E242817C35}" type="presOf" srcId="{358351B5-B605-45F2-83A0-9DD227762246}" destId="{853393BB-A60C-4788-8102-F97EF779D903}" srcOrd="0" destOrd="0" presId="urn:microsoft.com/office/officeart/2005/8/layout/process4"/>
    <dgm:cxn modelId="{8728FEAF-E4FB-4C35-8D5F-D5BA57AA37D0}" type="presOf" srcId="{0BEE430E-E3A9-482E-9C6D-13963B11861F}" destId="{E122EBB6-BDB0-4F6C-9198-A033F53EFD68}" srcOrd="0" destOrd="0" presId="urn:microsoft.com/office/officeart/2005/8/layout/process4"/>
    <dgm:cxn modelId="{879DF4B9-2225-46AC-8085-140FB3567ECB}" type="presOf" srcId="{AFB9D142-4FE8-4BD8-A585-E68318B79B13}" destId="{B1E14021-2C60-42FC-BDBA-EC843FC2A23E}" srcOrd="0" destOrd="0" presId="urn:microsoft.com/office/officeart/2005/8/layout/process4"/>
    <dgm:cxn modelId="{6DE68DBB-F4F1-4F69-97DE-76370C8A1183}" srcId="{54DF775D-EEFA-4D8C-85DF-BC59FE581A59}" destId="{BA713DBE-1ABE-4E6B-A0E8-C6044715BD4B}" srcOrd="7" destOrd="0" parTransId="{A03E2C3A-C111-4BD8-9F20-AC5CFF0DBE3F}" sibTransId="{4126BD46-1F81-4F3D-924A-6DA5CE23DCB4}"/>
    <dgm:cxn modelId="{EB4508BE-4F3B-4A31-AA28-EC3C7DB5B624}" srcId="{54DF775D-EEFA-4D8C-85DF-BC59FE581A59}" destId="{1DEAD095-C9E2-4FE9-9AFC-F6EFB44C865D}" srcOrd="1" destOrd="0" parTransId="{EF00516C-867C-4F3A-8234-AEEDDF622694}" sibTransId="{A369695A-1220-403C-946F-C2F7FE63073C}"/>
    <dgm:cxn modelId="{AD6B32C5-3AD0-4BED-8145-107E13CAE879}" type="presOf" srcId="{815D9B56-24E9-4296-AF35-C5C49A413393}" destId="{4752E122-A557-40C8-95BC-3A954CF056F8}" srcOrd="0" destOrd="0" presId="urn:microsoft.com/office/officeart/2005/8/layout/process4"/>
    <dgm:cxn modelId="{B19EC2C7-499B-4DE0-85BA-B7C6F2485AEE}" type="presOf" srcId="{D15B0B61-0D48-4DC9-BE6A-6BC7057D4700}" destId="{549EF7BA-2564-43A8-B6AA-8B707D004E3F}" srcOrd="0" destOrd="0" presId="urn:microsoft.com/office/officeart/2005/8/layout/process4"/>
    <dgm:cxn modelId="{3DD617CB-EE0E-4007-B0A1-8677EBC3E155}" type="presOf" srcId="{ECF7F1BE-4446-4B24-864A-4BA85CF8D7AC}" destId="{610D84D7-F38B-4804-85CE-D171C834C164}" srcOrd="0" destOrd="0" presId="urn:microsoft.com/office/officeart/2005/8/layout/process4"/>
    <dgm:cxn modelId="{17BE2BCB-1287-47FA-A332-8E16BA1D1CF7}" srcId="{54DF775D-EEFA-4D8C-85DF-BC59FE581A59}" destId="{E557B00D-3F5C-40D2-8814-C8D9480E6F90}" srcOrd="2" destOrd="0" parTransId="{7650B9C3-0BDF-46A7-B9EA-7C2517BD000D}" sibTransId="{014021B5-B8E0-40EE-A69C-590729314282}"/>
    <dgm:cxn modelId="{3357FED0-7555-4CA4-B170-3A115D4BA80E}" type="presOf" srcId="{E2E61B19-4D19-4065-A8EF-6D11F0DC3104}" destId="{0746C583-3A12-4831-9F03-E8F14D4A8066}" srcOrd="0" destOrd="0" presId="urn:microsoft.com/office/officeart/2005/8/layout/process4"/>
    <dgm:cxn modelId="{445791D2-297D-4D56-8C94-AF905259DD78}" type="presOf" srcId="{D15B0B61-0D48-4DC9-BE6A-6BC7057D4700}" destId="{6610F887-E5FD-4E21-9DB5-48DCB4E75692}" srcOrd="1" destOrd="0" presId="urn:microsoft.com/office/officeart/2005/8/layout/process4"/>
    <dgm:cxn modelId="{B6CBB4D3-46CE-4049-9749-51F0FEA8B55A}" type="presOf" srcId="{54DF775D-EEFA-4D8C-85DF-BC59FE581A59}" destId="{B617E772-EED2-4477-955E-B359E0B8F050}" srcOrd="1" destOrd="0" presId="urn:microsoft.com/office/officeart/2005/8/layout/process4"/>
    <dgm:cxn modelId="{71F339DA-B08C-4081-892C-3F5FF3D40E7A}" type="presOf" srcId="{2243CD39-AD93-4E33-AC0F-5B61B07E0DD0}" destId="{DBE8B023-1CDC-4F43-B53F-33AC453AF60B}" srcOrd="0" destOrd="0" presId="urn:microsoft.com/office/officeart/2005/8/layout/process4"/>
    <dgm:cxn modelId="{508C75DA-B581-4887-BCEE-B97CB091EBF7}" srcId="{B0E368AC-90D8-4F96-B69F-69002198ADC0}" destId="{D8B465C4-1215-419B-B4D9-6875051583FB}" srcOrd="2" destOrd="0" parTransId="{DAD11B6D-0EE2-49C9-8F46-DFA21EDE6913}" sibTransId="{B4FD6C54-5577-4EB3-BF17-F5907407C75D}"/>
    <dgm:cxn modelId="{A80FE7DA-2112-4E9E-B935-5BFFBD9FF3D4}" type="presOf" srcId="{54DF775D-EEFA-4D8C-85DF-BC59FE581A59}" destId="{E640C25C-25B4-4C47-B9F6-6D9C57B63C36}" srcOrd="0" destOrd="0" presId="urn:microsoft.com/office/officeart/2005/8/layout/process4"/>
    <dgm:cxn modelId="{4E18C9DC-657F-433E-BA5C-26D09112A6C1}" srcId="{D15B0B61-0D48-4DC9-BE6A-6BC7057D4700}" destId="{2243CD39-AD93-4E33-AC0F-5B61B07E0DD0}" srcOrd="4" destOrd="0" parTransId="{6B48CA1F-BAD1-4464-88CA-D277B12D323F}" sibTransId="{2B59571C-FF50-464A-A82F-02F8D53C4545}"/>
    <dgm:cxn modelId="{517114E3-BF83-4158-B466-09D9E2F8E9F6}" type="presOf" srcId="{4A179398-D481-4F25-9263-8C760C10C626}" destId="{829AD75D-F890-492A-BEE5-E228FF8C03FB}" srcOrd="0" destOrd="0" presId="urn:microsoft.com/office/officeart/2005/8/layout/process4"/>
    <dgm:cxn modelId="{AB8C3FE9-13E6-4B22-8A73-319FE7E12A60}" srcId="{2BD90738-12F6-4880-B7E6-D930A6BD3B50}" destId="{5586D432-ED37-42C4-A8BA-B9599D71CC04}" srcOrd="6" destOrd="0" parTransId="{EBE2A0B6-74D3-4A42-867A-97C19952514C}" sibTransId="{CC0661BD-5B80-430A-869B-817AAC9EE5A5}"/>
    <dgm:cxn modelId="{23DB73F4-2821-4C27-9C24-02D3F4154811}" srcId="{D15B0B61-0D48-4DC9-BE6A-6BC7057D4700}" destId="{AAD75CC7-A23B-4A2E-9810-8DF4E8FB700A}" srcOrd="2" destOrd="0" parTransId="{1B962532-B4BA-4CD3-91C7-D01904B3DF39}" sibTransId="{145E563F-E540-4A79-8C6E-010E5D4A76C8}"/>
    <dgm:cxn modelId="{8D3F8FF8-6C91-41A5-8F12-BE36B99582D7}" type="presOf" srcId="{5586D432-ED37-42C4-A8BA-B9599D71CC04}" destId="{6A4583E0-0183-4CF4-B481-C57792BCD2BF}" srcOrd="0" destOrd="0" presId="urn:microsoft.com/office/officeart/2005/8/layout/process4"/>
    <dgm:cxn modelId="{752CA9FB-510B-4F40-8142-8E1BC36109E0}" type="presOf" srcId="{0CE45742-C6F2-4DDF-A09E-6DAAB25A8A3D}" destId="{BF86CAF1-614D-4C46-A3AC-1F5EB50F2DEA}" srcOrd="0" destOrd="0" presId="urn:microsoft.com/office/officeart/2005/8/layout/process4"/>
    <dgm:cxn modelId="{9AF6F0FC-AC29-4B8C-8ECC-000BC4D651AA}" type="presOf" srcId="{F7497393-BABB-4061-A7EB-EBACBCBD47BB}" destId="{B8A2A52D-7F05-49ED-9C10-91A7AE713E69}" srcOrd="0" destOrd="0" presId="urn:microsoft.com/office/officeart/2005/8/layout/process4"/>
    <dgm:cxn modelId="{0C032DFE-9D18-48AE-8CDA-C6B733D69263}" type="presOf" srcId="{E557B00D-3F5C-40D2-8814-C8D9480E6F90}" destId="{83ADC49C-16A0-4ABD-BDC1-4C1284A0AFEA}" srcOrd="0" destOrd="0" presId="urn:microsoft.com/office/officeart/2005/8/layout/process4"/>
    <dgm:cxn modelId="{AA8EB8AA-FCAC-47AB-808F-9148662F2F85}" type="presParOf" srcId="{CC380B11-38C1-49C6-A57E-46971010FA19}" destId="{54D2A1FD-A1F7-4CFB-AFA6-251021FC8670}" srcOrd="0" destOrd="0" presId="urn:microsoft.com/office/officeart/2005/8/layout/process4"/>
    <dgm:cxn modelId="{5E1FA48E-146E-4C96-B83B-185F384CEC7E}" type="presParOf" srcId="{54D2A1FD-A1F7-4CFB-AFA6-251021FC8670}" destId="{549EF7BA-2564-43A8-B6AA-8B707D004E3F}" srcOrd="0" destOrd="0" presId="urn:microsoft.com/office/officeart/2005/8/layout/process4"/>
    <dgm:cxn modelId="{B7E381F8-0C6F-4231-9D73-92D0A2C43361}" type="presParOf" srcId="{54D2A1FD-A1F7-4CFB-AFA6-251021FC8670}" destId="{6610F887-E5FD-4E21-9DB5-48DCB4E75692}" srcOrd="1" destOrd="0" presId="urn:microsoft.com/office/officeart/2005/8/layout/process4"/>
    <dgm:cxn modelId="{5EE569C7-A521-48BF-A42F-8C703CD7DE5E}" type="presParOf" srcId="{54D2A1FD-A1F7-4CFB-AFA6-251021FC8670}" destId="{16311FDE-26E5-49FE-AB90-8C09E9EE1D2F}" srcOrd="2" destOrd="0" presId="urn:microsoft.com/office/officeart/2005/8/layout/process4"/>
    <dgm:cxn modelId="{50B70D65-6228-430F-BD5E-0A259E2512EA}" type="presParOf" srcId="{16311FDE-26E5-49FE-AB90-8C09E9EE1D2F}" destId="{97E240CE-D98C-4F4A-BF66-061D04DD917D}" srcOrd="0" destOrd="0" presId="urn:microsoft.com/office/officeart/2005/8/layout/process4"/>
    <dgm:cxn modelId="{F3ED2D9C-1C84-4004-8288-6F550A50823A}" type="presParOf" srcId="{16311FDE-26E5-49FE-AB90-8C09E9EE1D2F}" destId="{B5D7492E-A9B7-4A96-AA94-DEB730E796AA}" srcOrd="1" destOrd="0" presId="urn:microsoft.com/office/officeart/2005/8/layout/process4"/>
    <dgm:cxn modelId="{A72A3289-70B9-436F-8FD1-5159F5FEADB9}" type="presParOf" srcId="{16311FDE-26E5-49FE-AB90-8C09E9EE1D2F}" destId="{DABB93C8-FFD5-4C20-843A-AE254EF2A495}" srcOrd="2" destOrd="0" presId="urn:microsoft.com/office/officeart/2005/8/layout/process4"/>
    <dgm:cxn modelId="{E27A313F-7CE4-4570-B2C7-2C563BE7A36F}" type="presParOf" srcId="{16311FDE-26E5-49FE-AB90-8C09E9EE1D2F}" destId="{4E5B58E2-9CEE-4AF2-B948-AA86DC982216}" srcOrd="3" destOrd="0" presId="urn:microsoft.com/office/officeart/2005/8/layout/process4"/>
    <dgm:cxn modelId="{8DCEC0A8-2DD7-417C-B7D9-DD211CB8602F}" type="presParOf" srcId="{16311FDE-26E5-49FE-AB90-8C09E9EE1D2F}" destId="{DBE8B023-1CDC-4F43-B53F-33AC453AF60B}" srcOrd="4" destOrd="0" presId="urn:microsoft.com/office/officeart/2005/8/layout/process4"/>
    <dgm:cxn modelId="{FF714EDD-3A12-4DBD-9AC2-B85B23C8CAB6}" type="presParOf" srcId="{16311FDE-26E5-49FE-AB90-8C09E9EE1D2F}" destId="{0746C583-3A12-4831-9F03-E8F14D4A8066}" srcOrd="5" destOrd="0" presId="urn:microsoft.com/office/officeart/2005/8/layout/process4"/>
    <dgm:cxn modelId="{32E7E78B-45E5-43A3-9B8C-9D320AE055EA}" type="presParOf" srcId="{16311FDE-26E5-49FE-AB90-8C09E9EE1D2F}" destId="{829AD75D-F890-492A-BEE5-E228FF8C03FB}" srcOrd="6" destOrd="0" presId="urn:microsoft.com/office/officeart/2005/8/layout/process4"/>
    <dgm:cxn modelId="{3E01B95A-EF51-45E3-BA4C-220D695C2B1C}" type="presParOf" srcId="{16311FDE-26E5-49FE-AB90-8C09E9EE1D2F}" destId="{4752E122-A557-40C8-95BC-3A954CF056F8}" srcOrd="7" destOrd="0" presId="urn:microsoft.com/office/officeart/2005/8/layout/process4"/>
    <dgm:cxn modelId="{7532F38A-B888-43D5-82CB-DE40931107C8}" type="presParOf" srcId="{CC380B11-38C1-49C6-A57E-46971010FA19}" destId="{A53D25C0-E225-4505-8F84-A0BFDC3836AE}" srcOrd="1" destOrd="0" presId="urn:microsoft.com/office/officeart/2005/8/layout/process4"/>
    <dgm:cxn modelId="{23CD42C6-F501-4E13-AAB6-0AB6118B627D}" type="presParOf" srcId="{CC380B11-38C1-49C6-A57E-46971010FA19}" destId="{356ECBEE-51C8-481A-B2F0-076B650CF2E4}" srcOrd="2" destOrd="0" presId="urn:microsoft.com/office/officeart/2005/8/layout/process4"/>
    <dgm:cxn modelId="{B02A6290-C27F-454D-845F-8A1B36422700}" type="presParOf" srcId="{356ECBEE-51C8-481A-B2F0-076B650CF2E4}" destId="{D75EFB64-AB08-4E93-BD97-81C97EA7D78B}" srcOrd="0" destOrd="0" presId="urn:microsoft.com/office/officeart/2005/8/layout/process4"/>
    <dgm:cxn modelId="{7B94F3A6-F289-4450-9224-A7865A273675}" type="presParOf" srcId="{356ECBEE-51C8-481A-B2F0-076B650CF2E4}" destId="{7DDAEBA6-2F21-490E-ACCF-118D7F541986}" srcOrd="1" destOrd="0" presId="urn:microsoft.com/office/officeart/2005/8/layout/process4"/>
    <dgm:cxn modelId="{65ED7E33-9D92-4CB8-BC8A-D2578B506DDA}" type="presParOf" srcId="{356ECBEE-51C8-481A-B2F0-076B650CF2E4}" destId="{8F6D2EF1-0DA6-4773-A97F-C20C0ADC7FB6}" srcOrd="2" destOrd="0" presId="urn:microsoft.com/office/officeart/2005/8/layout/process4"/>
    <dgm:cxn modelId="{08ABCF1E-AB09-487B-BDCD-2A323352E837}" type="presParOf" srcId="{8F6D2EF1-0DA6-4773-A97F-C20C0ADC7FB6}" destId="{28AA9238-18A4-499D-8C0A-28F3F603DDB8}" srcOrd="0" destOrd="0" presId="urn:microsoft.com/office/officeart/2005/8/layout/process4"/>
    <dgm:cxn modelId="{E3074608-1BFE-4892-9748-CCED31F47263}" type="presParOf" srcId="{8F6D2EF1-0DA6-4773-A97F-C20C0ADC7FB6}" destId="{17D8207C-CD61-496F-869B-D1F52187CA19}" srcOrd="1" destOrd="0" presId="urn:microsoft.com/office/officeart/2005/8/layout/process4"/>
    <dgm:cxn modelId="{601ED2F5-F481-4134-8549-4BFE2DF1706E}" type="presParOf" srcId="{8F6D2EF1-0DA6-4773-A97F-C20C0ADC7FB6}" destId="{66DC1109-13E0-40B5-B92E-616A8EFD5264}" srcOrd="2" destOrd="0" presId="urn:microsoft.com/office/officeart/2005/8/layout/process4"/>
    <dgm:cxn modelId="{5A91098D-5E5D-4BCD-BC81-A529556FA9A0}" type="presParOf" srcId="{8F6D2EF1-0DA6-4773-A97F-C20C0ADC7FB6}" destId="{8F11398E-1262-448A-B7CB-10DC7C27FC7F}" srcOrd="3" destOrd="0" presId="urn:microsoft.com/office/officeart/2005/8/layout/process4"/>
    <dgm:cxn modelId="{1E08D8A1-0265-4BE1-A2B8-C8517BC1FFB9}" type="presParOf" srcId="{8F6D2EF1-0DA6-4773-A97F-C20C0ADC7FB6}" destId="{F2C4768F-682A-4F9A-BC93-8FEF84BA144F}" srcOrd="4" destOrd="0" presId="urn:microsoft.com/office/officeart/2005/8/layout/process4"/>
    <dgm:cxn modelId="{8EEED750-6E47-4F02-85EF-494822A8AE83}" type="presParOf" srcId="{8F6D2EF1-0DA6-4773-A97F-C20C0ADC7FB6}" destId="{C0C6532E-6568-4B42-B810-22C347137B83}" srcOrd="5" destOrd="0" presId="urn:microsoft.com/office/officeart/2005/8/layout/process4"/>
    <dgm:cxn modelId="{2642F134-3AA9-4345-85F0-12E168167F9A}" type="presParOf" srcId="{8F6D2EF1-0DA6-4773-A97F-C20C0ADC7FB6}" destId="{8B2AD420-BE14-43A3-9568-0A845519095C}" srcOrd="6" destOrd="0" presId="urn:microsoft.com/office/officeart/2005/8/layout/process4"/>
    <dgm:cxn modelId="{010387D2-3F34-4121-BB6B-1DBC8568142C}" type="presParOf" srcId="{8F6D2EF1-0DA6-4773-A97F-C20C0ADC7FB6}" destId="{3F8FD73E-D80B-474D-BE88-6A201ED4D51E}" srcOrd="7" destOrd="0" presId="urn:microsoft.com/office/officeart/2005/8/layout/process4"/>
    <dgm:cxn modelId="{DA436AD1-859F-49FF-A9A8-657A62670DF3}" type="presParOf" srcId="{CC380B11-38C1-49C6-A57E-46971010FA19}" destId="{3D51ACD5-B756-46D7-BC3A-F6DEEA70D138}" srcOrd="3" destOrd="0" presId="urn:microsoft.com/office/officeart/2005/8/layout/process4"/>
    <dgm:cxn modelId="{12AE9659-F66E-4877-9BDE-3E2813FCBBFD}" type="presParOf" srcId="{CC380B11-38C1-49C6-A57E-46971010FA19}" destId="{82787CB3-8EDF-4A30-BBB7-2DE432BFB5DC}" srcOrd="4" destOrd="0" presId="urn:microsoft.com/office/officeart/2005/8/layout/process4"/>
    <dgm:cxn modelId="{F9A0D2EC-A47D-4722-8B5B-AE92D23B9511}" type="presParOf" srcId="{82787CB3-8EDF-4A30-BBB7-2DE432BFB5DC}" destId="{E640C25C-25B4-4C47-B9F6-6D9C57B63C36}" srcOrd="0" destOrd="0" presId="urn:microsoft.com/office/officeart/2005/8/layout/process4"/>
    <dgm:cxn modelId="{E698F4F7-3A8D-418F-8B60-A10F5A7D4F12}" type="presParOf" srcId="{82787CB3-8EDF-4A30-BBB7-2DE432BFB5DC}" destId="{B617E772-EED2-4477-955E-B359E0B8F050}" srcOrd="1" destOrd="0" presId="urn:microsoft.com/office/officeart/2005/8/layout/process4"/>
    <dgm:cxn modelId="{DA3F82EA-BDC7-4C5B-A86E-560C87A01575}" type="presParOf" srcId="{82787CB3-8EDF-4A30-BBB7-2DE432BFB5DC}" destId="{46644B56-39FD-4561-B9A3-4496FBC408DB}" srcOrd="2" destOrd="0" presId="urn:microsoft.com/office/officeart/2005/8/layout/process4"/>
    <dgm:cxn modelId="{83AEC8A4-2337-4406-85EF-B1AE573FE187}" type="presParOf" srcId="{46644B56-39FD-4561-B9A3-4496FBC408DB}" destId="{9D58989D-1B0F-474B-9E04-566955B53C94}" srcOrd="0" destOrd="0" presId="urn:microsoft.com/office/officeart/2005/8/layout/process4"/>
    <dgm:cxn modelId="{16DA32D8-B598-404D-B3C7-64AB7443D7CC}" type="presParOf" srcId="{46644B56-39FD-4561-B9A3-4496FBC408DB}" destId="{7E05D3E6-B5AB-4C18-9A94-8407ECE1B22E}" srcOrd="1" destOrd="0" presId="urn:microsoft.com/office/officeart/2005/8/layout/process4"/>
    <dgm:cxn modelId="{5536561B-D96C-4683-9C21-F3415144F0EC}" type="presParOf" srcId="{46644B56-39FD-4561-B9A3-4496FBC408DB}" destId="{83ADC49C-16A0-4ABD-BDC1-4C1284A0AFEA}" srcOrd="2" destOrd="0" presId="urn:microsoft.com/office/officeart/2005/8/layout/process4"/>
    <dgm:cxn modelId="{B92BC2A3-AB4B-4B07-BE24-2442EC4AC17F}" type="presParOf" srcId="{46644B56-39FD-4561-B9A3-4496FBC408DB}" destId="{F0CBB771-7DB2-439E-B3F3-A2FB17316168}" srcOrd="3" destOrd="0" presId="urn:microsoft.com/office/officeart/2005/8/layout/process4"/>
    <dgm:cxn modelId="{20B1F871-1386-4B49-B483-0484DE6B8072}" type="presParOf" srcId="{46644B56-39FD-4561-B9A3-4496FBC408DB}" destId="{853393BB-A60C-4788-8102-F97EF779D903}" srcOrd="4" destOrd="0" presId="urn:microsoft.com/office/officeart/2005/8/layout/process4"/>
    <dgm:cxn modelId="{6946F571-1656-4AB6-91FB-1738DDEEA28E}" type="presParOf" srcId="{46644B56-39FD-4561-B9A3-4496FBC408DB}" destId="{B8A2A52D-7F05-49ED-9C10-91A7AE713E69}" srcOrd="5" destOrd="0" presId="urn:microsoft.com/office/officeart/2005/8/layout/process4"/>
    <dgm:cxn modelId="{410E94E6-84B4-4A48-9883-D9225A0A4193}" type="presParOf" srcId="{46644B56-39FD-4561-B9A3-4496FBC408DB}" destId="{B1E14021-2C60-42FC-BDBA-EC843FC2A23E}" srcOrd="6" destOrd="0" presId="urn:microsoft.com/office/officeart/2005/8/layout/process4"/>
    <dgm:cxn modelId="{B929B984-22BD-4ECB-A1BD-1484FEC259A9}" type="presParOf" srcId="{46644B56-39FD-4561-B9A3-4496FBC408DB}" destId="{23DB5F52-62F9-4E51-8915-ADF30BFD3678}" srcOrd="7" destOrd="0" presId="urn:microsoft.com/office/officeart/2005/8/layout/process4"/>
    <dgm:cxn modelId="{ADE3A187-0C20-460A-8C59-D4FD8CDCD699}" type="presParOf" srcId="{CC380B11-38C1-49C6-A57E-46971010FA19}" destId="{D2402321-DBBB-48AB-97E2-760355281C79}" srcOrd="5" destOrd="0" presId="urn:microsoft.com/office/officeart/2005/8/layout/process4"/>
    <dgm:cxn modelId="{27AA74B4-7472-4786-963B-FFA50735AEB0}" type="presParOf" srcId="{CC380B11-38C1-49C6-A57E-46971010FA19}" destId="{F4BB8D8A-2E93-4335-84B4-50201B51F499}" srcOrd="6" destOrd="0" presId="urn:microsoft.com/office/officeart/2005/8/layout/process4"/>
    <dgm:cxn modelId="{9CD292AA-6301-4C9A-A94F-BCF4924F5091}" type="presParOf" srcId="{F4BB8D8A-2E93-4335-84B4-50201B51F499}" destId="{A2C9317E-55AE-49FA-83F3-9B73F5994B04}" srcOrd="0" destOrd="0" presId="urn:microsoft.com/office/officeart/2005/8/layout/process4"/>
    <dgm:cxn modelId="{C4EF3509-FD4F-44AA-9FC6-E874B0030E25}" type="presParOf" srcId="{F4BB8D8A-2E93-4335-84B4-50201B51F499}" destId="{54A389E6-EEEA-48C7-8DE9-E0EA2F64E764}" srcOrd="1" destOrd="0" presId="urn:microsoft.com/office/officeart/2005/8/layout/process4"/>
    <dgm:cxn modelId="{DBEA3114-5FF9-4E5C-A441-FECB049E800B}" type="presParOf" srcId="{F4BB8D8A-2E93-4335-84B4-50201B51F499}" destId="{07CCD41F-827A-4349-83BF-FC70D96909A2}" srcOrd="2" destOrd="0" presId="urn:microsoft.com/office/officeart/2005/8/layout/process4"/>
    <dgm:cxn modelId="{619FF5D3-7EA3-4F10-8D4A-8AD92025AC76}" type="presParOf" srcId="{07CCD41F-827A-4349-83BF-FC70D96909A2}" destId="{30F079CE-D510-4D67-AB6B-2451BA56FD31}" srcOrd="0" destOrd="0" presId="urn:microsoft.com/office/officeart/2005/8/layout/process4"/>
    <dgm:cxn modelId="{BB5D302F-C11D-47B9-9F4D-C4B4F84298A2}" type="presParOf" srcId="{07CCD41F-827A-4349-83BF-FC70D96909A2}" destId="{E122EBB6-BDB0-4F6C-9198-A033F53EFD68}" srcOrd="1" destOrd="0" presId="urn:microsoft.com/office/officeart/2005/8/layout/process4"/>
    <dgm:cxn modelId="{EB912539-D891-4894-80FC-EC8D985377DC}" type="presParOf" srcId="{07CCD41F-827A-4349-83BF-FC70D96909A2}" destId="{711749B2-84A6-44D3-A495-C9AFBFCD4665}" srcOrd="2" destOrd="0" presId="urn:microsoft.com/office/officeart/2005/8/layout/process4"/>
    <dgm:cxn modelId="{D3BD559C-A55F-44AF-941E-827A4A3BCC45}" type="presParOf" srcId="{07CCD41F-827A-4349-83BF-FC70D96909A2}" destId="{610D84D7-F38B-4804-85CE-D171C834C164}" srcOrd="3" destOrd="0" presId="urn:microsoft.com/office/officeart/2005/8/layout/process4"/>
    <dgm:cxn modelId="{BCE77DDC-BA18-43EB-8E14-8939654E27E9}" type="presParOf" srcId="{07CCD41F-827A-4349-83BF-FC70D96909A2}" destId="{EC0AAB3C-E812-4160-B96D-3CABDC1CC977}" srcOrd="4" destOrd="0" presId="urn:microsoft.com/office/officeart/2005/8/layout/process4"/>
    <dgm:cxn modelId="{A299FD25-858C-4CE6-AFE0-6B44F39B9918}" type="presParOf" srcId="{07CCD41F-827A-4349-83BF-FC70D96909A2}" destId="{BF86CAF1-614D-4C46-A3AC-1F5EB50F2DEA}" srcOrd="5" destOrd="0" presId="urn:microsoft.com/office/officeart/2005/8/layout/process4"/>
    <dgm:cxn modelId="{67B77F7A-A713-4A8E-8555-E171E736BC2B}" type="presParOf" srcId="{07CCD41F-827A-4349-83BF-FC70D96909A2}" destId="{6A4583E0-0183-4CF4-B481-C57792BCD2BF}" srcOrd="6" destOrd="0" presId="urn:microsoft.com/office/officeart/2005/8/layout/process4"/>
    <dgm:cxn modelId="{12CB62BA-6D1A-4F7B-B1D8-37FADC26F947}" type="presParOf" srcId="{07CCD41F-827A-4349-83BF-FC70D96909A2}" destId="{D8861975-A76F-4B95-9AD6-F36A4FDA1282}" srcOrd="7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7C6B94-CC2D-43BF-9796-4B287B80E28E}">
      <dsp:nvSpPr>
        <dsp:cNvPr id="0" name=""/>
        <dsp:cNvSpPr/>
      </dsp:nvSpPr>
      <dsp:spPr>
        <a:xfrm>
          <a:off x="4815" y="1788"/>
          <a:ext cx="2463569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float</a:t>
          </a:r>
        </a:p>
      </dsp:txBody>
      <dsp:txXfrm>
        <a:off x="29038" y="26011"/>
        <a:ext cx="2415123" cy="778580"/>
      </dsp:txXfrm>
    </dsp:sp>
    <dsp:sp modelId="{19D5CB5C-A2A9-47ED-A024-125620CA68CA}">
      <dsp:nvSpPr>
        <dsp:cNvPr id="0" name=""/>
        <dsp:cNvSpPr/>
      </dsp:nvSpPr>
      <dsp:spPr>
        <a:xfrm>
          <a:off x="4815" y="956291"/>
          <a:ext cx="2463569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int32</a:t>
          </a:r>
        </a:p>
      </dsp:txBody>
      <dsp:txXfrm>
        <a:off x="29038" y="980514"/>
        <a:ext cx="2415123" cy="778580"/>
      </dsp:txXfrm>
    </dsp:sp>
    <dsp:sp modelId="{5BE7300B-C674-4795-94AC-3CC8B57926D1}">
      <dsp:nvSpPr>
        <dsp:cNvPr id="0" name=""/>
        <dsp:cNvSpPr/>
      </dsp:nvSpPr>
      <dsp:spPr>
        <a:xfrm>
          <a:off x="4815" y="1910794"/>
          <a:ext cx="1219117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int16</a:t>
          </a:r>
        </a:p>
      </dsp:txBody>
      <dsp:txXfrm>
        <a:off x="29038" y="1935017"/>
        <a:ext cx="1170671" cy="778580"/>
      </dsp:txXfrm>
    </dsp:sp>
    <dsp:sp modelId="{C4867851-4E7D-419F-8E9E-093001E8CBE1}">
      <dsp:nvSpPr>
        <dsp:cNvPr id="0" name=""/>
        <dsp:cNvSpPr/>
      </dsp:nvSpPr>
      <dsp:spPr>
        <a:xfrm>
          <a:off x="4815" y="2865297"/>
          <a:ext cx="603224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int8</a:t>
          </a:r>
        </a:p>
      </dsp:txBody>
      <dsp:txXfrm>
        <a:off x="22483" y="2882965"/>
        <a:ext cx="567888" cy="791690"/>
      </dsp:txXfrm>
    </dsp:sp>
    <dsp:sp modelId="{DA3B1BE3-6432-4A05-8E3B-AD2B41A15B1F}">
      <dsp:nvSpPr>
        <dsp:cNvPr id="0" name=""/>
        <dsp:cNvSpPr/>
      </dsp:nvSpPr>
      <dsp:spPr>
        <a:xfrm>
          <a:off x="620708" y="2865297"/>
          <a:ext cx="603224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int8</a:t>
          </a:r>
        </a:p>
      </dsp:txBody>
      <dsp:txXfrm>
        <a:off x="638376" y="2882965"/>
        <a:ext cx="567888" cy="791690"/>
      </dsp:txXfrm>
    </dsp:sp>
    <dsp:sp modelId="{84D94300-F745-4F9A-A773-8E3A7FE4E305}">
      <dsp:nvSpPr>
        <dsp:cNvPr id="0" name=""/>
        <dsp:cNvSpPr/>
      </dsp:nvSpPr>
      <dsp:spPr>
        <a:xfrm>
          <a:off x="1249268" y="1910794"/>
          <a:ext cx="1219117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int16</a:t>
          </a:r>
        </a:p>
      </dsp:txBody>
      <dsp:txXfrm>
        <a:off x="1273491" y="1935017"/>
        <a:ext cx="1170671" cy="778580"/>
      </dsp:txXfrm>
    </dsp:sp>
    <dsp:sp modelId="{27E91E48-ED53-4EBE-84ED-E3019A88E3FC}">
      <dsp:nvSpPr>
        <dsp:cNvPr id="0" name=""/>
        <dsp:cNvSpPr/>
      </dsp:nvSpPr>
      <dsp:spPr>
        <a:xfrm>
          <a:off x="1249268" y="2865297"/>
          <a:ext cx="603224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int8</a:t>
          </a:r>
        </a:p>
      </dsp:txBody>
      <dsp:txXfrm>
        <a:off x="1266936" y="2882965"/>
        <a:ext cx="567888" cy="791690"/>
      </dsp:txXfrm>
    </dsp:sp>
    <dsp:sp modelId="{071ED68B-07C7-406A-B073-DBFAF1A65EE4}">
      <dsp:nvSpPr>
        <dsp:cNvPr id="0" name=""/>
        <dsp:cNvSpPr/>
      </dsp:nvSpPr>
      <dsp:spPr>
        <a:xfrm>
          <a:off x="1865161" y="2865297"/>
          <a:ext cx="603224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int8</a:t>
          </a:r>
        </a:p>
      </dsp:txBody>
      <dsp:txXfrm>
        <a:off x="1882829" y="2882965"/>
        <a:ext cx="567888" cy="791690"/>
      </dsp:txXfrm>
    </dsp:sp>
    <dsp:sp modelId="{93BC2EDA-82BB-4511-8EF7-C4FE718C9CAF}">
      <dsp:nvSpPr>
        <dsp:cNvPr id="0" name=""/>
        <dsp:cNvSpPr/>
      </dsp:nvSpPr>
      <dsp:spPr>
        <a:xfrm>
          <a:off x="2569727" y="1788"/>
          <a:ext cx="2463569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float</a:t>
          </a:r>
        </a:p>
      </dsp:txBody>
      <dsp:txXfrm>
        <a:off x="2593950" y="26011"/>
        <a:ext cx="2415123" cy="778580"/>
      </dsp:txXfrm>
    </dsp:sp>
    <dsp:sp modelId="{3F6D9DA5-7F03-4CBC-9218-D708682679A5}">
      <dsp:nvSpPr>
        <dsp:cNvPr id="0" name=""/>
        <dsp:cNvSpPr/>
      </dsp:nvSpPr>
      <dsp:spPr>
        <a:xfrm>
          <a:off x="2569727" y="956291"/>
          <a:ext cx="2463569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int32</a:t>
          </a:r>
        </a:p>
      </dsp:txBody>
      <dsp:txXfrm>
        <a:off x="2593950" y="980514"/>
        <a:ext cx="2415123" cy="778580"/>
      </dsp:txXfrm>
    </dsp:sp>
    <dsp:sp modelId="{993F36C7-BBE5-4EF8-BB4A-A727ECA04617}">
      <dsp:nvSpPr>
        <dsp:cNvPr id="0" name=""/>
        <dsp:cNvSpPr/>
      </dsp:nvSpPr>
      <dsp:spPr>
        <a:xfrm>
          <a:off x="2569727" y="1910794"/>
          <a:ext cx="1219117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int16</a:t>
          </a:r>
        </a:p>
      </dsp:txBody>
      <dsp:txXfrm>
        <a:off x="2593950" y="1935017"/>
        <a:ext cx="1170671" cy="778580"/>
      </dsp:txXfrm>
    </dsp:sp>
    <dsp:sp modelId="{A6548AB3-8894-41E4-B14E-3D86975B20C8}">
      <dsp:nvSpPr>
        <dsp:cNvPr id="0" name=""/>
        <dsp:cNvSpPr/>
      </dsp:nvSpPr>
      <dsp:spPr>
        <a:xfrm>
          <a:off x="2569727" y="2865297"/>
          <a:ext cx="603224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int8</a:t>
          </a:r>
        </a:p>
      </dsp:txBody>
      <dsp:txXfrm>
        <a:off x="2587395" y="2882965"/>
        <a:ext cx="567888" cy="791690"/>
      </dsp:txXfrm>
    </dsp:sp>
    <dsp:sp modelId="{019E5775-8CE9-4915-BBFF-F83569C8F9C3}">
      <dsp:nvSpPr>
        <dsp:cNvPr id="0" name=""/>
        <dsp:cNvSpPr/>
      </dsp:nvSpPr>
      <dsp:spPr>
        <a:xfrm>
          <a:off x="3185620" y="2865297"/>
          <a:ext cx="603224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int8</a:t>
          </a:r>
        </a:p>
      </dsp:txBody>
      <dsp:txXfrm>
        <a:off x="3203288" y="2882965"/>
        <a:ext cx="567888" cy="791690"/>
      </dsp:txXfrm>
    </dsp:sp>
    <dsp:sp modelId="{AA397814-44AD-4EC1-86AE-E662801AE26C}">
      <dsp:nvSpPr>
        <dsp:cNvPr id="0" name=""/>
        <dsp:cNvSpPr/>
      </dsp:nvSpPr>
      <dsp:spPr>
        <a:xfrm>
          <a:off x="3814180" y="1910794"/>
          <a:ext cx="1219117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int16</a:t>
          </a:r>
        </a:p>
      </dsp:txBody>
      <dsp:txXfrm>
        <a:off x="3838403" y="1935017"/>
        <a:ext cx="1170671" cy="778580"/>
      </dsp:txXfrm>
    </dsp:sp>
    <dsp:sp modelId="{4FDADE81-C495-4F94-83BE-AFDFDF4F0D47}">
      <dsp:nvSpPr>
        <dsp:cNvPr id="0" name=""/>
        <dsp:cNvSpPr/>
      </dsp:nvSpPr>
      <dsp:spPr>
        <a:xfrm>
          <a:off x="3814180" y="2865297"/>
          <a:ext cx="603224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int8</a:t>
          </a:r>
        </a:p>
      </dsp:txBody>
      <dsp:txXfrm>
        <a:off x="3831848" y="2882965"/>
        <a:ext cx="567888" cy="791690"/>
      </dsp:txXfrm>
    </dsp:sp>
    <dsp:sp modelId="{B99CDD5B-7223-43DF-9B33-CC4CAD3C58FE}">
      <dsp:nvSpPr>
        <dsp:cNvPr id="0" name=""/>
        <dsp:cNvSpPr/>
      </dsp:nvSpPr>
      <dsp:spPr>
        <a:xfrm>
          <a:off x="4430072" y="2865297"/>
          <a:ext cx="603224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int8</a:t>
          </a:r>
        </a:p>
      </dsp:txBody>
      <dsp:txXfrm>
        <a:off x="4447740" y="2882965"/>
        <a:ext cx="567888" cy="791690"/>
      </dsp:txXfrm>
    </dsp:sp>
    <dsp:sp modelId="{B3929EB9-D3EF-46E3-AE89-F10691B10281}">
      <dsp:nvSpPr>
        <dsp:cNvPr id="0" name=""/>
        <dsp:cNvSpPr/>
      </dsp:nvSpPr>
      <dsp:spPr>
        <a:xfrm>
          <a:off x="5134639" y="1788"/>
          <a:ext cx="2463569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float</a:t>
          </a:r>
        </a:p>
      </dsp:txBody>
      <dsp:txXfrm>
        <a:off x="5158862" y="26011"/>
        <a:ext cx="2415123" cy="778580"/>
      </dsp:txXfrm>
    </dsp:sp>
    <dsp:sp modelId="{2A156026-1263-4BF4-8CD9-BFD15008EBB8}">
      <dsp:nvSpPr>
        <dsp:cNvPr id="0" name=""/>
        <dsp:cNvSpPr/>
      </dsp:nvSpPr>
      <dsp:spPr>
        <a:xfrm>
          <a:off x="5134639" y="956291"/>
          <a:ext cx="2463569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int32</a:t>
          </a:r>
        </a:p>
      </dsp:txBody>
      <dsp:txXfrm>
        <a:off x="5158862" y="980514"/>
        <a:ext cx="2415123" cy="778580"/>
      </dsp:txXfrm>
    </dsp:sp>
    <dsp:sp modelId="{FF0CEEDA-9BF1-4A4C-A13C-3CED269DFDF1}">
      <dsp:nvSpPr>
        <dsp:cNvPr id="0" name=""/>
        <dsp:cNvSpPr/>
      </dsp:nvSpPr>
      <dsp:spPr>
        <a:xfrm>
          <a:off x="5134639" y="1910794"/>
          <a:ext cx="1219117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int16</a:t>
          </a:r>
        </a:p>
      </dsp:txBody>
      <dsp:txXfrm>
        <a:off x="5158862" y="1935017"/>
        <a:ext cx="1170671" cy="778580"/>
      </dsp:txXfrm>
    </dsp:sp>
    <dsp:sp modelId="{9AD1D661-0BFE-4655-BF33-89078120D34E}">
      <dsp:nvSpPr>
        <dsp:cNvPr id="0" name=""/>
        <dsp:cNvSpPr/>
      </dsp:nvSpPr>
      <dsp:spPr>
        <a:xfrm>
          <a:off x="5134639" y="2865297"/>
          <a:ext cx="603224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int8</a:t>
          </a:r>
        </a:p>
      </dsp:txBody>
      <dsp:txXfrm>
        <a:off x="5152307" y="2882965"/>
        <a:ext cx="567888" cy="791690"/>
      </dsp:txXfrm>
    </dsp:sp>
    <dsp:sp modelId="{D3EBAC6A-E80D-4901-8955-5A188F305876}">
      <dsp:nvSpPr>
        <dsp:cNvPr id="0" name=""/>
        <dsp:cNvSpPr/>
      </dsp:nvSpPr>
      <dsp:spPr>
        <a:xfrm>
          <a:off x="5750531" y="2865297"/>
          <a:ext cx="603224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int8</a:t>
          </a:r>
        </a:p>
      </dsp:txBody>
      <dsp:txXfrm>
        <a:off x="5768199" y="2882965"/>
        <a:ext cx="567888" cy="791690"/>
      </dsp:txXfrm>
    </dsp:sp>
    <dsp:sp modelId="{450A91C2-8258-45CB-ACB2-405C2F33C718}">
      <dsp:nvSpPr>
        <dsp:cNvPr id="0" name=""/>
        <dsp:cNvSpPr/>
      </dsp:nvSpPr>
      <dsp:spPr>
        <a:xfrm>
          <a:off x="6379092" y="1910794"/>
          <a:ext cx="1219117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int16</a:t>
          </a:r>
        </a:p>
      </dsp:txBody>
      <dsp:txXfrm>
        <a:off x="6403315" y="1935017"/>
        <a:ext cx="1170671" cy="778580"/>
      </dsp:txXfrm>
    </dsp:sp>
    <dsp:sp modelId="{3EF766D6-03D9-4398-9BB1-AE19120A33DA}">
      <dsp:nvSpPr>
        <dsp:cNvPr id="0" name=""/>
        <dsp:cNvSpPr/>
      </dsp:nvSpPr>
      <dsp:spPr>
        <a:xfrm>
          <a:off x="6379092" y="2865297"/>
          <a:ext cx="603224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int8</a:t>
          </a:r>
        </a:p>
      </dsp:txBody>
      <dsp:txXfrm>
        <a:off x="6396760" y="2882965"/>
        <a:ext cx="567888" cy="791690"/>
      </dsp:txXfrm>
    </dsp:sp>
    <dsp:sp modelId="{EBCED8E3-8621-4550-9749-56185483DD11}">
      <dsp:nvSpPr>
        <dsp:cNvPr id="0" name=""/>
        <dsp:cNvSpPr/>
      </dsp:nvSpPr>
      <dsp:spPr>
        <a:xfrm>
          <a:off x="6994984" y="2865297"/>
          <a:ext cx="603224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int8</a:t>
          </a:r>
        </a:p>
      </dsp:txBody>
      <dsp:txXfrm>
        <a:off x="7012652" y="2882965"/>
        <a:ext cx="567888" cy="791690"/>
      </dsp:txXfrm>
    </dsp:sp>
    <dsp:sp modelId="{F02D0185-91BD-4D56-85F9-0CFFB9EC5EC4}">
      <dsp:nvSpPr>
        <dsp:cNvPr id="0" name=""/>
        <dsp:cNvSpPr/>
      </dsp:nvSpPr>
      <dsp:spPr>
        <a:xfrm>
          <a:off x="7699551" y="1788"/>
          <a:ext cx="2463569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float</a:t>
          </a:r>
        </a:p>
      </dsp:txBody>
      <dsp:txXfrm>
        <a:off x="7723774" y="26011"/>
        <a:ext cx="2415123" cy="778580"/>
      </dsp:txXfrm>
    </dsp:sp>
    <dsp:sp modelId="{025343F9-657D-4005-8A17-ABABA020DB0D}">
      <dsp:nvSpPr>
        <dsp:cNvPr id="0" name=""/>
        <dsp:cNvSpPr/>
      </dsp:nvSpPr>
      <dsp:spPr>
        <a:xfrm>
          <a:off x="7699551" y="956291"/>
          <a:ext cx="2463569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int32</a:t>
          </a:r>
        </a:p>
      </dsp:txBody>
      <dsp:txXfrm>
        <a:off x="7723774" y="980514"/>
        <a:ext cx="2415123" cy="778580"/>
      </dsp:txXfrm>
    </dsp:sp>
    <dsp:sp modelId="{EB9608FA-9276-45A8-B19D-801C80D3F859}">
      <dsp:nvSpPr>
        <dsp:cNvPr id="0" name=""/>
        <dsp:cNvSpPr/>
      </dsp:nvSpPr>
      <dsp:spPr>
        <a:xfrm>
          <a:off x="7699551" y="1910794"/>
          <a:ext cx="1219117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int16</a:t>
          </a:r>
        </a:p>
      </dsp:txBody>
      <dsp:txXfrm>
        <a:off x="7723774" y="1935017"/>
        <a:ext cx="1170671" cy="778580"/>
      </dsp:txXfrm>
    </dsp:sp>
    <dsp:sp modelId="{37A8BBB9-9280-4AF3-8AB7-FA3971AB4E34}">
      <dsp:nvSpPr>
        <dsp:cNvPr id="0" name=""/>
        <dsp:cNvSpPr/>
      </dsp:nvSpPr>
      <dsp:spPr>
        <a:xfrm>
          <a:off x="7699551" y="2865297"/>
          <a:ext cx="603224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Int8</a:t>
          </a:r>
        </a:p>
      </dsp:txBody>
      <dsp:txXfrm>
        <a:off x="7717219" y="2882965"/>
        <a:ext cx="567888" cy="791690"/>
      </dsp:txXfrm>
    </dsp:sp>
    <dsp:sp modelId="{37CE8B39-81AC-499A-8ECF-5D7AB98392D6}">
      <dsp:nvSpPr>
        <dsp:cNvPr id="0" name=""/>
        <dsp:cNvSpPr/>
      </dsp:nvSpPr>
      <dsp:spPr>
        <a:xfrm>
          <a:off x="8315443" y="2865297"/>
          <a:ext cx="603224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int8</a:t>
          </a:r>
        </a:p>
      </dsp:txBody>
      <dsp:txXfrm>
        <a:off x="8333111" y="2882965"/>
        <a:ext cx="567888" cy="791690"/>
      </dsp:txXfrm>
    </dsp:sp>
    <dsp:sp modelId="{4FE2CE43-B659-4E8C-8AC6-855FEA850244}">
      <dsp:nvSpPr>
        <dsp:cNvPr id="0" name=""/>
        <dsp:cNvSpPr/>
      </dsp:nvSpPr>
      <dsp:spPr>
        <a:xfrm>
          <a:off x="8944003" y="1910794"/>
          <a:ext cx="1219117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int16</a:t>
          </a:r>
        </a:p>
      </dsp:txBody>
      <dsp:txXfrm>
        <a:off x="8968226" y="1935017"/>
        <a:ext cx="1170671" cy="778580"/>
      </dsp:txXfrm>
    </dsp:sp>
    <dsp:sp modelId="{DF783648-9780-4F97-8D9F-E3CC931AF68D}">
      <dsp:nvSpPr>
        <dsp:cNvPr id="0" name=""/>
        <dsp:cNvSpPr/>
      </dsp:nvSpPr>
      <dsp:spPr>
        <a:xfrm>
          <a:off x="8944003" y="2865297"/>
          <a:ext cx="603224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Int8</a:t>
          </a:r>
        </a:p>
      </dsp:txBody>
      <dsp:txXfrm>
        <a:off x="8961671" y="2882965"/>
        <a:ext cx="567888" cy="791690"/>
      </dsp:txXfrm>
    </dsp:sp>
    <dsp:sp modelId="{6890CC40-EBD4-44FE-8CD1-5601B0293DC9}">
      <dsp:nvSpPr>
        <dsp:cNvPr id="0" name=""/>
        <dsp:cNvSpPr/>
      </dsp:nvSpPr>
      <dsp:spPr>
        <a:xfrm>
          <a:off x="9559896" y="2865297"/>
          <a:ext cx="603224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int8</a:t>
          </a:r>
        </a:p>
      </dsp:txBody>
      <dsp:txXfrm>
        <a:off x="9577564" y="2882965"/>
        <a:ext cx="567888" cy="7916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7C6B94-CC2D-43BF-9796-4B287B80E28E}">
      <dsp:nvSpPr>
        <dsp:cNvPr id="0" name=""/>
        <dsp:cNvSpPr/>
      </dsp:nvSpPr>
      <dsp:spPr>
        <a:xfrm>
          <a:off x="4815" y="1788"/>
          <a:ext cx="2463569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float</a:t>
          </a:r>
        </a:p>
      </dsp:txBody>
      <dsp:txXfrm>
        <a:off x="29038" y="26011"/>
        <a:ext cx="2415123" cy="778580"/>
      </dsp:txXfrm>
    </dsp:sp>
    <dsp:sp modelId="{19D5CB5C-A2A9-47ED-A024-125620CA68CA}">
      <dsp:nvSpPr>
        <dsp:cNvPr id="0" name=""/>
        <dsp:cNvSpPr/>
      </dsp:nvSpPr>
      <dsp:spPr>
        <a:xfrm>
          <a:off x="4815" y="956291"/>
          <a:ext cx="2463569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int32</a:t>
          </a:r>
        </a:p>
      </dsp:txBody>
      <dsp:txXfrm>
        <a:off x="29038" y="980514"/>
        <a:ext cx="2415123" cy="778580"/>
      </dsp:txXfrm>
    </dsp:sp>
    <dsp:sp modelId="{5BE7300B-C674-4795-94AC-3CC8B57926D1}">
      <dsp:nvSpPr>
        <dsp:cNvPr id="0" name=""/>
        <dsp:cNvSpPr/>
      </dsp:nvSpPr>
      <dsp:spPr>
        <a:xfrm>
          <a:off x="4815" y="1910794"/>
          <a:ext cx="1219117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int16</a:t>
          </a:r>
        </a:p>
      </dsp:txBody>
      <dsp:txXfrm>
        <a:off x="29038" y="1935017"/>
        <a:ext cx="1170671" cy="778580"/>
      </dsp:txXfrm>
    </dsp:sp>
    <dsp:sp modelId="{C4867851-4E7D-419F-8E9E-093001E8CBE1}">
      <dsp:nvSpPr>
        <dsp:cNvPr id="0" name=""/>
        <dsp:cNvSpPr/>
      </dsp:nvSpPr>
      <dsp:spPr>
        <a:xfrm>
          <a:off x="4815" y="2865297"/>
          <a:ext cx="603224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int8</a:t>
          </a:r>
        </a:p>
      </dsp:txBody>
      <dsp:txXfrm>
        <a:off x="22483" y="2882965"/>
        <a:ext cx="567888" cy="791690"/>
      </dsp:txXfrm>
    </dsp:sp>
    <dsp:sp modelId="{DA3B1BE3-6432-4A05-8E3B-AD2B41A15B1F}">
      <dsp:nvSpPr>
        <dsp:cNvPr id="0" name=""/>
        <dsp:cNvSpPr/>
      </dsp:nvSpPr>
      <dsp:spPr>
        <a:xfrm>
          <a:off x="620708" y="2865297"/>
          <a:ext cx="603224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int8</a:t>
          </a:r>
        </a:p>
      </dsp:txBody>
      <dsp:txXfrm>
        <a:off x="638376" y="2882965"/>
        <a:ext cx="567888" cy="791690"/>
      </dsp:txXfrm>
    </dsp:sp>
    <dsp:sp modelId="{84D94300-F745-4F9A-A773-8E3A7FE4E305}">
      <dsp:nvSpPr>
        <dsp:cNvPr id="0" name=""/>
        <dsp:cNvSpPr/>
      </dsp:nvSpPr>
      <dsp:spPr>
        <a:xfrm>
          <a:off x="1249268" y="1910794"/>
          <a:ext cx="1219117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int16</a:t>
          </a:r>
        </a:p>
      </dsp:txBody>
      <dsp:txXfrm>
        <a:off x="1273491" y="1935017"/>
        <a:ext cx="1170671" cy="778580"/>
      </dsp:txXfrm>
    </dsp:sp>
    <dsp:sp modelId="{27E91E48-ED53-4EBE-84ED-E3019A88E3FC}">
      <dsp:nvSpPr>
        <dsp:cNvPr id="0" name=""/>
        <dsp:cNvSpPr/>
      </dsp:nvSpPr>
      <dsp:spPr>
        <a:xfrm>
          <a:off x="1249268" y="2865297"/>
          <a:ext cx="603224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int8</a:t>
          </a:r>
        </a:p>
      </dsp:txBody>
      <dsp:txXfrm>
        <a:off x="1266936" y="2882965"/>
        <a:ext cx="567888" cy="791690"/>
      </dsp:txXfrm>
    </dsp:sp>
    <dsp:sp modelId="{071ED68B-07C7-406A-B073-DBFAF1A65EE4}">
      <dsp:nvSpPr>
        <dsp:cNvPr id="0" name=""/>
        <dsp:cNvSpPr/>
      </dsp:nvSpPr>
      <dsp:spPr>
        <a:xfrm>
          <a:off x="1865161" y="2865297"/>
          <a:ext cx="603224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int8</a:t>
          </a:r>
        </a:p>
      </dsp:txBody>
      <dsp:txXfrm>
        <a:off x="1882829" y="2882965"/>
        <a:ext cx="567888" cy="791690"/>
      </dsp:txXfrm>
    </dsp:sp>
    <dsp:sp modelId="{93BC2EDA-82BB-4511-8EF7-C4FE718C9CAF}">
      <dsp:nvSpPr>
        <dsp:cNvPr id="0" name=""/>
        <dsp:cNvSpPr/>
      </dsp:nvSpPr>
      <dsp:spPr>
        <a:xfrm>
          <a:off x="2569727" y="1788"/>
          <a:ext cx="2463569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float</a:t>
          </a:r>
        </a:p>
      </dsp:txBody>
      <dsp:txXfrm>
        <a:off x="2593950" y="26011"/>
        <a:ext cx="2415123" cy="778580"/>
      </dsp:txXfrm>
    </dsp:sp>
    <dsp:sp modelId="{3F6D9DA5-7F03-4CBC-9218-D708682679A5}">
      <dsp:nvSpPr>
        <dsp:cNvPr id="0" name=""/>
        <dsp:cNvSpPr/>
      </dsp:nvSpPr>
      <dsp:spPr>
        <a:xfrm>
          <a:off x="2569727" y="956291"/>
          <a:ext cx="2463569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int32</a:t>
          </a:r>
        </a:p>
      </dsp:txBody>
      <dsp:txXfrm>
        <a:off x="2593950" y="980514"/>
        <a:ext cx="2415123" cy="778580"/>
      </dsp:txXfrm>
    </dsp:sp>
    <dsp:sp modelId="{993F36C7-BBE5-4EF8-BB4A-A727ECA04617}">
      <dsp:nvSpPr>
        <dsp:cNvPr id="0" name=""/>
        <dsp:cNvSpPr/>
      </dsp:nvSpPr>
      <dsp:spPr>
        <a:xfrm>
          <a:off x="2569727" y="1910794"/>
          <a:ext cx="1219117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int16</a:t>
          </a:r>
        </a:p>
      </dsp:txBody>
      <dsp:txXfrm>
        <a:off x="2593950" y="1935017"/>
        <a:ext cx="1170671" cy="778580"/>
      </dsp:txXfrm>
    </dsp:sp>
    <dsp:sp modelId="{A6548AB3-8894-41E4-B14E-3D86975B20C8}">
      <dsp:nvSpPr>
        <dsp:cNvPr id="0" name=""/>
        <dsp:cNvSpPr/>
      </dsp:nvSpPr>
      <dsp:spPr>
        <a:xfrm>
          <a:off x="2569727" y="2865297"/>
          <a:ext cx="603224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int8</a:t>
          </a:r>
        </a:p>
      </dsp:txBody>
      <dsp:txXfrm>
        <a:off x="2587395" y="2882965"/>
        <a:ext cx="567888" cy="791690"/>
      </dsp:txXfrm>
    </dsp:sp>
    <dsp:sp modelId="{019E5775-8CE9-4915-BBFF-F83569C8F9C3}">
      <dsp:nvSpPr>
        <dsp:cNvPr id="0" name=""/>
        <dsp:cNvSpPr/>
      </dsp:nvSpPr>
      <dsp:spPr>
        <a:xfrm>
          <a:off x="3185620" y="2865297"/>
          <a:ext cx="603224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int8</a:t>
          </a:r>
        </a:p>
      </dsp:txBody>
      <dsp:txXfrm>
        <a:off x="3203288" y="2882965"/>
        <a:ext cx="567888" cy="791690"/>
      </dsp:txXfrm>
    </dsp:sp>
    <dsp:sp modelId="{AA397814-44AD-4EC1-86AE-E662801AE26C}">
      <dsp:nvSpPr>
        <dsp:cNvPr id="0" name=""/>
        <dsp:cNvSpPr/>
      </dsp:nvSpPr>
      <dsp:spPr>
        <a:xfrm>
          <a:off x="3814180" y="1910794"/>
          <a:ext cx="1219117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int16</a:t>
          </a:r>
        </a:p>
      </dsp:txBody>
      <dsp:txXfrm>
        <a:off x="3838403" y="1935017"/>
        <a:ext cx="1170671" cy="778580"/>
      </dsp:txXfrm>
    </dsp:sp>
    <dsp:sp modelId="{4FDADE81-C495-4F94-83BE-AFDFDF4F0D47}">
      <dsp:nvSpPr>
        <dsp:cNvPr id="0" name=""/>
        <dsp:cNvSpPr/>
      </dsp:nvSpPr>
      <dsp:spPr>
        <a:xfrm>
          <a:off x="3814180" y="2865297"/>
          <a:ext cx="603224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int8</a:t>
          </a:r>
        </a:p>
      </dsp:txBody>
      <dsp:txXfrm>
        <a:off x="3831848" y="2882965"/>
        <a:ext cx="567888" cy="791690"/>
      </dsp:txXfrm>
    </dsp:sp>
    <dsp:sp modelId="{B99CDD5B-7223-43DF-9B33-CC4CAD3C58FE}">
      <dsp:nvSpPr>
        <dsp:cNvPr id="0" name=""/>
        <dsp:cNvSpPr/>
      </dsp:nvSpPr>
      <dsp:spPr>
        <a:xfrm>
          <a:off x="4430072" y="2865297"/>
          <a:ext cx="603224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int8</a:t>
          </a:r>
        </a:p>
      </dsp:txBody>
      <dsp:txXfrm>
        <a:off x="4447740" y="2882965"/>
        <a:ext cx="567888" cy="791690"/>
      </dsp:txXfrm>
    </dsp:sp>
    <dsp:sp modelId="{B3929EB9-D3EF-46E3-AE89-F10691B10281}">
      <dsp:nvSpPr>
        <dsp:cNvPr id="0" name=""/>
        <dsp:cNvSpPr/>
      </dsp:nvSpPr>
      <dsp:spPr>
        <a:xfrm>
          <a:off x="5134639" y="1788"/>
          <a:ext cx="2463569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float</a:t>
          </a:r>
        </a:p>
      </dsp:txBody>
      <dsp:txXfrm>
        <a:off x="5158862" y="26011"/>
        <a:ext cx="2415123" cy="778580"/>
      </dsp:txXfrm>
    </dsp:sp>
    <dsp:sp modelId="{2A156026-1263-4BF4-8CD9-BFD15008EBB8}">
      <dsp:nvSpPr>
        <dsp:cNvPr id="0" name=""/>
        <dsp:cNvSpPr/>
      </dsp:nvSpPr>
      <dsp:spPr>
        <a:xfrm>
          <a:off x="5134639" y="956291"/>
          <a:ext cx="2463569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int32</a:t>
          </a:r>
        </a:p>
      </dsp:txBody>
      <dsp:txXfrm>
        <a:off x="5158862" y="980514"/>
        <a:ext cx="2415123" cy="778580"/>
      </dsp:txXfrm>
    </dsp:sp>
    <dsp:sp modelId="{FF0CEEDA-9BF1-4A4C-A13C-3CED269DFDF1}">
      <dsp:nvSpPr>
        <dsp:cNvPr id="0" name=""/>
        <dsp:cNvSpPr/>
      </dsp:nvSpPr>
      <dsp:spPr>
        <a:xfrm>
          <a:off x="5134639" y="1910794"/>
          <a:ext cx="1219117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int16</a:t>
          </a:r>
        </a:p>
      </dsp:txBody>
      <dsp:txXfrm>
        <a:off x="5158862" y="1935017"/>
        <a:ext cx="1170671" cy="778580"/>
      </dsp:txXfrm>
    </dsp:sp>
    <dsp:sp modelId="{9AD1D661-0BFE-4655-BF33-89078120D34E}">
      <dsp:nvSpPr>
        <dsp:cNvPr id="0" name=""/>
        <dsp:cNvSpPr/>
      </dsp:nvSpPr>
      <dsp:spPr>
        <a:xfrm>
          <a:off x="5134639" y="2865297"/>
          <a:ext cx="603224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int8</a:t>
          </a:r>
        </a:p>
      </dsp:txBody>
      <dsp:txXfrm>
        <a:off x="5152307" y="2882965"/>
        <a:ext cx="567888" cy="791690"/>
      </dsp:txXfrm>
    </dsp:sp>
    <dsp:sp modelId="{D3EBAC6A-E80D-4901-8955-5A188F305876}">
      <dsp:nvSpPr>
        <dsp:cNvPr id="0" name=""/>
        <dsp:cNvSpPr/>
      </dsp:nvSpPr>
      <dsp:spPr>
        <a:xfrm>
          <a:off x="5750531" y="2865297"/>
          <a:ext cx="603224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int8</a:t>
          </a:r>
        </a:p>
      </dsp:txBody>
      <dsp:txXfrm>
        <a:off x="5768199" y="2882965"/>
        <a:ext cx="567888" cy="791690"/>
      </dsp:txXfrm>
    </dsp:sp>
    <dsp:sp modelId="{450A91C2-8258-45CB-ACB2-405C2F33C718}">
      <dsp:nvSpPr>
        <dsp:cNvPr id="0" name=""/>
        <dsp:cNvSpPr/>
      </dsp:nvSpPr>
      <dsp:spPr>
        <a:xfrm>
          <a:off x="6379092" y="1910794"/>
          <a:ext cx="1219117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int16</a:t>
          </a:r>
        </a:p>
      </dsp:txBody>
      <dsp:txXfrm>
        <a:off x="6403315" y="1935017"/>
        <a:ext cx="1170671" cy="778580"/>
      </dsp:txXfrm>
    </dsp:sp>
    <dsp:sp modelId="{3EF766D6-03D9-4398-9BB1-AE19120A33DA}">
      <dsp:nvSpPr>
        <dsp:cNvPr id="0" name=""/>
        <dsp:cNvSpPr/>
      </dsp:nvSpPr>
      <dsp:spPr>
        <a:xfrm>
          <a:off x="6379092" y="2865297"/>
          <a:ext cx="603224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int8</a:t>
          </a:r>
        </a:p>
      </dsp:txBody>
      <dsp:txXfrm>
        <a:off x="6396760" y="2882965"/>
        <a:ext cx="567888" cy="791690"/>
      </dsp:txXfrm>
    </dsp:sp>
    <dsp:sp modelId="{EBCED8E3-8621-4550-9749-56185483DD11}">
      <dsp:nvSpPr>
        <dsp:cNvPr id="0" name=""/>
        <dsp:cNvSpPr/>
      </dsp:nvSpPr>
      <dsp:spPr>
        <a:xfrm>
          <a:off x="6994984" y="2865297"/>
          <a:ext cx="603224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int8</a:t>
          </a:r>
        </a:p>
      </dsp:txBody>
      <dsp:txXfrm>
        <a:off x="7012652" y="2882965"/>
        <a:ext cx="567888" cy="791690"/>
      </dsp:txXfrm>
    </dsp:sp>
    <dsp:sp modelId="{F02D0185-91BD-4D56-85F9-0CFFB9EC5EC4}">
      <dsp:nvSpPr>
        <dsp:cNvPr id="0" name=""/>
        <dsp:cNvSpPr/>
      </dsp:nvSpPr>
      <dsp:spPr>
        <a:xfrm>
          <a:off x="7699551" y="1788"/>
          <a:ext cx="2463569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float</a:t>
          </a:r>
        </a:p>
      </dsp:txBody>
      <dsp:txXfrm>
        <a:off x="7723774" y="26011"/>
        <a:ext cx="2415123" cy="778580"/>
      </dsp:txXfrm>
    </dsp:sp>
    <dsp:sp modelId="{025343F9-657D-4005-8A17-ABABA020DB0D}">
      <dsp:nvSpPr>
        <dsp:cNvPr id="0" name=""/>
        <dsp:cNvSpPr/>
      </dsp:nvSpPr>
      <dsp:spPr>
        <a:xfrm>
          <a:off x="7699551" y="956291"/>
          <a:ext cx="2463569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int32</a:t>
          </a:r>
        </a:p>
      </dsp:txBody>
      <dsp:txXfrm>
        <a:off x="7723774" y="980514"/>
        <a:ext cx="2415123" cy="778580"/>
      </dsp:txXfrm>
    </dsp:sp>
    <dsp:sp modelId="{EB9608FA-9276-45A8-B19D-801C80D3F859}">
      <dsp:nvSpPr>
        <dsp:cNvPr id="0" name=""/>
        <dsp:cNvSpPr/>
      </dsp:nvSpPr>
      <dsp:spPr>
        <a:xfrm>
          <a:off x="7699551" y="1910794"/>
          <a:ext cx="1219117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int16</a:t>
          </a:r>
        </a:p>
      </dsp:txBody>
      <dsp:txXfrm>
        <a:off x="7723774" y="1935017"/>
        <a:ext cx="1170671" cy="778580"/>
      </dsp:txXfrm>
    </dsp:sp>
    <dsp:sp modelId="{37A8BBB9-9280-4AF3-8AB7-FA3971AB4E34}">
      <dsp:nvSpPr>
        <dsp:cNvPr id="0" name=""/>
        <dsp:cNvSpPr/>
      </dsp:nvSpPr>
      <dsp:spPr>
        <a:xfrm>
          <a:off x="7699551" y="2865297"/>
          <a:ext cx="603224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Int8</a:t>
          </a:r>
        </a:p>
      </dsp:txBody>
      <dsp:txXfrm>
        <a:off x="7717219" y="2882965"/>
        <a:ext cx="567888" cy="791690"/>
      </dsp:txXfrm>
    </dsp:sp>
    <dsp:sp modelId="{37CE8B39-81AC-499A-8ECF-5D7AB98392D6}">
      <dsp:nvSpPr>
        <dsp:cNvPr id="0" name=""/>
        <dsp:cNvSpPr/>
      </dsp:nvSpPr>
      <dsp:spPr>
        <a:xfrm>
          <a:off x="8315443" y="2865297"/>
          <a:ext cx="603224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int8</a:t>
          </a:r>
        </a:p>
      </dsp:txBody>
      <dsp:txXfrm>
        <a:off x="8333111" y="2882965"/>
        <a:ext cx="567888" cy="791690"/>
      </dsp:txXfrm>
    </dsp:sp>
    <dsp:sp modelId="{4FE2CE43-B659-4E8C-8AC6-855FEA850244}">
      <dsp:nvSpPr>
        <dsp:cNvPr id="0" name=""/>
        <dsp:cNvSpPr/>
      </dsp:nvSpPr>
      <dsp:spPr>
        <a:xfrm>
          <a:off x="8944003" y="1910794"/>
          <a:ext cx="1219117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int16</a:t>
          </a:r>
        </a:p>
      </dsp:txBody>
      <dsp:txXfrm>
        <a:off x="8968226" y="1935017"/>
        <a:ext cx="1170671" cy="778580"/>
      </dsp:txXfrm>
    </dsp:sp>
    <dsp:sp modelId="{DF783648-9780-4F97-8D9F-E3CC931AF68D}">
      <dsp:nvSpPr>
        <dsp:cNvPr id="0" name=""/>
        <dsp:cNvSpPr/>
      </dsp:nvSpPr>
      <dsp:spPr>
        <a:xfrm>
          <a:off x="8944003" y="2865297"/>
          <a:ext cx="603224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Int8</a:t>
          </a:r>
        </a:p>
      </dsp:txBody>
      <dsp:txXfrm>
        <a:off x="8961671" y="2882965"/>
        <a:ext cx="567888" cy="791690"/>
      </dsp:txXfrm>
    </dsp:sp>
    <dsp:sp modelId="{6890CC40-EBD4-44FE-8CD1-5601B0293DC9}">
      <dsp:nvSpPr>
        <dsp:cNvPr id="0" name=""/>
        <dsp:cNvSpPr/>
      </dsp:nvSpPr>
      <dsp:spPr>
        <a:xfrm>
          <a:off x="9559896" y="2865297"/>
          <a:ext cx="603224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int8</a:t>
          </a:r>
        </a:p>
      </dsp:txBody>
      <dsp:txXfrm>
        <a:off x="9577564" y="2882965"/>
        <a:ext cx="567888" cy="7916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7C6B94-CC2D-43BF-9796-4B287B80E28E}">
      <dsp:nvSpPr>
        <dsp:cNvPr id="0" name=""/>
        <dsp:cNvSpPr/>
      </dsp:nvSpPr>
      <dsp:spPr>
        <a:xfrm>
          <a:off x="4815" y="1788"/>
          <a:ext cx="2463569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float</a:t>
          </a:r>
        </a:p>
      </dsp:txBody>
      <dsp:txXfrm>
        <a:off x="29038" y="26011"/>
        <a:ext cx="2415123" cy="778580"/>
      </dsp:txXfrm>
    </dsp:sp>
    <dsp:sp modelId="{19D5CB5C-A2A9-47ED-A024-125620CA68CA}">
      <dsp:nvSpPr>
        <dsp:cNvPr id="0" name=""/>
        <dsp:cNvSpPr/>
      </dsp:nvSpPr>
      <dsp:spPr>
        <a:xfrm>
          <a:off x="4815" y="956291"/>
          <a:ext cx="2463569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int32</a:t>
          </a:r>
        </a:p>
      </dsp:txBody>
      <dsp:txXfrm>
        <a:off x="29038" y="980514"/>
        <a:ext cx="2415123" cy="778580"/>
      </dsp:txXfrm>
    </dsp:sp>
    <dsp:sp modelId="{5BE7300B-C674-4795-94AC-3CC8B57926D1}">
      <dsp:nvSpPr>
        <dsp:cNvPr id="0" name=""/>
        <dsp:cNvSpPr/>
      </dsp:nvSpPr>
      <dsp:spPr>
        <a:xfrm>
          <a:off x="4815" y="1910794"/>
          <a:ext cx="1219117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int16</a:t>
          </a:r>
        </a:p>
      </dsp:txBody>
      <dsp:txXfrm>
        <a:off x="29038" y="1935017"/>
        <a:ext cx="1170671" cy="778580"/>
      </dsp:txXfrm>
    </dsp:sp>
    <dsp:sp modelId="{C4867851-4E7D-419F-8E9E-093001E8CBE1}">
      <dsp:nvSpPr>
        <dsp:cNvPr id="0" name=""/>
        <dsp:cNvSpPr/>
      </dsp:nvSpPr>
      <dsp:spPr>
        <a:xfrm>
          <a:off x="4815" y="2865297"/>
          <a:ext cx="603224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int8</a:t>
          </a:r>
        </a:p>
      </dsp:txBody>
      <dsp:txXfrm>
        <a:off x="22483" y="2882965"/>
        <a:ext cx="567888" cy="791690"/>
      </dsp:txXfrm>
    </dsp:sp>
    <dsp:sp modelId="{DA3B1BE3-6432-4A05-8E3B-AD2B41A15B1F}">
      <dsp:nvSpPr>
        <dsp:cNvPr id="0" name=""/>
        <dsp:cNvSpPr/>
      </dsp:nvSpPr>
      <dsp:spPr>
        <a:xfrm>
          <a:off x="620708" y="2865297"/>
          <a:ext cx="603224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int8</a:t>
          </a:r>
        </a:p>
      </dsp:txBody>
      <dsp:txXfrm>
        <a:off x="638376" y="2882965"/>
        <a:ext cx="567888" cy="791690"/>
      </dsp:txXfrm>
    </dsp:sp>
    <dsp:sp modelId="{84D94300-F745-4F9A-A773-8E3A7FE4E305}">
      <dsp:nvSpPr>
        <dsp:cNvPr id="0" name=""/>
        <dsp:cNvSpPr/>
      </dsp:nvSpPr>
      <dsp:spPr>
        <a:xfrm>
          <a:off x="1249268" y="1910794"/>
          <a:ext cx="1219117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int16</a:t>
          </a:r>
        </a:p>
      </dsp:txBody>
      <dsp:txXfrm>
        <a:off x="1273491" y="1935017"/>
        <a:ext cx="1170671" cy="778580"/>
      </dsp:txXfrm>
    </dsp:sp>
    <dsp:sp modelId="{27E91E48-ED53-4EBE-84ED-E3019A88E3FC}">
      <dsp:nvSpPr>
        <dsp:cNvPr id="0" name=""/>
        <dsp:cNvSpPr/>
      </dsp:nvSpPr>
      <dsp:spPr>
        <a:xfrm>
          <a:off x="1249268" y="2865297"/>
          <a:ext cx="603224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int8</a:t>
          </a:r>
        </a:p>
      </dsp:txBody>
      <dsp:txXfrm>
        <a:off x="1266936" y="2882965"/>
        <a:ext cx="567888" cy="791690"/>
      </dsp:txXfrm>
    </dsp:sp>
    <dsp:sp modelId="{071ED68B-07C7-406A-B073-DBFAF1A65EE4}">
      <dsp:nvSpPr>
        <dsp:cNvPr id="0" name=""/>
        <dsp:cNvSpPr/>
      </dsp:nvSpPr>
      <dsp:spPr>
        <a:xfrm>
          <a:off x="1865161" y="2865297"/>
          <a:ext cx="603224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int8</a:t>
          </a:r>
        </a:p>
      </dsp:txBody>
      <dsp:txXfrm>
        <a:off x="1882829" y="2882965"/>
        <a:ext cx="567888" cy="791690"/>
      </dsp:txXfrm>
    </dsp:sp>
    <dsp:sp modelId="{93BC2EDA-82BB-4511-8EF7-C4FE718C9CAF}">
      <dsp:nvSpPr>
        <dsp:cNvPr id="0" name=""/>
        <dsp:cNvSpPr/>
      </dsp:nvSpPr>
      <dsp:spPr>
        <a:xfrm>
          <a:off x="2569727" y="1788"/>
          <a:ext cx="2463569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float</a:t>
          </a:r>
        </a:p>
      </dsp:txBody>
      <dsp:txXfrm>
        <a:off x="2593950" y="26011"/>
        <a:ext cx="2415123" cy="778580"/>
      </dsp:txXfrm>
    </dsp:sp>
    <dsp:sp modelId="{3F6D9DA5-7F03-4CBC-9218-D708682679A5}">
      <dsp:nvSpPr>
        <dsp:cNvPr id="0" name=""/>
        <dsp:cNvSpPr/>
      </dsp:nvSpPr>
      <dsp:spPr>
        <a:xfrm>
          <a:off x="2569727" y="956291"/>
          <a:ext cx="2463569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int32</a:t>
          </a:r>
        </a:p>
      </dsp:txBody>
      <dsp:txXfrm>
        <a:off x="2593950" y="980514"/>
        <a:ext cx="2415123" cy="778580"/>
      </dsp:txXfrm>
    </dsp:sp>
    <dsp:sp modelId="{993F36C7-BBE5-4EF8-BB4A-A727ECA04617}">
      <dsp:nvSpPr>
        <dsp:cNvPr id="0" name=""/>
        <dsp:cNvSpPr/>
      </dsp:nvSpPr>
      <dsp:spPr>
        <a:xfrm>
          <a:off x="2569727" y="1910794"/>
          <a:ext cx="1219117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int16</a:t>
          </a:r>
        </a:p>
      </dsp:txBody>
      <dsp:txXfrm>
        <a:off x="2593950" y="1935017"/>
        <a:ext cx="1170671" cy="778580"/>
      </dsp:txXfrm>
    </dsp:sp>
    <dsp:sp modelId="{A6548AB3-8894-41E4-B14E-3D86975B20C8}">
      <dsp:nvSpPr>
        <dsp:cNvPr id="0" name=""/>
        <dsp:cNvSpPr/>
      </dsp:nvSpPr>
      <dsp:spPr>
        <a:xfrm>
          <a:off x="2569727" y="2865297"/>
          <a:ext cx="603224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int8</a:t>
          </a:r>
        </a:p>
      </dsp:txBody>
      <dsp:txXfrm>
        <a:off x="2587395" y="2882965"/>
        <a:ext cx="567888" cy="791690"/>
      </dsp:txXfrm>
    </dsp:sp>
    <dsp:sp modelId="{019E5775-8CE9-4915-BBFF-F83569C8F9C3}">
      <dsp:nvSpPr>
        <dsp:cNvPr id="0" name=""/>
        <dsp:cNvSpPr/>
      </dsp:nvSpPr>
      <dsp:spPr>
        <a:xfrm>
          <a:off x="3185620" y="2865297"/>
          <a:ext cx="603224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int8</a:t>
          </a:r>
        </a:p>
      </dsp:txBody>
      <dsp:txXfrm>
        <a:off x="3203288" y="2882965"/>
        <a:ext cx="567888" cy="791690"/>
      </dsp:txXfrm>
    </dsp:sp>
    <dsp:sp modelId="{AA397814-44AD-4EC1-86AE-E662801AE26C}">
      <dsp:nvSpPr>
        <dsp:cNvPr id="0" name=""/>
        <dsp:cNvSpPr/>
      </dsp:nvSpPr>
      <dsp:spPr>
        <a:xfrm>
          <a:off x="3814180" y="1910794"/>
          <a:ext cx="1219117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int16</a:t>
          </a:r>
        </a:p>
      </dsp:txBody>
      <dsp:txXfrm>
        <a:off x="3838403" y="1935017"/>
        <a:ext cx="1170671" cy="778580"/>
      </dsp:txXfrm>
    </dsp:sp>
    <dsp:sp modelId="{4FDADE81-C495-4F94-83BE-AFDFDF4F0D47}">
      <dsp:nvSpPr>
        <dsp:cNvPr id="0" name=""/>
        <dsp:cNvSpPr/>
      </dsp:nvSpPr>
      <dsp:spPr>
        <a:xfrm>
          <a:off x="3814180" y="2865297"/>
          <a:ext cx="603224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int8</a:t>
          </a:r>
        </a:p>
      </dsp:txBody>
      <dsp:txXfrm>
        <a:off x="3831848" y="2882965"/>
        <a:ext cx="567888" cy="791690"/>
      </dsp:txXfrm>
    </dsp:sp>
    <dsp:sp modelId="{B99CDD5B-7223-43DF-9B33-CC4CAD3C58FE}">
      <dsp:nvSpPr>
        <dsp:cNvPr id="0" name=""/>
        <dsp:cNvSpPr/>
      </dsp:nvSpPr>
      <dsp:spPr>
        <a:xfrm>
          <a:off x="4430072" y="2865297"/>
          <a:ext cx="603224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int8</a:t>
          </a:r>
        </a:p>
      </dsp:txBody>
      <dsp:txXfrm>
        <a:off x="4447740" y="2882965"/>
        <a:ext cx="567888" cy="791690"/>
      </dsp:txXfrm>
    </dsp:sp>
    <dsp:sp modelId="{B3929EB9-D3EF-46E3-AE89-F10691B10281}">
      <dsp:nvSpPr>
        <dsp:cNvPr id="0" name=""/>
        <dsp:cNvSpPr/>
      </dsp:nvSpPr>
      <dsp:spPr>
        <a:xfrm>
          <a:off x="5134639" y="1788"/>
          <a:ext cx="2463569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float</a:t>
          </a:r>
        </a:p>
      </dsp:txBody>
      <dsp:txXfrm>
        <a:off x="5158862" y="26011"/>
        <a:ext cx="2415123" cy="778580"/>
      </dsp:txXfrm>
    </dsp:sp>
    <dsp:sp modelId="{2A156026-1263-4BF4-8CD9-BFD15008EBB8}">
      <dsp:nvSpPr>
        <dsp:cNvPr id="0" name=""/>
        <dsp:cNvSpPr/>
      </dsp:nvSpPr>
      <dsp:spPr>
        <a:xfrm>
          <a:off x="5134639" y="956291"/>
          <a:ext cx="2463569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int32</a:t>
          </a:r>
        </a:p>
      </dsp:txBody>
      <dsp:txXfrm>
        <a:off x="5158862" y="980514"/>
        <a:ext cx="2415123" cy="778580"/>
      </dsp:txXfrm>
    </dsp:sp>
    <dsp:sp modelId="{FF0CEEDA-9BF1-4A4C-A13C-3CED269DFDF1}">
      <dsp:nvSpPr>
        <dsp:cNvPr id="0" name=""/>
        <dsp:cNvSpPr/>
      </dsp:nvSpPr>
      <dsp:spPr>
        <a:xfrm>
          <a:off x="5134639" y="1910794"/>
          <a:ext cx="1219117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int16</a:t>
          </a:r>
        </a:p>
      </dsp:txBody>
      <dsp:txXfrm>
        <a:off x="5158862" y="1935017"/>
        <a:ext cx="1170671" cy="778580"/>
      </dsp:txXfrm>
    </dsp:sp>
    <dsp:sp modelId="{9AD1D661-0BFE-4655-BF33-89078120D34E}">
      <dsp:nvSpPr>
        <dsp:cNvPr id="0" name=""/>
        <dsp:cNvSpPr/>
      </dsp:nvSpPr>
      <dsp:spPr>
        <a:xfrm>
          <a:off x="5134639" y="2865297"/>
          <a:ext cx="603224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int8</a:t>
          </a:r>
        </a:p>
      </dsp:txBody>
      <dsp:txXfrm>
        <a:off x="5152307" y="2882965"/>
        <a:ext cx="567888" cy="791690"/>
      </dsp:txXfrm>
    </dsp:sp>
    <dsp:sp modelId="{D3EBAC6A-E80D-4901-8955-5A188F305876}">
      <dsp:nvSpPr>
        <dsp:cNvPr id="0" name=""/>
        <dsp:cNvSpPr/>
      </dsp:nvSpPr>
      <dsp:spPr>
        <a:xfrm>
          <a:off x="5750531" y="2865297"/>
          <a:ext cx="603224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int8</a:t>
          </a:r>
        </a:p>
      </dsp:txBody>
      <dsp:txXfrm>
        <a:off x="5768199" y="2882965"/>
        <a:ext cx="567888" cy="791690"/>
      </dsp:txXfrm>
    </dsp:sp>
    <dsp:sp modelId="{450A91C2-8258-45CB-ACB2-405C2F33C718}">
      <dsp:nvSpPr>
        <dsp:cNvPr id="0" name=""/>
        <dsp:cNvSpPr/>
      </dsp:nvSpPr>
      <dsp:spPr>
        <a:xfrm>
          <a:off x="6379092" y="1910794"/>
          <a:ext cx="1219117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int16</a:t>
          </a:r>
        </a:p>
      </dsp:txBody>
      <dsp:txXfrm>
        <a:off x="6403315" y="1935017"/>
        <a:ext cx="1170671" cy="778580"/>
      </dsp:txXfrm>
    </dsp:sp>
    <dsp:sp modelId="{3EF766D6-03D9-4398-9BB1-AE19120A33DA}">
      <dsp:nvSpPr>
        <dsp:cNvPr id="0" name=""/>
        <dsp:cNvSpPr/>
      </dsp:nvSpPr>
      <dsp:spPr>
        <a:xfrm>
          <a:off x="6379092" y="2865297"/>
          <a:ext cx="603224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int8</a:t>
          </a:r>
        </a:p>
      </dsp:txBody>
      <dsp:txXfrm>
        <a:off x="6396760" y="2882965"/>
        <a:ext cx="567888" cy="791690"/>
      </dsp:txXfrm>
    </dsp:sp>
    <dsp:sp modelId="{EBCED8E3-8621-4550-9749-56185483DD11}">
      <dsp:nvSpPr>
        <dsp:cNvPr id="0" name=""/>
        <dsp:cNvSpPr/>
      </dsp:nvSpPr>
      <dsp:spPr>
        <a:xfrm>
          <a:off x="6994984" y="2865297"/>
          <a:ext cx="603224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int8</a:t>
          </a:r>
        </a:p>
      </dsp:txBody>
      <dsp:txXfrm>
        <a:off x="7012652" y="2882965"/>
        <a:ext cx="567888" cy="791690"/>
      </dsp:txXfrm>
    </dsp:sp>
    <dsp:sp modelId="{F02D0185-91BD-4D56-85F9-0CFFB9EC5EC4}">
      <dsp:nvSpPr>
        <dsp:cNvPr id="0" name=""/>
        <dsp:cNvSpPr/>
      </dsp:nvSpPr>
      <dsp:spPr>
        <a:xfrm>
          <a:off x="7699551" y="1788"/>
          <a:ext cx="2463569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float</a:t>
          </a:r>
        </a:p>
      </dsp:txBody>
      <dsp:txXfrm>
        <a:off x="7723774" y="26011"/>
        <a:ext cx="2415123" cy="778580"/>
      </dsp:txXfrm>
    </dsp:sp>
    <dsp:sp modelId="{025343F9-657D-4005-8A17-ABABA020DB0D}">
      <dsp:nvSpPr>
        <dsp:cNvPr id="0" name=""/>
        <dsp:cNvSpPr/>
      </dsp:nvSpPr>
      <dsp:spPr>
        <a:xfrm>
          <a:off x="7699551" y="956291"/>
          <a:ext cx="2463569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int32</a:t>
          </a:r>
        </a:p>
      </dsp:txBody>
      <dsp:txXfrm>
        <a:off x="7723774" y="980514"/>
        <a:ext cx="2415123" cy="778580"/>
      </dsp:txXfrm>
    </dsp:sp>
    <dsp:sp modelId="{EB9608FA-9276-45A8-B19D-801C80D3F859}">
      <dsp:nvSpPr>
        <dsp:cNvPr id="0" name=""/>
        <dsp:cNvSpPr/>
      </dsp:nvSpPr>
      <dsp:spPr>
        <a:xfrm>
          <a:off x="7699551" y="1910794"/>
          <a:ext cx="1219117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int16</a:t>
          </a:r>
        </a:p>
      </dsp:txBody>
      <dsp:txXfrm>
        <a:off x="7723774" y="1935017"/>
        <a:ext cx="1170671" cy="778580"/>
      </dsp:txXfrm>
    </dsp:sp>
    <dsp:sp modelId="{37A8BBB9-9280-4AF3-8AB7-FA3971AB4E34}">
      <dsp:nvSpPr>
        <dsp:cNvPr id="0" name=""/>
        <dsp:cNvSpPr/>
      </dsp:nvSpPr>
      <dsp:spPr>
        <a:xfrm>
          <a:off x="7699551" y="2865297"/>
          <a:ext cx="603224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Int8</a:t>
          </a:r>
        </a:p>
      </dsp:txBody>
      <dsp:txXfrm>
        <a:off x="7717219" y="2882965"/>
        <a:ext cx="567888" cy="791690"/>
      </dsp:txXfrm>
    </dsp:sp>
    <dsp:sp modelId="{37CE8B39-81AC-499A-8ECF-5D7AB98392D6}">
      <dsp:nvSpPr>
        <dsp:cNvPr id="0" name=""/>
        <dsp:cNvSpPr/>
      </dsp:nvSpPr>
      <dsp:spPr>
        <a:xfrm>
          <a:off x="8315443" y="2865297"/>
          <a:ext cx="603224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int8</a:t>
          </a:r>
        </a:p>
      </dsp:txBody>
      <dsp:txXfrm>
        <a:off x="8333111" y="2882965"/>
        <a:ext cx="567888" cy="791690"/>
      </dsp:txXfrm>
    </dsp:sp>
    <dsp:sp modelId="{4FE2CE43-B659-4E8C-8AC6-855FEA850244}">
      <dsp:nvSpPr>
        <dsp:cNvPr id="0" name=""/>
        <dsp:cNvSpPr/>
      </dsp:nvSpPr>
      <dsp:spPr>
        <a:xfrm>
          <a:off x="8944003" y="1910794"/>
          <a:ext cx="1219117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int16</a:t>
          </a:r>
        </a:p>
      </dsp:txBody>
      <dsp:txXfrm>
        <a:off x="8968226" y="1935017"/>
        <a:ext cx="1170671" cy="778580"/>
      </dsp:txXfrm>
    </dsp:sp>
    <dsp:sp modelId="{DF783648-9780-4F97-8D9F-E3CC931AF68D}">
      <dsp:nvSpPr>
        <dsp:cNvPr id="0" name=""/>
        <dsp:cNvSpPr/>
      </dsp:nvSpPr>
      <dsp:spPr>
        <a:xfrm>
          <a:off x="8944003" y="2865297"/>
          <a:ext cx="603224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Int8</a:t>
          </a:r>
        </a:p>
      </dsp:txBody>
      <dsp:txXfrm>
        <a:off x="8961671" y="2882965"/>
        <a:ext cx="567888" cy="791690"/>
      </dsp:txXfrm>
    </dsp:sp>
    <dsp:sp modelId="{6890CC40-EBD4-44FE-8CD1-5601B0293DC9}">
      <dsp:nvSpPr>
        <dsp:cNvPr id="0" name=""/>
        <dsp:cNvSpPr/>
      </dsp:nvSpPr>
      <dsp:spPr>
        <a:xfrm>
          <a:off x="9559896" y="2865297"/>
          <a:ext cx="603224" cy="82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int8</a:t>
          </a:r>
        </a:p>
      </dsp:txBody>
      <dsp:txXfrm>
        <a:off x="9577564" y="2882965"/>
        <a:ext cx="567888" cy="7916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10F887-E5FD-4E21-9DB5-48DCB4E75692}">
      <dsp:nvSpPr>
        <dsp:cNvPr id="0" name=""/>
        <dsp:cNvSpPr/>
      </dsp:nvSpPr>
      <dsp:spPr>
        <a:xfrm>
          <a:off x="0" y="2780753"/>
          <a:ext cx="10167937" cy="9127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 err="1"/>
            <a:t>Vec</a:t>
          </a:r>
          <a:r>
            <a:rPr lang="en-GB" sz="1700" kern="1200" dirty="0"/>
            <a:t> Reg D</a:t>
          </a:r>
        </a:p>
      </dsp:txBody>
      <dsp:txXfrm>
        <a:off x="0" y="2780753"/>
        <a:ext cx="10167937" cy="492860"/>
      </dsp:txXfrm>
    </dsp:sp>
    <dsp:sp modelId="{97E240CE-D98C-4F4A-BF66-061D04DD917D}">
      <dsp:nvSpPr>
        <dsp:cNvPr id="0" name=""/>
        <dsp:cNvSpPr/>
      </dsp:nvSpPr>
      <dsp:spPr>
        <a:xfrm>
          <a:off x="0" y="3255360"/>
          <a:ext cx="1270992" cy="4198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D0</a:t>
          </a:r>
        </a:p>
      </dsp:txBody>
      <dsp:txXfrm>
        <a:off x="0" y="3255360"/>
        <a:ext cx="1270992" cy="419844"/>
      </dsp:txXfrm>
    </dsp:sp>
    <dsp:sp modelId="{B5D7492E-A9B7-4A96-AA94-DEB730E796AA}">
      <dsp:nvSpPr>
        <dsp:cNvPr id="0" name=""/>
        <dsp:cNvSpPr/>
      </dsp:nvSpPr>
      <dsp:spPr>
        <a:xfrm>
          <a:off x="1270992" y="3255360"/>
          <a:ext cx="1270992" cy="4198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D1</a:t>
          </a:r>
        </a:p>
      </dsp:txBody>
      <dsp:txXfrm>
        <a:off x="1270992" y="3255360"/>
        <a:ext cx="1270992" cy="419844"/>
      </dsp:txXfrm>
    </dsp:sp>
    <dsp:sp modelId="{DABB93C8-FFD5-4C20-843A-AE254EF2A495}">
      <dsp:nvSpPr>
        <dsp:cNvPr id="0" name=""/>
        <dsp:cNvSpPr/>
      </dsp:nvSpPr>
      <dsp:spPr>
        <a:xfrm>
          <a:off x="2541984" y="3255360"/>
          <a:ext cx="1270992" cy="4198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D2</a:t>
          </a:r>
        </a:p>
      </dsp:txBody>
      <dsp:txXfrm>
        <a:off x="2541984" y="3255360"/>
        <a:ext cx="1270992" cy="419844"/>
      </dsp:txXfrm>
    </dsp:sp>
    <dsp:sp modelId="{4E5B58E2-9CEE-4AF2-B948-AA86DC982216}">
      <dsp:nvSpPr>
        <dsp:cNvPr id="0" name=""/>
        <dsp:cNvSpPr/>
      </dsp:nvSpPr>
      <dsp:spPr>
        <a:xfrm>
          <a:off x="3812976" y="3255360"/>
          <a:ext cx="1270992" cy="4198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D3</a:t>
          </a:r>
        </a:p>
      </dsp:txBody>
      <dsp:txXfrm>
        <a:off x="3812976" y="3255360"/>
        <a:ext cx="1270992" cy="419844"/>
      </dsp:txXfrm>
    </dsp:sp>
    <dsp:sp modelId="{A244051F-3945-4344-BF08-EA46EF68A72A}">
      <dsp:nvSpPr>
        <dsp:cNvPr id="0" name=""/>
        <dsp:cNvSpPr/>
      </dsp:nvSpPr>
      <dsp:spPr>
        <a:xfrm>
          <a:off x="5083968" y="3255360"/>
          <a:ext cx="1270992" cy="4198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D4</a:t>
          </a:r>
        </a:p>
      </dsp:txBody>
      <dsp:txXfrm>
        <a:off x="5083968" y="3255360"/>
        <a:ext cx="1270992" cy="419844"/>
      </dsp:txXfrm>
    </dsp:sp>
    <dsp:sp modelId="{447232E3-4E0B-4F6C-9DF0-FF3F219FB1C0}">
      <dsp:nvSpPr>
        <dsp:cNvPr id="0" name=""/>
        <dsp:cNvSpPr/>
      </dsp:nvSpPr>
      <dsp:spPr>
        <a:xfrm>
          <a:off x="6354960" y="3255360"/>
          <a:ext cx="1270992" cy="4198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D5</a:t>
          </a:r>
        </a:p>
      </dsp:txBody>
      <dsp:txXfrm>
        <a:off x="6354960" y="3255360"/>
        <a:ext cx="1270992" cy="419844"/>
      </dsp:txXfrm>
    </dsp:sp>
    <dsp:sp modelId="{0EC274B1-7094-4EE1-9328-50308733782E}">
      <dsp:nvSpPr>
        <dsp:cNvPr id="0" name=""/>
        <dsp:cNvSpPr/>
      </dsp:nvSpPr>
      <dsp:spPr>
        <a:xfrm>
          <a:off x="7625952" y="3255360"/>
          <a:ext cx="1270992" cy="4198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D6</a:t>
          </a:r>
        </a:p>
      </dsp:txBody>
      <dsp:txXfrm>
        <a:off x="7625952" y="3255360"/>
        <a:ext cx="1270992" cy="419844"/>
      </dsp:txXfrm>
    </dsp:sp>
    <dsp:sp modelId="{B8125B86-0DE6-4386-8CC5-8D5BBAF340CE}">
      <dsp:nvSpPr>
        <dsp:cNvPr id="0" name=""/>
        <dsp:cNvSpPr/>
      </dsp:nvSpPr>
      <dsp:spPr>
        <a:xfrm>
          <a:off x="8896944" y="3255360"/>
          <a:ext cx="1270992" cy="4198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D7</a:t>
          </a:r>
        </a:p>
      </dsp:txBody>
      <dsp:txXfrm>
        <a:off x="8896944" y="3255360"/>
        <a:ext cx="1270992" cy="419844"/>
      </dsp:txXfrm>
    </dsp:sp>
    <dsp:sp modelId="{B617E772-EED2-4477-955E-B359E0B8F050}">
      <dsp:nvSpPr>
        <dsp:cNvPr id="0" name=""/>
        <dsp:cNvSpPr/>
      </dsp:nvSpPr>
      <dsp:spPr>
        <a:xfrm rot="10800000">
          <a:off x="0" y="1390703"/>
          <a:ext cx="10167937" cy="1403740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 err="1"/>
            <a:t>Vec</a:t>
          </a:r>
          <a:r>
            <a:rPr lang="en-GB" sz="1700" kern="1200" dirty="0"/>
            <a:t> Reg B</a:t>
          </a:r>
        </a:p>
      </dsp:txBody>
      <dsp:txXfrm rot="-10800000">
        <a:off x="0" y="1390703"/>
        <a:ext cx="10167937" cy="492713"/>
      </dsp:txXfrm>
    </dsp:sp>
    <dsp:sp modelId="{9D58989D-1B0F-474B-9E04-566955B53C94}">
      <dsp:nvSpPr>
        <dsp:cNvPr id="0" name=""/>
        <dsp:cNvSpPr/>
      </dsp:nvSpPr>
      <dsp:spPr>
        <a:xfrm>
          <a:off x="0" y="1883416"/>
          <a:ext cx="1270992" cy="4197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B0</a:t>
          </a:r>
        </a:p>
      </dsp:txBody>
      <dsp:txXfrm>
        <a:off x="0" y="1883416"/>
        <a:ext cx="1270992" cy="419718"/>
      </dsp:txXfrm>
    </dsp:sp>
    <dsp:sp modelId="{7E05D3E6-B5AB-4C18-9A94-8407ECE1B22E}">
      <dsp:nvSpPr>
        <dsp:cNvPr id="0" name=""/>
        <dsp:cNvSpPr/>
      </dsp:nvSpPr>
      <dsp:spPr>
        <a:xfrm>
          <a:off x="1270992" y="1883416"/>
          <a:ext cx="1270992" cy="4197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B1</a:t>
          </a:r>
        </a:p>
      </dsp:txBody>
      <dsp:txXfrm>
        <a:off x="1270992" y="1883416"/>
        <a:ext cx="1270992" cy="419718"/>
      </dsp:txXfrm>
    </dsp:sp>
    <dsp:sp modelId="{83ADC49C-16A0-4ABD-BDC1-4C1284A0AFEA}">
      <dsp:nvSpPr>
        <dsp:cNvPr id="0" name=""/>
        <dsp:cNvSpPr/>
      </dsp:nvSpPr>
      <dsp:spPr>
        <a:xfrm>
          <a:off x="2541984" y="1883416"/>
          <a:ext cx="1270992" cy="4197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B2</a:t>
          </a:r>
        </a:p>
      </dsp:txBody>
      <dsp:txXfrm>
        <a:off x="2541984" y="1883416"/>
        <a:ext cx="1270992" cy="419718"/>
      </dsp:txXfrm>
    </dsp:sp>
    <dsp:sp modelId="{F0CBB771-7DB2-439E-B3F3-A2FB17316168}">
      <dsp:nvSpPr>
        <dsp:cNvPr id="0" name=""/>
        <dsp:cNvSpPr/>
      </dsp:nvSpPr>
      <dsp:spPr>
        <a:xfrm>
          <a:off x="3812976" y="1883416"/>
          <a:ext cx="1270992" cy="4197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B3</a:t>
          </a:r>
        </a:p>
      </dsp:txBody>
      <dsp:txXfrm>
        <a:off x="3812976" y="1883416"/>
        <a:ext cx="1270992" cy="419718"/>
      </dsp:txXfrm>
    </dsp:sp>
    <dsp:sp modelId="{CE943CED-02A1-44DF-A95D-0B8B1D3E541D}">
      <dsp:nvSpPr>
        <dsp:cNvPr id="0" name=""/>
        <dsp:cNvSpPr/>
      </dsp:nvSpPr>
      <dsp:spPr>
        <a:xfrm>
          <a:off x="5083968" y="1883416"/>
          <a:ext cx="1270992" cy="4197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B4</a:t>
          </a:r>
        </a:p>
      </dsp:txBody>
      <dsp:txXfrm>
        <a:off x="5083968" y="1883416"/>
        <a:ext cx="1270992" cy="419718"/>
      </dsp:txXfrm>
    </dsp:sp>
    <dsp:sp modelId="{147180AA-216A-4C93-AF5E-F08812A3C565}">
      <dsp:nvSpPr>
        <dsp:cNvPr id="0" name=""/>
        <dsp:cNvSpPr/>
      </dsp:nvSpPr>
      <dsp:spPr>
        <a:xfrm>
          <a:off x="6354960" y="1883416"/>
          <a:ext cx="1270992" cy="4197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B5</a:t>
          </a:r>
        </a:p>
      </dsp:txBody>
      <dsp:txXfrm>
        <a:off x="6354960" y="1883416"/>
        <a:ext cx="1270992" cy="419718"/>
      </dsp:txXfrm>
    </dsp:sp>
    <dsp:sp modelId="{91431A02-8D54-4573-94D1-0DDD4B341CAE}">
      <dsp:nvSpPr>
        <dsp:cNvPr id="0" name=""/>
        <dsp:cNvSpPr/>
      </dsp:nvSpPr>
      <dsp:spPr>
        <a:xfrm>
          <a:off x="7625952" y="1883416"/>
          <a:ext cx="1270992" cy="4197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B6</a:t>
          </a:r>
        </a:p>
      </dsp:txBody>
      <dsp:txXfrm>
        <a:off x="7625952" y="1883416"/>
        <a:ext cx="1270992" cy="419718"/>
      </dsp:txXfrm>
    </dsp:sp>
    <dsp:sp modelId="{C228B1C5-2D26-4EEC-9512-8E85847B1CFB}">
      <dsp:nvSpPr>
        <dsp:cNvPr id="0" name=""/>
        <dsp:cNvSpPr/>
      </dsp:nvSpPr>
      <dsp:spPr>
        <a:xfrm>
          <a:off x="8896944" y="1883416"/>
          <a:ext cx="1270992" cy="4197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B7</a:t>
          </a:r>
        </a:p>
      </dsp:txBody>
      <dsp:txXfrm>
        <a:off x="8896944" y="1883416"/>
        <a:ext cx="1270992" cy="419718"/>
      </dsp:txXfrm>
    </dsp:sp>
    <dsp:sp modelId="{54A389E6-EEEA-48C7-8DE9-E0EA2F64E764}">
      <dsp:nvSpPr>
        <dsp:cNvPr id="0" name=""/>
        <dsp:cNvSpPr/>
      </dsp:nvSpPr>
      <dsp:spPr>
        <a:xfrm rot="10800000">
          <a:off x="0" y="652"/>
          <a:ext cx="10167937" cy="1403740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 err="1"/>
            <a:t>Vec</a:t>
          </a:r>
          <a:r>
            <a:rPr lang="en-GB" sz="1700" kern="1200" dirty="0"/>
            <a:t> Reg A</a:t>
          </a:r>
        </a:p>
      </dsp:txBody>
      <dsp:txXfrm rot="-10800000">
        <a:off x="0" y="652"/>
        <a:ext cx="10167937" cy="492713"/>
      </dsp:txXfrm>
    </dsp:sp>
    <dsp:sp modelId="{30F079CE-D510-4D67-AB6B-2451BA56FD31}">
      <dsp:nvSpPr>
        <dsp:cNvPr id="0" name=""/>
        <dsp:cNvSpPr/>
      </dsp:nvSpPr>
      <dsp:spPr>
        <a:xfrm>
          <a:off x="0" y="493366"/>
          <a:ext cx="1270992" cy="4197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A0</a:t>
          </a:r>
        </a:p>
      </dsp:txBody>
      <dsp:txXfrm>
        <a:off x="0" y="493366"/>
        <a:ext cx="1270992" cy="419718"/>
      </dsp:txXfrm>
    </dsp:sp>
    <dsp:sp modelId="{E122EBB6-BDB0-4F6C-9198-A033F53EFD68}">
      <dsp:nvSpPr>
        <dsp:cNvPr id="0" name=""/>
        <dsp:cNvSpPr/>
      </dsp:nvSpPr>
      <dsp:spPr>
        <a:xfrm>
          <a:off x="1270992" y="493366"/>
          <a:ext cx="1270992" cy="4197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A1</a:t>
          </a:r>
        </a:p>
      </dsp:txBody>
      <dsp:txXfrm>
        <a:off x="1270992" y="493366"/>
        <a:ext cx="1270992" cy="419718"/>
      </dsp:txXfrm>
    </dsp:sp>
    <dsp:sp modelId="{711749B2-84A6-44D3-A495-C9AFBFCD4665}">
      <dsp:nvSpPr>
        <dsp:cNvPr id="0" name=""/>
        <dsp:cNvSpPr/>
      </dsp:nvSpPr>
      <dsp:spPr>
        <a:xfrm>
          <a:off x="2541984" y="493366"/>
          <a:ext cx="1270992" cy="4197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A2</a:t>
          </a:r>
        </a:p>
      </dsp:txBody>
      <dsp:txXfrm>
        <a:off x="2541984" y="493366"/>
        <a:ext cx="1270992" cy="419718"/>
      </dsp:txXfrm>
    </dsp:sp>
    <dsp:sp modelId="{610D84D7-F38B-4804-85CE-D171C834C164}">
      <dsp:nvSpPr>
        <dsp:cNvPr id="0" name=""/>
        <dsp:cNvSpPr/>
      </dsp:nvSpPr>
      <dsp:spPr>
        <a:xfrm>
          <a:off x="3812976" y="493366"/>
          <a:ext cx="1270992" cy="4197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A3</a:t>
          </a:r>
        </a:p>
      </dsp:txBody>
      <dsp:txXfrm>
        <a:off x="3812976" y="493366"/>
        <a:ext cx="1270992" cy="419718"/>
      </dsp:txXfrm>
    </dsp:sp>
    <dsp:sp modelId="{F5C31243-125F-4BD7-80D8-20AAF0BD35B0}">
      <dsp:nvSpPr>
        <dsp:cNvPr id="0" name=""/>
        <dsp:cNvSpPr/>
      </dsp:nvSpPr>
      <dsp:spPr>
        <a:xfrm>
          <a:off x="5083968" y="493366"/>
          <a:ext cx="1270992" cy="4197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A4</a:t>
          </a:r>
        </a:p>
      </dsp:txBody>
      <dsp:txXfrm>
        <a:off x="5083968" y="493366"/>
        <a:ext cx="1270992" cy="419718"/>
      </dsp:txXfrm>
    </dsp:sp>
    <dsp:sp modelId="{CA3F3706-E37E-42A9-81BC-8CD7AAE4B142}">
      <dsp:nvSpPr>
        <dsp:cNvPr id="0" name=""/>
        <dsp:cNvSpPr/>
      </dsp:nvSpPr>
      <dsp:spPr>
        <a:xfrm>
          <a:off x="6354960" y="493366"/>
          <a:ext cx="1270992" cy="4197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A5</a:t>
          </a:r>
        </a:p>
      </dsp:txBody>
      <dsp:txXfrm>
        <a:off x="6354960" y="493366"/>
        <a:ext cx="1270992" cy="419718"/>
      </dsp:txXfrm>
    </dsp:sp>
    <dsp:sp modelId="{459507F3-BB56-4111-85E1-0911B0603918}">
      <dsp:nvSpPr>
        <dsp:cNvPr id="0" name=""/>
        <dsp:cNvSpPr/>
      </dsp:nvSpPr>
      <dsp:spPr>
        <a:xfrm>
          <a:off x="7625952" y="493366"/>
          <a:ext cx="1270992" cy="4197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A6</a:t>
          </a:r>
        </a:p>
      </dsp:txBody>
      <dsp:txXfrm>
        <a:off x="7625952" y="493366"/>
        <a:ext cx="1270992" cy="419718"/>
      </dsp:txXfrm>
    </dsp:sp>
    <dsp:sp modelId="{08107218-6EA3-43C6-8192-B5548B9E78D0}">
      <dsp:nvSpPr>
        <dsp:cNvPr id="0" name=""/>
        <dsp:cNvSpPr/>
      </dsp:nvSpPr>
      <dsp:spPr>
        <a:xfrm>
          <a:off x="8896944" y="493366"/>
          <a:ext cx="1270992" cy="4197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A7</a:t>
          </a:r>
        </a:p>
      </dsp:txBody>
      <dsp:txXfrm>
        <a:off x="8896944" y="493366"/>
        <a:ext cx="1270992" cy="4197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10F887-E5FD-4E21-9DB5-48DCB4E75692}">
      <dsp:nvSpPr>
        <dsp:cNvPr id="0" name=""/>
        <dsp:cNvSpPr/>
      </dsp:nvSpPr>
      <dsp:spPr>
        <a:xfrm>
          <a:off x="0" y="3029972"/>
          <a:ext cx="10167937" cy="6628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 err="1"/>
            <a:t>Vec</a:t>
          </a:r>
          <a:r>
            <a:rPr lang="en-GB" sz="1200" kern="1200" dirty="0"/>
            <a:t> Reg D</a:t>
          </a:r>
        </a:p>
      </dsp:txBody>
      <dsp:txXfrm>
        <a:off x="0" y="3029972"/>
        <a:ext cx="10167937" cy="357957"/>
      </dsp:txXfrm>
    </dsp:sp>
    <dsp:sp modelId="{97E240CE-D98C-4F4A-BF66-061D04DD917D}">
      <dsp:nvSpPr>
        <dsp:cNvPr id="0" name=""/>
        <dsp:cNvSpPr/>
      </dsp:nvSpPr>
      <dsp:spPr>
        <a:xfrm>
          <a:off x="0" y="3374671"/>
          <a:ext cx="1270992" cy="3049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D0</a:t>
          </a:r>
        </a:p>
      </dsp:txBody>
      <dsp:txXfrm>
        <a:off x="0" y="3374671"/>
        <a:ext cx="1270992" cy="304926"/>
      </dsp:txXfrm>
    </dsp:sp>
    <dsp:sp modelId="{B5D7492E-A9B7-4A96-AA94-DEB730E796AA}">
      <dsp:nvSpPr>
        <dsp:cNvPr id="0" name=""/>
        <dsp:cNvSpPr/>
      </dsp:nvSpPr>
      <dsp:spPr>
        <a:xfrm>
          <a:off x="1270992" y="3374671"/>
          <a:ext cx="1270992" cy="3049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D1</a:t>
          </a:r>
        </a:p>
      </dsp:txBody>
      <dsp:txXfrm>
        <a:off x="1270992" y="3374671"/>
        <a:ext cx="1270992" cy="304926"/>
      </dsp:txXfrm>
    </dsp:sp>
    <dsp:sp modelId="{DABB93C8-FFD5-4C20-843A-AE254EF2A495}">
      <dsp:nvSpPr>
        <dsp:cNvPr id="0" name=""/>
        <dsp:cNvSpPr/>
      </dsp:nvSpPr>
      <dsp:spPr>
        <a:xfrm>
          <a:off x="2541984" y="3374671"/>
          <a:ext cx="1270992" cy="3049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D2</a:t>
          </a:r>
        </a:p>
      </dsp:txBody>
      <dsp:txXfrm>
        <a:off x="2541984" y="3374671"/>
        <a:ext cx="1270992" cy="304926"/>
      </dsp:txXfrm>
    </dsp:sp>
    <dsp:sp modelId="{4E5B58E2-9CEE-4AF2-B948-AA86DC982216}">
      <dsp:nvSpPr>
        <dsp:cNvPr id="0" name=""/>
        <dsp:cNvSpPr/>
      </dsp:nvSpPr>
      <dsp:spPr>
        <a:xfrm>
          <a:off x="3812976" y="3374671"/>
          <a:ext cx="1270992" cy="3049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D3</a:t>
          </a:r>
        </a:p>
      </dsp:txBody>
      <dsp:txXfrm>
        <a:off x="3812976" y="3374671"/>
        <a:ext cx="1270992" cy="304926"/>
      </dsp:txXfrm>
    </dsp:sp>
    <dsp:sp modelId="{DBE8B023-1CDC-4F43-B53F-33AC453AF60B}">
      <dsp:nvSpPr>
        <dsp:cNvPr id="0" name=""/>
        <dsp:cNvSpPr/>
      </dsp:nvSpPr>
      <dsp:spPr>
        <a:xfrm>
          <a:off x="5083968" y="3374671"/>
          <a:ext cx="1270992" cy="3049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D4</a:t>
          </a:r>
        </a:p>
      </dsp:txBody>
      <dsp:txXfrm>
        <a:off x="5083968" y="3374671"/>
        <a:ext cx="1270992" cy="304926"/>
      </dsp:txXfrm>
    </dsp:sp>
    <dsp:sp modelId="{0746C583-3A12-4831-9F03-E8F14D4A8066}">
      <dsp:nvSpPr>
        <dsp:cNvPr id="0" name=""/>
        <dsp:cNvSpPr/>
      </dsp:nvSpPr>
      <dsp:spPr>
        <a:xfrm>
          <a:off x="6354960" y="3374671"/>
          <a:ext cx="1270992" cy="3049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D5</a:t>
          </a:r>
        </a:p>
      </dsp:txBody>
      <dsp:txXfrm>
        <a:off x="6354960" y="3374671"/>
        <a:ext cx="1270992" cy="304926"/>
      </dsp:txXfrm>
    </dsp:sp>
    <dsp:sp modelId="{829AD75D-F890-492A-BEE5-E228FF8C03FB}">
      <dsp:nvSpPr>
        <dsp:cNvPr id="0" name=""/>
        <dsp:cNvSpPr/>
      </dsp:nvSpPr>
      <dsp:spPr>
        <a:xfrm>
          <a:off x="7625952" y="3374671"/>
          <a:ext cx="1270992" cy="3049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D6</a:t>
          </a:r>
        </a:p>
      </dsp:txBody>
      <dsp:txXfrm>
        <a:off x="7625952" y="3374671"/>
        <a:ext cx="1270992" cy="304926"/>
      </dsp:txXfrm>
    </dsp:sp>
    <dsp:sp modelId="{4752E122-A557-40C8-95BC-3A954CF056F8}">
      <dsp:nvSpPr>
        <dsp:cNvPr id="0" name=""/>
        <dsp:cNvSpPr/>
      </dsp:nvSpPr>
      <dsp:spPr>
        <a:xfrm>
          <a:off x="8896944" y="3374671"/>
          <a:ext cx="1270992" cy="3049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D7</a:t>
          </a:r>
        </a:p>
      </dsp:txBody>
      <dsp:txXfrm>
        <a:off x="8896944" y="3374671"/>
        <a:ext cx="1270992" cy="304926"/>
      </dsp:txXfrm>
    </dsp:sp>
    <dsp:sp modelId="{7DDAEBA6-2F21-490E-ACCF-118D7F541986}">
      <dsp:nvSpPr>
        <dsp:cNvPr id="0" name=""/>
        <dsp:cNvSpPr/>
      </dsp:nvSpPr>
      <dsp:spPr>
        <a:xfrm rot="10800000">
          <a:off x="0" y="2020400"/>
          <a:ext cx="10167937" cy="1019515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 err="1"/>
            <a:t>Vec</a:t>
          </a:r>
          <a:r>
            <a:rPr lang="en-GB" sz="1200" kern="1200" dirty="0"/>
            <a:t> Reg C</a:t>
          </a:r>
        </a:p>
      </dsp:txBody>
      <dsp:txXfrm rot="-10800000">
        <a:off x="0" y="2020400"/>
        <a:ext cx="10167937" cy="357849"/>
      </dsp:txXfrm>
    </dsp:sp>
    <dsp:sp modelId="{28AA9238-18A4-499D-8C0A-28F3F603DDB8}">
      <dsp:nvSpPr>
        <dsp:cNvPr id="0" name=""/>
        <dsp:cNvSpPr/>
      </dsp:nvSpPr>
      <dsp:spPr>
        <a:xfrm>
          <a:off x="0" y="2378250"/>
          <a:ext cx="1270992" cy="3048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C0</a:t>
          </a:r>
        </a:p>
      </dsp:txBody>
      <dsp:txXfrm>
        <a:off x="0" y="2378250"/>
        <a:ext cx="1270992" cy="304835"/>
      </dsp:txXfrm>
    </dsp:sp>
    <dsp:sp modelId="{17D8207C-CD61-496F-869B-D1F52187CA19}">
      <dsp:nvSpPr>
        <dsp:cNvPr id="0" name=""/>
        <dsp:cNvSpPr/>
      </dsp:nvSpPr>
      <dsp:spPr>
        <a:xfrm>
          <a:off x="1270992" y="2378250"/>
          <a:ext cx="1270992" cy="3048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C1</a:t>
          </a:r>
        </a:p>
      </dsp:txBody>
      <dsp:txXfrm>
        <a:off x="1270992" y="2378250"/>
        <a:ext cx="1270992" cy="304835"/>
      </dsp:txXfrm>
    </dsp:sp>
    <dsp:sp modelId="{66DC1109-13E0-40B5-B92E-616A8EFD5264}">
      <dsp:nvSpPr>
        <dsp:cNvPr id="0" name=""/>
        <dsp:cNvSpPr/>
      </dsp:nvSpPr>
      <dsp:spPr>
        <a:xfrm>
          <a:off x="2541984" y="2378250"/>
          <a:ext cx="1270992" cy="3048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C2</a:t>
          </a:r>
        </a:p>
      </dsp:txBody>
      <dsp:txXfrm>
        <a:off x="2541984" y="2378250"/>
        <a:ext cx="1270992" cy="304835"/>
      </dsp:txXfrm>
    </dsp:sp>
    <dsp:sp modelId="{8F11398E-1262-448A-B7CB-10DC7C27FC7F}">
      <dsp:nvSpPr>
        <dsp:cNvPr id="0" name=""/>
        <dsp:cNvSpPr/>
      </dsp:nvSpPr>
      <dsp:spPr>
        <a:xfrm>
          <a:off x="3812976" y="2378250"/>
          <a:ext cx="1270992" cy="3048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C3</a:t>
          </a:r>
        </a:p>
      </dsp:txBody>
      <dsp:txXfrm>
        <a:off x="3812976" y="2378250"/>
        <a:ext cx="1270992" cy="304835"/>
      </dsp:txXfrm>
    </dsp:sp>
    <dsp:sp modelId="{F2C4768F-682A-4F9A-BC93-8FEF84BA144F}">
      <dsp:nvSpPr>
        <dsp:cNvPr id="0" name=""/>
        <dsp:cNvSpPr/>
      </dsp:nvSpPr>
      <dsp:spPr>
        <a:xfrm>
          <a:off x="5083968" y="2378250"/>
          <a:ext cx="1270992" cy="3048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C4</a:t>
          </a:r>
        </a:p>
      </dsp:txBody>
      <dsp:txXfrm>
        <a:off x="5083968" y="2378250"/>
        <a:ext cx="1270992" cy="304835"/>
      </dsp:txXfrm>
    </dsp:sp>
    <dsp:sp modelId="{C0C6532E-6568-4B42-B810-22C347137B83}">
      <dsp:nvSpPr>
        <dsp:cNvPr id="0" name=""/>
        <dsp:cNvSpPr/>
      </dsp:nvSpPr>
      <dsp:spPr>
        <a:xfrm>
          <a:off x="6354960" y="2378250"/>
          <a:ext cx="1270992" cy="3048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C5</a:t>
          </a:r>
        </a:p>
      </dsp:txBody>
      <dsp:txXfrm>
        <a:off x="6354960" y="2378250"/>
        <a:ext cx="1270992" cy="304835"/>
      </dsp:txXfrm>
    </dsp:sp>
    <dsp:sp modelId="{8B2AD420-BE14-43A3-9568-0A845519095C}">
      <dsp:nvSpPr>
        <dsp:cNvPr id="0" name=""/>
        <dsp:cNvSpPr/>
      </dsp:nvSpPr>
      <dsp:spPr>
        <a:xfrm>
          <a:off x="7625952" y="2378250"/>
          <a:ext cx="1270992" cy="3048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C6</a:t>
          </a:r>
        </a:p>
      </dsp:txBody>
      <dsp:txXfrm>
        <a:off x="7625952" y="2378250"/>
        <a:ext cx="1270992" cy="304835"/>
      </dsp:txXfrm>
    </dsp:sp>
    <dsp:sp modelId="{3F8FD73E-D80B-474D-BE88-6A201ED4D51E}">
      <dsp:nvSpPr>
        <dsp:cNvPr id="0" name=""/>
        <dsp:cNvSpPr/>
      </dsp:nvSpPr>
      <dsp:spPr>
        <a:xfrm>
          <a:off x="8896944" y="2378250"/>
          <a:ext cx="1270992" cy="3048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C7</a:t>
          </a:r>
        </a:p>
      </dsp:txBody>
      <dsp:txXfrm>
        <a:off x="8896944" y="2378250"/>
        <a:ext cx="1270992" cy="304835"/>
      </dsp:txXfrm>
    </dsp:sp>
    <dsp:sp modelId="{B617E772-EED2-4477-955E-B359E0B8F050}">
      <dsp:nvSpPr>
        <dsp:cNvPr id="0" name=""/>
        <dsp:cNvSpPr/>
      </dsp:nvSpPr>
      <dsp:spPr>
        <a:xfrm rot="10800000">
          <a:off x="0" y="1010828"/>
          <a:ext cx="10167937" cy="1019515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 err="1"/>
            <a:t>Vec</a:t>
          </a:r>
          <a:r>
            <a:rPr lang="en-GB" sz="1200" kern="1200" dirty="0"/>
            <a:t> Reg B</a:t>
          </a:r>
        </a:p>
      </dsp:txBody>
      <dsp:txXfrm rot="-10800000">
        <a:off x="0" y="1010828"/>
        <a:ext cx="10167937" cy="357849"/>
      </dsp:txXfrm>
    </dsp:sp>
    <dsp:sp modelId="{9D58989D-1B0F-474B-9E04-566955B53C94}">
      <dsp:nvSpPr>
        <dsp:cNvPr id="0" name=""/>
        <dsp:cNvSpPr/>
      </dsp:nvSpPr>
      <dsp:spPr>
        <a:xfrm>
          <a:off x="0" y="1368677"/>
          <a:ext cx="1270992" cy="3048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B0</a:t>
          </a:r>
        </a:p>
      </dsp:txBody>
      <dsp:txXfrm>
        <a:off x="0" y="1368677"/>
        <a:ext cx="1270992" cy="304835"/>
      </dsp:txXfrm>
    </dsp:sp>
    <dsp:sp modelId="{7E05D3E6-B5AB-4C18-9A94-8407ECE1B22E}">
      <dsp:nvSpPr>
        <dsp:cNvPr id="0" name=""/>
        <dsp:cNvSpPr/>
      </dsp:nvSpPr>
      <dsp:spPr>
        <a:xfrm>
          <a:off x="1270992" y="1368677"/>
          <a:ext cx="1270992" cy="3048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B1</a:t>
          </a:r>
        </a:p>
      </dsp:txBody>
      <dsp:txXfrm>
        <a:off x="1270992" y="1368677"/>
        <a:ext cx="1270992" cy="304835"/>
      </dsp:txXfrm>
    </dsp:sp>
    <dsp:sp modelId="{83ADC49C-16A0-4ABD-BDC1-4C1284A0AFEA}">
      <dsp:nvSpPr>
        <dsp:cNvPr id="0" name=""/>
        <dsp:cNvSpPr/>
      </dsp:nvSpPr>
      <dsp:spPr>
        <a:xfrm>
          <a:off x="2541984" y="1368677"/>
          <a:ext cx="1270992" cy="3048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B2</a:t>
          </a:r>
        </a:p>
      </dsp:txBody>
      <dsp:txXfrm>
        <a:off x="2541984" y="1368677"/>
        <a:ext cx="1270992" cy="304835"/>
      </dsp:txXfrm>
    </dsp:sp>
    <dsp:sp modelId="{F0CBB771-7DB2-439E-B3F3-A2FB17316168}">
      <dsp:nvSpPr>
        <dsp:cNvPr id="0" name=""/>
        <dsp:cNvSpPr/>
      </dsp:nvSpPr>
      <dsp:spPr>
        <a:xfrm>
          <a:off x="3812976" y="1368677"/>
          <a:ext cx="1270992" cy="3048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B3</a:t>
          </a:r>
        </a:p>
      </dsp:txBody>
      <dsp:txXfrm>
        <a:off x="3812976" y="1368677"/>
        <a:ext cx="1270992" cy="304835"/>
      </dsp:txXfrm>
    </dsp:sp>
    <dsp:sp modelId="{853393BB-A60C-4788-8102-F97EF779D903}">
      <dsp:nvSpPr>
        <dsp:cNvPr id="0" name=""/>
        <dsp:cNvSpPr/>
      </dsp:nvSpPr>
      <dsp:spPr>
        <a:xfrm>
          <a:off x="5083968" y="1368677"/>
          <a:ext cx="1270992" cy="3048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B4</a:t>
          </a:r>
        </a:p>
      </dsp:txBody>
      <dsp:txXfrm>
        <a:off x="5083968" y="1368677"/>
        <a:ext cx="1270992" cy="304835"/>
      </dsp:txXfrm>
    </dsp:sp>
    <dsp:sp modelId="{B8A2A52D-7F05-49ED-9C10-91A7AE713E69}">
      <dsp:nvSpPr>
        <dsp:cNvPr id="0" name=""/>
        <dsp:cNvSpPr/>
      </dsp:nvSpPr>
      <dsp:spPr>
        <a:xfrm>
          <a:off x="6354960" y="1368677"/>
          <a:ext cx="1270992" cy="3048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B5</a:t>
          </a:r>
        </a:p>
      </dsp:txBody>
      <dsp:txXfrm>
        <a:off x="6354960" y="1368677"/>
        <a:ext cx="1270992" cy="304835"/>
      </dsp:txXfrm>
    </dsp:sp>
    <dsp:sp modelId="{B1E14021-2C60-42FC-BDBA-EC843FC2A23E}">
      <dsp:nvSpPr>
        <dsp:cNvPr id="0" name=""/>
        <dsp:cNvSpPr/>
      </dsp:nvSpPr>
      <dsp:spPr>
        <a:xfrm>
          <a:off x="7625952" y="1368677"/>
          <a:ext cx="1270992" cy="3048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B6</a:t>
          </a:r>
        </a:p>
      </dsp:txBody>
      <dsp:txXfrm>
        <a:off x="7625952" y="1368677"/>
        <a:ext cx="1270992" cy="304835"/>
      </dsp:txXfrm>
    </dsp:sp>
    <dsp:sp modelId="{23DB5F52-62F9-4E51-8915-ADF30BFD3678}">
      <dsp:nvSpPr>
        <dsp:cNvPr id="0" name=""/>
        <dsp:cNvSpPr/>
      </dsp:nvSpPr>
      <dsp:spPr>
        <a:xfrm>
          <a:off x="8896944" y="1368677"/>
          <a:ext cx="1270992" cy="3048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B7</a:t>
          </a:r>
        </a:p>
      </dsp:txBody>
      <dsp:txXfrm>
        <a:off x="8896944" y="1368677"/>
        <a:ext cx="1270992" cy="304835"/>
      </dsp:txXfrm>
    </dsp:sp>
    <dsp:sp modelId="{54A389E6-EEEA-48C7-8DE9-E0EA2F64E764}">
      <dsp:nvSpPr>
        <dsp:cNvPr id="0" name=""/>
        <dsp:cNvSpPr/>
      </dsp:nvSpPr>
      <dsp:spPr>
        <a:xfrm rot="10800000">
          <a:off x="0" y="1255"/>
          <a:ext cx="10167937" cy="1019515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 err="1"/>
            <a:t>Vec</a:t>
          </a:r>
          <a:r>
            <a:rPr lang="en-GB" sz="1200" kern="1200" dirty="0"/>
            <a:t> Reg A</a:t>
          </a:r>
        </a:p>
      </dsp:txBody>
      <dsp:txXfrm rot="-10800000">
        <a:off x="0" y="1255"/>
        <a:ext cx="10167937" cy="357849"/>
      </dsp:txXfrm>
    </dsp:sp>
    <dsp:sp modelId="{30F079CE-D510-4D67-AB6B-2451BA56FD31}">
      <dsp:nvSpPr>
        <dsp:cNvPr id="0" name=""/>
        <dsp:cNvSpPr/>
      </dsp:nvSpPr>
      <dsp:spPr>
        <a:xfrm>
          <a:off x="0" y="359105"/>
          <a:ext cx="1270992" cy="3048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A0</a:t>
          </a:r>
        </a:p>
      </dsp:txBody>
      <dsp:txXfrm>
        <a:off x="0" y="359105"/>
        <a:ext cx="1270992" cy="304835"/>
      </dsp:txXfrm>
    </dsp:sp>
    <dsp:sp modelId="{E122EBB6-BDB0-4F6C-9198-A033F53EFD68}">
      <dsp:nvSpPr>
        <dsp:cNvPr id="0" name=""/>
        <dsp:cNvSpPr/>
      </dsp:nvSpPr>
      <dsp:spPr>
        <a:xfrm>
          <a:off x="1270992" y="359105"/>
          <a:ext cx="1270992" cy="3048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A1</a:t>
          </a:r>
        </a:p>
      </dsp:txBody>
      <dsp:txXfrm>
        <a:off x="1270992" y="359105"/>
        <a:ext cx="1270992" cy="304835"/>
      </dsp:txXfrm>
    </dsp:sp>
    <dsp:sp modelId="{711749B2-84A6-44D3-A495-C9AFBFCD4665}">
      <dsp:nvSpPr>
        <dsp:cNvPr id="0" name=""/>
        <dsp:cNvSpPr/>
      </dsp:nvSpPr>
      <dsp:spPr>
        <a:xfrm>
          <a:off x="2541984" y="359105"/>
          <a:ext cx="1270992" cy="3048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A2</a:t>
          </a:r>
        </a:p>
      </dsp:txBody>
      <dsp:txXfrm>
        <a:off x="2541984" y="359105"/>
        <a:ext cx="1270992" cy="304835"/>
      </dsp:txXfrm>
    </dsp:sp>
    <dsp:sp modelId="{610D84D7-F38B-4804-85CE-D171C834C164}">
      <dsp:nvSpPr>
        <dsp:cNvPr id="0" name=""/>
        <dsp:cNvSpPr/>
      </dsp:nvSpPr>
      <dsp:spPr>
        <a:xfrm>
          <a:off x="3812976" y="359105"/>
          <a:ext cx="1270992" cy="3048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A3</a:t>
          </a:r>
        </a:p>
      </dsp:txBody>
      <dsp:txXfrm>
        <a:off x="3812976" y="359105"/>
        <a:ext cx="1270992" cy="304835"/>
      </dsp:txXfrm>
    </dsp:sp>
    <dsp:sp modelId="{EC0AAB3C-E812-4160-B96D-3CABDC1CC977}">
      <dsp:nvSpPr>
        <dsp:cNvPr id="0" name=""/>
        <dsp:cNvSpPr/>
      </dsp:nvSpPr>
      <dsp:spPr>
        <a:xfrm>
          <a:off x="5083968" y="359105"/>
          <a:ext cx="1270992" cy="3048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A4</a:t>
          </a:r>
        </a:p>
      </dsp:txBody>
      <dsp:txXfrm>
        <a:off x="5083968" y="359105"/>
        <a:ext cx="1270992" cy="304835"/>
      </dsp:txXfrm>
    </dsp:sp>
    <dsp:sp modelId="{BF86CAF1-614D-4C46-A3AC-1F5EB50F2DEA}">
      <dsp:nvSpPr>
        <dsp:cNvPr id="0" name=""/>
        <dsp:cNvSpPr/>
      </dsp:nvSpPr>
      <dsp:spPr>
        <a:xfrm>
          <a:off x="6354960" y="359105"/>
          <a:ext cx="1270992" cy="3048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A5</a:t>
          </a:r>
        </a:p>
      </dsp:txBody>
      <dsp:txXfrm>
        <a:off x="6354960" y="359105"/>
        <a:ext cx="1270992" cy="304835"/>
      </dsp:txXfrm>
    </dsp:sp>
    <dsp:sp modelId="{6A4583E0-0183-4CF4-B481-C57792BCD2BF}">
      <dsp:nvSpPr>
        <dsp:cNvPr id="0" name=""/>
        <dsp:cNvSpPr/>
      </dsp:nvSpPr>
      <dsp:spPr>
        <a:xfrm>
          <a:off x="7625952" y="359105"/>
          <a:ext cx="1270992" cy="3048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A6</a:t>
          </a:r>
        </a:p>
      </dsp:txBody>
      <dsp:txXfrm>
        <a:off x="7625952" y="359105"/>
        <a:ext cx="1270992" cy="304835"/>
      </dsp:txXfrm>
    </dsp:sp>
    <dsp:sp modelId="{D8861975-A76F-4B95-9AD6-F36A4FDA1282}">
      <dsp:nvSpPr>
        <dsp:cNvPr id="0" name=""/>
        <dsp:cNvSpPr/>
      </dsp:nvSpPr>
      <dsp:spPr>
        <a:xfrm>
          <a:off x="8896944" y="359105"/>
          <a:ext cx="1270992" cy="3048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A7</a:t>
          </a:r>
        </a:p>
      </dsp:txBody>
      <dsp:txXfrm>
        <a:off x="8896944" y="359105"/>
        <a:ext cx="1270992" cy="304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E37E-074F-43CF-BCBB-FDFCF6541F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11AB0-1AA9-40F2-8E65-0BD03BA039B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42076-B1B0-46C9-8F53-9B912757BA28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CAADE-F71D-42D3-A921-E4CD10DE5F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F082E-F3D2-48A9-86F6-1486708A5D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1B224-8479-4923-A83B-A3BA3AD13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099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C6AF88-59AA-432C-B3FA-3DBFE0205052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E4BCB-5D06-4BB1-AFAF-441C66565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944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r>
              <a:rPr lang="en-US"/>
              <a:t>29 January,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59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 January,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2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 January,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 descr="A circuit board&#10;&#10;Description automatically generated">
            <a:extLst>
              <a:ext uri="{FF2B5EF4-FFF2-40B4-BE49-F238E27FC236}">
                <a16:creationId xmlns:a16="http://schemas.microsoft.com/office/drawing/2014/main" id="{63DC7CD6-8E16-4CA0-9EE9-FD2DC481D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78" y="548642"/>
            <a:ext cx="1579385" cy="117957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63500"/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D71648F-9AF6-42D8-B7CA-E65542A36CFB}"/>
              </a:ext>
            </a:extLst>
          </p:cNvPr>
          <p:cNvSpPr/>
          <p:nvPr userDrawn="1"/>
        </p:nvSpPr>
        <p:spPr>
          <a:xfrm>
            <a:off x="298201" y="548640"/>
            <a:ext cx="1628637" cy="117957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r>
              <a:rPr lang="en-US"/>
              <a:t>29 January,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EAD29F6E-FC38-4CD2-9A85-C5B72E4FA8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120" y="548640"/>
            <a:ext cx="1179576" cy="1179576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95F44D16-5F58-46CA-AF53-64A4605180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772" y="6436804"/>
            <a:ext cx="204216" cy="2042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A7D0278-013D-48A9-9759-754E13183201}"/>
              </a:ext>
            </a:extLst>
          </p:cNvPr>
          <p:cNvSpPr txBox="1"/>
          <p:nvPr userDrawn="1"/>
        </p:nvSpPr>
        <p:spPr>
          <a:xfrm>
            <a:off x="10006692" y="1728216"/>
            <a:ext cx="1374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www.compute-unit.co.uk</a:t>
            </a:r>
          </a:p>
        </p:txBody>
      </p:sp>
    </p:spTree>
    <p:extLst>
      <p:ext uri="{BB962C8B-B14F-4D97-AF65-F5344CB8AC3E}">
        <p14:creationId xmlns:p14="http://schemas.microsoft.com/office/powerpoint/2010/main" val="351626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 January,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49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r>
              <a:rPr lang="en-US"/>
              <a:t>29 January,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r>
              <a:rPr lang="en-US"/>
              <a:t>29 January, 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7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 January,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 January,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0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/>
              <a:t>29 January, 2020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8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/>
              <a:t>29 January,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4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29 January,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@ComputeUnit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C5BBA47-5237-4150-AEFA-4E2B5EFF4AC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834" y="365125"/>
            <a:ext cx="1318966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51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1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ircuit board&#10;&#10;Description automatically generated">
            <a:extLst>
              <a:ext uri="{FF2B5EF4-FFF2-40B4-BE49-F238E27FC236}">
                <a16:creationId xmlns:a16="http://schemas.microsoft.com/office/drawing/2014/main" id="{709453D6-F3A1-46C5-A238-128F9891C6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2" r="13818" b="188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9" name="Rectangle 2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6743C-3F8C-4D1F-8795-4DAF60E05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GB" sz="4800" dirty="0"/>
              <a:t>SIMD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8D278-45FA-4257-B6E4-0811ACF26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GB" sz="2000" dirty="0"/>
              <a:t>A quick overview</a:t>
            </a:r>
          </a:p>
        </p:txBody>
      </p:sp>
      <p:sp>
        <p:nvSpPr>
          <p:cNvPr id="50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7857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1DC9-C47A-43EC-8FCB-C38060D4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Register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995FE-7179-4374-8BF4-40F63C95B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 Type Aliasing - AVX</a:t>
            </a:r>
          </a:p>
          <a:p>
            <a:pPr lvl="1"/>
            <a:r>
              <a:rPr lang="en-GB" dirty="0"/>
              <a:t>4 x double</a:t>
            </a:r>
          </a:p>
          <a:p>
            <a:pPr lvl="1"/>
            <a:r>
              <a:rPr lang="en-GB" dirty="0"/>
              <a:t>8 x float</a:t>
            </a:r>
          </a:p>
          <a:p>
            <a:pPr lvl="1"/>
            <a:r>
              <a:rPr lang="en-GB" dirty="0"/>
              <a:t>8 x int</a:t>
            </a:r>
          </a:p>
          <a:p>
            <a:pPr lvl="1"/>
            <a:r>
              <a:rPr lang="en-GB" dirty="0"/>
              <a:t>16 x uint16</a:t>
            </a:r>
          </a:p>
          <a:p>
            <a:pPr lvl="1"/>
            <a:r>
              <a:rPr lang="en-GB" dirty="0"/>
              <a:t>32 x uint8</a:t>
            </a:r>
          </a:p>
          <a:p>
            <a:pPr lvl="1"/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399BA-A247-4527-AAE3-FB1AA55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 January,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B15C4-0A8D-4415-9840-5873E1B8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59FBD-A694-4F34-950D-E8361428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1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14C3D-96F4-4B5D-A4C6-D02415A98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Data-type Aliasing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9B481-EB37-4E05-B661-A85259B95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 January,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66C72-5EF0-4953-AD4B-780B5CF1B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734CFA1-3612-4976-A4DB-5E0793ED84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5544636"/>
              </p:ext>
            </p:extLst>
          </p:nvPr>
        </p:nvGraphicFramePr>
        <p:xfrm>
          <a:off x="1116013" y="2478088"/>
          <a:ext cx="101679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497">
                  <a:extLst>
                    <a:ext uri="{9D8B030D-6E8A-4147-A177-3AD203B41FA5}">
                      <a16:colId xmlns:a16="http://schemas.microsoft.com/office/drawing/2014/main" val="2974135518"/>
                    </a:ext>
                  </a:extLst>
                </a:gridCol>
                <a:gridCol w="635497">
                  <a:extLst>
                    <a:ext uri="{9D8B030D-6E8A-4147-A177-3AD203B41FA5}">
                      <a16:colId xmlns:a16="http://schemas.microsoft.com/office/drawing/2014/main" val="1254836197"/>
                    </a:ext>
                  </a:extLst>
                </a:gridCol>
                <a:gridCol w="635497">
                  <a:extLst>
                    <a:ext uri="{9D8B030D-6E8A-4147-A177-3AD203B41FA5}">
                      <a16:colId xmlns:a16="http://schemas.microsoft.com/office/drawing/2014/main" val="3463499439"/>
                    </a:ext>
                  </a:extLst>
                </a:gridCol>
                <a:gridCol w="635497">
                  <a:extLst>
                    <a:ext uri="{9D8B030D-6E8A-4147-A177-3AD203B41FA5}">
                      <a16:colId xmlns:a16="http://schemas.microsoft.com/office/drawing/2014/main" val="1045112964"/>
                    </a:ext>
                  </a:extLst>
                </a:gridCol>
                <a:gridCol w="635497">
                  <a:extLst>
                    <a:ext uri="{9D8B030D-6E8A-4147-A177-3AD203B41FA5}">
                      <a16:colId xmlns:a16="http://schemas.microsoft.com/office/drawing/2014/main" val="16130572"/>
                    </a:ext>
                  </a:extLst>
                </a:gridCol>
                <a:gridCol w="635497">
                  <a:extLst>
                    <a:ext uri="{9D8B030D-6E8A-4147-A177-3AD203B41FA5}">
                      <a16:colId xmlns:a16="http://schemas.microsoft.com/office/drawing/2014/main" val="805737068"/>
                    </a:ext>
                  </a:extLst>
                </a:gridCol>
                <a:gridCol w="635497">
                  <a:extLst>
                    <a:ext uri="{9D8B030D-6E8A-4147-A177-3AD203B41FA5}">
                      <a16:colId xmlns:a16="http://schemas.microsoft.com/office/drawing/2014/main" val="3930967564"/>
                    </a:ext>
                  </a:extLst>
                </a:gridCol>
                <a:gridCol w="635497">
                  <a:extLst>
                    <a:ext uri="{9D8B030D-6E8A-4147-A177-3AD203B41FA5}">
                      <a16:colId xmlns:a16="http://schemas.microsoft.com/office/drawing/2014/main" val="3557472128"/>
                    </a:ext>
                  </a:extLst>
                </a:gridCol>
                <a:gridCol w="635497">
                  <a:extLst>
                    <a:ext uri="{9D8B030D-6E8A-4147-A177-3AD203B41FA5}">
                      <a16:colId xmlns:a16="http://schemas.microsoft.com/office/drawing/2014/main" val="1677016905"/>
                    </a:ext>
                  </a:extLst>
                </a:gridCol>
                <a:gridCol w="635497">
                  <a:extLst>
                    <a:ext uri="{9D8B030D-6E8A-4147-A177-3AD203B41FA5}">
                      <a16:colId xmlns:a16="http://schemas.microsoft.com/office/drawing/2014/main" val="3411378720"/>
                    </a:ext>
                  </a:extLst>
                </a:gridCol>
                <a:gridCol w="635497">
                  <a:extLst>
                    <a:ext uri="{9D8B030D-6E8A-4147-A177-3AD203B41FA5}">
                      <a16:colId xmlns:a16="http://schemas.microsoft.com/office/drawing/2014/main" val="265682166"/>
                    </a:ext>
                  </a:extLst>
                </a:gridCol>
                <a:gridCol w="635497">
                  <a:extLst>
                    <a:ext uri="{9D8B030D-6E8A-4147-A177-3AD203B41FA5}">
                      <a16:colId xmlns:a16="http://schemas.microsoft.com/office/drawing/2014/main" val="163769259"/>
                    </a:ext>
                  </a:extLst>
                </a:gridCol>
                <a:gridCol w="635497">
                  <a:extLst>
                    <a:ext uri="{9D8B030D-6E8A-4147-A177-3AD203B41FA5}">
                      <a16:colId xmlns:a16="http://schemas.microsoft.com/office/drawing/2014/main" val="2747487751"/>
                    </a:ext>
                  </a:extLst>
                </a:gridCol>
                <a:gridCol w="635497">
                  <a:extLst>
                    <a:ext uri="{9D8B030D-6E8A-4147-A177-3AD203B41FA5}">
                      <a16:colId xmlns:a16="http://schemas.microsoft.com/office/drawing/2014/main" val="1960014112"/>
                    </a:ext>
                  </a:extLst>
                </a:gridCol>
                <a:gridCol w="635497">
                  <a:extLst>
                    <a:ext uri="{9D8B030D-6E8A-4147-A177-3AD203B41FA5}">
                      <a16:colId xmlns:a16="http://schemas.microsoft.com/office/drawing/2014/main" val="1211513998"/>
                    </a:ext>
                  </a:extLst>
                </a:gridCol>
                <a:gridCol w="635497">
                  <a:extLst>
                    <a:ext uri="{9D8B030D-6E8A-4147-A177-3AD203B41FA5}">
                      <a16:colId xmlns:a16="http://schemas.microsoft.com/office/drawing/2014/main" val="2824852114"/>
                    </a:ext>
                  </a:extLst>
                </a:gridCol>
              </a:tblGrid>
              <a:tr h="370840">
                <a:tc gridSpan="16">
                  <a:txBody>
                    <a:bodyPr/>
                    <a:lstStyle/>
                    <a:p>
                      <a:pPr algn="ctr"/>
                      <a:r>
                        <a:rPr lang="en-GB" dirty="0"/>
                        <a:t>Vector Register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367427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GB" dirty="0"/>
                        <a:t>double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GB" dirty="0"/>
                        <a:t>double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3923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float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float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float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float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568027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3453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int16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int16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int16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int16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int16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int16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int16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int16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284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6481693"/>
                  </a:ext>
                </a:extLst>
              </a:tr>
            </a:tbl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E412DB4-449B-40AA-B8A6-03FDA1CA0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53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1DC9-C47A-43EC-8FCB-C38060D4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SIMD Lanes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995FE-7179-4374-8BF4-40F63C95B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Think in terms of ‘Lanes’</a:t>
            </a:r>
          </a:p>
          <a:p>
            <a:r>
              <a:rPr lang="en-GB" dirty="0"/>
              <a:t>4 x Lanes of ‘float’</a:t>
            </a:r>
          </a:p>
          <a:p>
            <a:r>
              <a:rPr lang="en-GB" dirty="0"/>
              <a:t>8 x Lanes of ‘int16’</a:t>
            </a:r>
          </a:p>
          <a:p>
            <a:r>
              <a:rPr lang="en-GB" dirty="0"/>
              <a:t>16 Lanes of ‘int8’</a:t>
            </a:r>
          </a:p>
          <a:p>
            <a:r>
              <a:rPr lang="en-GB" dirty="0"/>
              <a:t>Most instructions operate on lanes individually</a:t>
            </a:r>
          </a:p>
          <a:p>
            <a:r>
              <a:rPr lang="en-GB" dirty="0"/>
              <a:t>A few ‘cross-lane’ instructions like Shuffle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399BA-A247-4527-AAE3-FB1AA55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 January,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B15C4-0A8D-4415-9840-5873E1B8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9F214-1022-45AA-971E-1904B43AE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1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14C3D-96F4-4B5D-A4C6-D02415A98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SIMD Lanes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9B481-EB37-4E05-B661-A85259B95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 January,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66C72-5EF0-4953-AD4B-780B5CF1B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8993D1-7A9F-4736-AC3A-34852FAB5717}"/>
              </a:ext>
            </a:extLst>
          </p:cNvPr>
          <p:cNvSpPr/>
          <p:nvPr/>
        </p:nvSpPr>
        <p:spPr>
          <a:xfrm>
            <a:off x="1048624" y="1996580"/>
            <a:ext cx="2602880" cy="4359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Lane 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E2F14D-7E81-4BB0-A21C-40BB006AEEB4}"/>
              </a:ext>
            </a:extLst>
          </p:cNvPr>
          <p:cNvSpPr/>
          <p:nvPr/>
        </p:nvSpPr>
        <p:spPr>
          <a:xfrm>
            <a:off x="3651504" y="1996580"/>
            <a:ext cx="2542032" cy="4359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Lane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45DA8E-55C8-4B66-944A-39B27E267C70}"/>
              </a:ext>
            </a:extLst>
          </p:cNvPr>
          <p:cNvSpPr/>
          <p:nvPr/>
        </p:nvSpPr>
        <p:spPr>
          <a:xfrm>
            <a:off x="6193536" y="1996580"/>
            <a:ext cx="2542032" cy="4359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Lane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0B8520-6789-4F0E-AD4D-1487C7B0CED0}"/>
              </a:ext>
            </a:extLst>
          </p:cNvPr>
          <p:cNvSpPr/>
          <p:nvPr/>
        </p:nvSpPr>
        <p:spPr>
          <a:xfrm>
            <a:off x="8735568" y="1996580"/>
            <a:ext cx="2608976" cy="4359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Lane 3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61EF8194-1140-4EFC-80AD-17D730A16E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1286490"/>
              </p:ext>
            </p:extLst>
          </p:nvPr>
        </p:nvGraphicFramePr>
        <p:xfrm>
          <a:off x="1116013" y="2478088"/>
          <a:ext cx="10167937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E93BD3-9181-4C29-A0C9-9055150C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6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animBg="1"/>
      <p:bldGraphic spid="12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14C3D-96F4-4B5D-A4C6-D02415A98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SIMD Lanes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9B481-EB37-4E05-B661-A85259B95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 January,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66C72-5EF0-4953-AD4B-780B5CF1B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8993D1-7A9F-4736-AC3A-34852FAB5717}"/>
              </a:ext>
            </a:extLst>
          </p:cNvPr>
          <p:cNvSpPr/>
          <p:nvPr/>
        </p:nvSpPr>
        <p:spPr>
          <a:xfrm>
            <a:off x="1054720" y="1996580"/>
            <a:ext cx="1298708" cy="4359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Lane 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E2F14D-7E81-4BB0-A21C-40BB006AEEB4}"/>
              </a:ext>
            </a:extLst>
          </p:cNvPr>
          <p:cNvSpPr/>
          <p:nvPr/>
        </p:nvSpPr>
        <p:spPr>
          <a:xfrm>
            <a:off x="3627092" y="1996580"/>
            <a:ext cx="1298708" cy="4359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Lane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45DA8E-55C8-4B66-944A-39B27E267C70}"/>
              </a:ext>
            </a:extLst>
          </p:cNvPr>
          <p:cNvSpPr/>
          <p:nvPr/>
        </p:nvSpPr>
        <p:spPr>
          <a:xfrm>
            <a:off x="6193536" y="1996580"/>
            <a:ext cx="1293331" cy="4359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Lane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0B8520-6789-4F0E-AD4D-1487C7B0CED0}"/>
              </a:ext>
            </a:extLst>
          </p:cNvPr>
          <p:cNvSpPr/>
          <p:nvPr/>
        </p:nvSpPr>
        <p:spPr>
          <a:xfrm>
            <a:off x="8758483" y="1996580"/>
            <a:ext cx="1293331" cy="4359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Lane 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72A169-E077-46A4-9300-A377E2DDF671}"/>
              </a:ext>
            </a:extLst>
          </p:cNvPr>
          <p:cNvSpPr/>
          <p:nvPr/>
        </p:nvSpPr>
        <p:spPr>
          <a:xfrm>
            <a:off x="2346446" y="1996580"/>
            <a:ext cx="1298708" cy="4359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Lane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79B3BA-EF34-406E-8C86-2344666B387F}"/>
              </a:ext>
            </a:extLst>
          </p:cNvPr>
          <p:cNvSpPr/>
          <p:nvPr/>
        </p:nvSpPr>
        <p:spPr>
          <a:xfrm>
            <a:off x="4916940" y="1996580"/>
            <a:ext cx="1276595" cy="4359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Lane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72993C-0CFB-4C4A-804E-8D3523407690}"/>
              </a:ext>
            </a:extLst>
          </p:cNvPr>
          <p:cNvSpPr/>
          <p:nvPr/>
        </p:nvSpPr>
        <p:spPr>
          <a:xfrm>
            <a:off x="7486867" y="1996580"/>
            <a:ext cx="1293331" cy="4359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Lane 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8C29C2-CEE7-4370-80FF-1DA62977D5D5}"/>
              </a:ext>
            </a:extLst>
          </p:cNvPr>
          <p:cNvSpPr/>
          <p:nvPr/>
        </p:nvSpPr>
        <p:spPr>
          <a:xfrm>
            <a:off x="10051814" y="1996580"/>
            <a:ext cx="1293331" cy="4359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Lane 7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61EF8194-1140-4EFC-80AD-17D730A16E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8959921"/>
              </p:ext>
            </p:extLst>
          </p:nvPr>
        </p:nvGraphicFramePr>
        <p:xfrm>
          <a:off x="1116013" y="2478088"/>
          <a:ext cx="10167937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FDA3C5-6C2B-4C78-95FF-40D966E0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6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animBg="1"/>
      <p:bldP spid="15" grpId="0" animBg="1"/>
      <p:bldP spid="16" grpId="0" animBg="1"/>
      <p:bldP spid="17" grpId="0" animBg="1"/>
      <p:bldP spid="18" grpId="0" animBg="1"/>
      <p:bldGraphic spid="12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14C3D-96F4-4B5D-A4C6-D02415A98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SIMD Lanes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9B481-EB37-4E05-B661-A85259B95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 January,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66C72-5EF0-4953-AD4B-780B5CF1B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8993D1-7A9F-4736-AC3A-34852FAB5717}"/>
              </a:ext>
            </a:extLst>
          </p:cNvPr>
          <p:cNvSpPr/>
          <p:nvPr/>
        </p:nvSpPr>
        <p:spPr>
          <a:xfrm>
            <a:off x="1129960" y="1996580"/>
            <a:ext cx="585560" cy="4359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dirty="0"/>
              <a:t>Lane 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851815-8DCF-437F-A733-8F39D5BAA9A4}"/>
              </a:ext>
            </a:extLst>
          </p:cNvPr>
          <p:cNvSpPr/>
          <p:nvPr/>
        </p:nvSpPr>
        <p:spPr>
          <a:xfrm>
            <a:off x="1729467" y="1996580"/>
            <a:ext cx="609249" cy="4359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dirty="0"/>
              <a:t>Lane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CA4474-352B-4E22-A381-B4FBFED7C9E3}"/>
              </a:ext>
            </a:extLst>
          </p:cNvPr>
          <p:cNvSpPr/>
          <p:nvPr/>
        </p:nvSpPr>
        <p:spPr>
          <a:xfrm>
            <a:off x="2351608" y="1996580"/>
            <a:ext cx="626540" cy="4359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dirty="0"/>
              <a:t>Lane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79A737-4D3C-4F81-A981-0A45866050A5}"/>
              </a:ext>
            </a:extLst>
          </p:cNvPr>
          <p:cNvSpPr/>
          <p:nvPr/>
        </p:nvSpPr>
        <p:spPr>
          <a:xfrm>
            <a:off x="2983179" y="1996580"/>
            <a:ext cx="609248" cy="4359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dirty="0"/>
              <a:t>Lane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99360F-923E-4C41-BE60-99E5BCD43374}"/>
              </a:ext>
            </a:extLst>
          </p:cNvPr>
          <p:cNvSpPr/>
          <p:nvPr/>
        </p:nvSpPr>
        <p:spPr>
          <a:xfrm>
            <a:off x="3684789" y="1996580"/>
            <a:ext cx="603930" cy="4359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dirty="0"/>
              <a:t>Lane 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E39E10-D2D1-490C-9A5C-3EE484FD8568}"/>
              </a:ext>
            </a:extLst>
          </p:cNvPr>
          <p:cNvSpPr/>
          <p:nvPr/>
        </p:nvSpPr>
        <p:spPr>
          <a:xfrm>
            <a:off x="4301320" y="1996580"/>
            <a:ext cx="603931" cy="4359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dirty="0"/>
              <a:t>Lane 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88EFB6-3D35-41CE-8ECB-950BCB0F4F64}"/>
              </a:ext>
            </a:extLst>
          </p:cNvPr>
          <p:cNvSpPr/>
          <p:nvPr/>
        </p:nvSpPr>
        <p:spPr>
          <a:xfrm>
            <a:off x="4917852" y="1996580"/>
            <a:ext cx="636089" cy="4359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dirty="0"/>
              <a:t>Lane 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C2AB5B-034A-4542-A6CC-DE1695589F74}"/>
              </a:ext>
            </a:extLst>
          </p:cNvPr>
          <p:cNvSpPr/>
          <p:nvPr/>
        </p:nvSpPr>
        <p:spPr>
          <a:xfrm>
            <a:off x="5566542" y="1996580"/>
            <a:ext cx="565821" cy="4359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dirty="0"/>
              <a:t>Lane 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AC4EA8-2F82-4D06-846B-57671D1E4600}"/>
              </a:ext>
            </a:extLst>
          </p:cNvPr>
          <p:cNvSpPr/>
          <p:nvPr/>
        </p:nvSpPr>
        <p:spPr>
          <a:xfrm>
            <a:off x="6232534" y="1996580"/>
            <a:ext cx="635798" cy="4359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dirty="0"/>
              <a:t>Lane 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4FD859-3272-4EF1-8D0B-0F51BFD22D28}"/>
              </a:ext>
            </a:extLst>
          </p:cNvPr>
          <p:cNvSpPr/>
          <p:nvPr/>
        </p:nvSpPr>
        <p:spPr>
          <a:xfrm>
            <a:off x="6868332" y="1996580"/>
            <a:ext cx="635799" cy="4359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dirty="0"/>
              <a:t>Lane 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4877E6-A7AE-4340-9129-16D51290923B}"/>
              </a:ext>
            </a:extLst>
          </p:cNvPr>
          <p:cNvSpPr/>
          <p:nvPr/>
        </p:nvSpPr>
        <p:spPr>
          <a:xfrm>
            <a:off x="7504130" y="1996580"/>
            <a:ext cx="556670" cy="4359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dirty="0"/>
              <a:t>Lane 10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B9E0FB-210D-4B61-AA86-826ADD96AAFF}"/>
              </a:ext>
            </a:extLst>
          </p:cNvPr>
          <p:cNvSpPr/>
          <p:nvPr/>
        </p:nvSpPr>
        <p:spPr>
          <a:xfrm>
            <a:off x="8060800" y="1996580"/>
            <a:ext cx="636088" cy="4359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dirty="0"/>
              <a:t>Lane 11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AD8F0C-B5F6-497D-AEF9-BC92F3AF7EB8}"/>
              </a:ext>
            </a:extLst>
          </p:cNvPr>
          <p:cNvSpPr/>
          <p:nvPr/>
        </p:nvSpPr>
        <p:spPr>
          <a:xfrm>
            <a:off x="8793416" y="1996580"/>
            <a:ext cx="636087" cy="4359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dirty="0"/>
              <a:t>Lane 12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AB6E40-B255-4A0D-AC6A-6888D98017F3}"/>
              </a:ext>
            </a:extLst>
          </p:cNvPr>
          <p:cNvSpPr/>
          <p:nvPr/>
        </p:nvSpPr>
        <p:spPr>
          <a:xfrm>
            <a:off x="9429503" y="1996580"/>
            <a:ext cx="636087" cy="4359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dirty="0"/>
              <a:t>Lane 13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2BE878-4459-41C1-A211-4DD1D9D50CA9}"/>
              </a:ext>
            </a:extLst>
          </p:cNvPr>
          <p:cNvSpPr/>
          <p:nvPr/>
        </p:nvSpPr>
        <p:spPr>
          <a:xfrm>
            <a:off x="10065589" y="1996580"/>
            <a:ext cx="582019" cy="4359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dirty="0"/>
              <a:t>Lane 14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DFAA80-EA4C-495A-8E78-BC9406C3077B}"/>
              </a:ext>
            </a:extLst>
          </p:cNvPr>
          <p:cNvSpPr/>
          <p:nvPr/>
        </p:nvSpPr>
        <p:spPr>
          <a:xfrm>
            <a:off x="10660463" y="1996580"/>
            <a:ext cx="636088" cy="4359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dirty="0"/>
              <a:t>Lane 15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61EF8194-1140-4EFC-80AD-17D730A16E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17773"/>
              </p:ext>
            </p:extLst>
          </p:nvPr>
        </p:nvGraphicFramePr>
        <p:xfrm>
          <a:off x="1116013" y="2478088"/>
          <a:ext cx="10167937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991242-CE20-4842-9CEF-308BECF9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2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Graphic spid="12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1DC9-C47A-43EC-8FCB-C38060D4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instruction - </a:t>
            </a:r>
            <a:r>
              <a:rPr lang="en-GB" dirty="0" err="1"/>
              <a:t>vaddps</a:t>
            </a:r>
            <a:endParaRPr lang="en-GB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0D9A6DB5-0291-4DEC-A371-884CFE19A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70118"/>
              </p:ext>
            </p:extLst>
          </p:nvPr>
        </p:nvGraphicFramePr>
        <p:xfrm>
          <a:off x="1115567" y="3417526"/>
          <a:ext cx="1016793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992">
                  <a:extLst>
                    <a:ext uri="{9D8B030D-6E8A-4147-A177-3AD203B41FA5}">
                      <a16:colId xmlns:a16="http://schemas.microsoft.com/office/drawing/2014/main" val="1456530598"/>
                    </a:ext>
                  </a:extLst>
                </a:gridCol>
                <a:gridCol w="1270992">
                  <a:extLst>
                    <a:ext uri="{9D8B030D-6E8A-4147-A177-3AD203B41FA5}">
                      <a16:colId xmlns:a16="http://schemas.microsoft.com/office/drawing/2014/main" val="3800015089"/>
                    </a:ext>
                  </a:extLst>
                </a:gridCol>
                <a:gridCol w="1270992">
                  <a:extLst>
                    <a:ext uri="{9D8B030D-6E8A-4147-A177-3AD203B41FA5}">
                      <a16:colId xmlns:a16="http://schemas.microsoft.com/office/drawing/2014/main" val="904156316"/>
                    </a:ext>
                  </a:extLst>
                </a:gridCol>
                <a:gridCol w="1270992">
                  <a:extLst>
                    <a:ext uri="{9D8B030D-6E8A-4147-A177-3AD203B41FA5}">
                      <a16:colId xmlns:a16="http://schemas.microsoft.com/office/drawing/2014/main" val="1437228549"/>
                    </a:ext>
                  </a:extLst>
                </a:gridCol>
                <a:gridCol w="1270992">
                  <a:extLst>
                    <a:ext uri="{9D8B030D-6E8A-4147-A177-3AD203B41FA5}">
                      <a16:colId xmlns:a16="http://schemas.microsoft.com/office/drawing/2014/main" val="4221093956"/>
                    </a:ext>
                  </a:extLst>
                </a:gridCol>
                <a:gridCol w="1270992">
                  <a:extLst>
                    <a:ext uri="{9D8B030D-6E8A-4147-A177-3AD203B41FA5}">
                      <a16:colId xmlns:a16="http://schemas.microsoft.com/office/drawing/2014/main" val="3688149892"/>
                    </a:ext>
                  </a:extLst>
                </a:gridCol>
                <a:gridCol w="1270992">
                  <a:extLst>
                    <a:ext uri="{9D8B030D-6E8A-4147-A177-3AD203B41FA5}">
                      <a16:colId xmlns:a16="http://schemas.microsoft.com/office/drawing/2014/main" val="475094591"/>
                    </a:ext>
                  </a:extLst>
                </a:gridCol>
                <a:gridCol w="1270992">
                  <a:extLst>
                    <a:ext uri="{9D8B030D-6E8A-4147-A177-3AD203B41FA5}">
                      <a16:colId xmlns:a16="http://schemas.microsoft.com/office/drawing/2014/main" val="1839226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109329"/>
                  </a:ext>
                </a:extLst>
              </a:tr>
            </a:tbl>
          </a:graphicData>
        </a:graphic>
      </p:graphicFrame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B5953BE7-92DB-404E-AC6B-374944948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980732"/>
              </p:ext>
            </p:extLst>
          </p:nvPr>
        </p:nvGraphicFramePr>
        <p:xfrm>
          <a:off x="1115567" y="4794863"/>
          <a:ext cx="1016793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992">
                  <a:extLst>
                    <a:ext uri="{9D8B030D-6E8A-4147-A177-3AD203B41FA5}">
                      <a16:colId xmlns:a16="http://schemas.microsoft.com/office/drawing/2014/main" val="1456530598"/>
                    </a:ext>
                  </a:extLst>
                </a:gridCol>
                <a:gridCol w="1270992">
                  <a:extLst>
                    <a:ext uri="{9D8B030D-6E8A-4147-A177-3AD203B41FA5}">
                      <a16:colId xmlns:a16="http://schemas.microsoft.com/office/drawing/2014/main" val="3800015089"/>
                    </a:ext>
                  </a:extLst>
                </a:gridCol>
                <a:gridCol w="1270992">
                  <a:extLst>
                    <a:ext uri="{9D8B030D-6E8A-4147-A177-3AD203B41FA5}">
                      <a16:colId xmlns:a16="http://schemas.microsoft.com/office/drawing/2014/main" val="904156316"/>
                    </a:ext>
                  </a:extLst>
                </a:gridCol>
                <a:gridCol w="1270992">
                  <a:extLst>
                    <a:ext uri="{9D8B030D-6E8A-4147-A177-3AD203B41FA5}">
                      <a16:colId xmlns:a16="http://schemas.microsoft.com/office/drawing/2014/main" val="1437228549"/>
                    </a:ext>
                  </a:extLst>
                </a:gridCol>
                <a:gridCol w="1270992">
                  <a:extLst>
                    <a:ext uri="{9D8B030D-6E8A-4147-A177-3AD203B41FA5}">
                      <a16:colId xmlns:a16="http://schemas.microsoft.com/office/drawing/2014/main" val="4221093956"/>
                    </a:ext>
                  </a:extLst>
                </a:gridCol>
                <a:gridCol w="1270992">
                  <a:extLst>
                    <a:ext uri="{9D8B030D-6E8A-4147-A177-3AD203B41FA5}">
                      <a16:colId xmlns:a16="http://schemas.microsoft.com/office/drawing/2014/main" val="3688149892"/>
                    </a:ext>
                  </a:extLst>
                </a:gridCol>
                <a:gridCol w="1270992">
                  <a:extLst>
                    <a:ext uri="{9D8B030D-6E8A-4147-A177-3AD203B41FA5}">
                      <a16:colId xmlns:a16="http://schemas.microsoft.com/office/drawing/2014/main" val="475094591"/>
                    </a:ext>
                  </a:extLst>
                </a:gridCol>
                <a:gridCol w="1270992">
                  <a:extLst>
                    <a:ext uri="{9D8B030D-6E8A-4147-A177-3AD203B41FA5}">
                      <a16:colId xmlns:a16="http://schemas.microsoft.com/office/drawing/2014/main" val="1839226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109329"/>
                  </a:ext>
                </a:extLst>
              </a:tr>
            </a:tbl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46F770-0F88-459A-B088-21F1649A72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531075"/>
              </p:ext>
            </p:extLst>
          </p:nvPr>
        </p:nvGraphicFramePr>
        <p:xfrm>
          <a:off x="1116013" y="2478088"/>
          <a:ext cx="10167937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399BA-A247-4527-AAE3-FB1AA55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 January,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B15C4-0A8D-4415-9840-5873E1B8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06FA40-9433-4CE5-B9CE-EFA06CF600FE}"/>
              </a:ext>
            </a:extLst>
          </p:cNvPr>
          <p:cNvSpPr txBox="1"/>
          <p:nvPr/>
        </p:nvSpPr>
        <p:spPr>
          <a:xfrm>
            <a:off x="1115567" y="2018873"/>
            <a:ext cx="1016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Vector Add Packed Scalar (float)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5C35FB4-768C-4A81-A051-B68F3776D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9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1DC9-C47A-43EC-8FCB-C38060D4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instruction – vfmad213ps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5AE481D-D52B-45E1-8F08-A369E5B03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56453"/>
              </p:ext>
            </p:extLst>
          </p:nvPr>
        </p:nvGraphicFramePr>
        <p:xfrm>
          <a:off x="1115568" y="3061255"/>
          <a:ext cx="1016793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992">
                  <a:extLst>
                    <a:ext uri="{9D8B030D-6E8A-4147-A177-3AD203B41FA5}">
                      <a16:colId xmlns:a16="http://schemas.microsoft.com/office/drawing/2014/main" val="2944462783"/>
                    </a:ext>
                  </a:extLst>
                </a:gridCol>
                <a:gridCol w="1270992">
                  <a:extLst>
                    <a:ext uri="{9D8B030D-6E8A-4147-A177-3AD203B41FA5}">
                      <a16:colId xmlns:a16="http://schemas.microsoft.com/office/drawing/2014/main" val="186883039"/>
                    </a:ext>
                  </a:extLst>
                </a:gridCol>
                <a:gridCol w="1270992">
                  <a:extLst>
                    <a:ext uri="{9D8B030D-6E8A-4147-A177-3AD203B41FA5}">
                      <a16:colId xmlns:a16="http://schemas.microsoft.com/office/drawing/2014/main" val="4038748739"/>
                    </a:ext>
                  </a:extLst>
                </a:gridCol>
                <a:gridCol w="1270992">
                  <a:extLst>
                    <a:ext uri="{9D8B030D-6E8A-4147-A177-3AD203B41FA5}">
                      <a16:colId xmlns:a16="http://schemas.microsoft.com/office/drawing/2014/main" val="1776419971"/>
                    </a:ext>
                  </a:extLst>
                </a:gridCol>
                <a:gridCol w="1270992">
                  <a:extLst>
                    <a:ext uri="{9D8B030D-6E8A-4147-A177-3AD203B41FA5}">
                      <a16:colId xmlns:a16="http://schemas.microsoft.com/office/drawing/2014/main" val="2437147697"/>
                    </a:ext>
                  </a:extLst>
                </a:gridCol>
                <a:gridCol w="1270992">
                  <a:extLst>
                    <a:ext uri="{9D8B030D-6E8A-4147-A177-3AD203B41FA5}">
                      <a16:colId xmlns:a16="http://schemas.microsoft.com/office/drawing/2014/main" val="566134326"/>
                    </a:ext>
                  </a:extLst>
                </a:gridCol>
                <a:gridCol w="1270992">
                  <a:extLst>
                    <a:ext uri="{9D8B030D-6E8A-4147-A177-3AD203B41FA5}">
                      <a16:colId xmlns:a16="http://schemas.microsoft.com/office/drawing/2014/main" val="1223968989"/>
                    </a:ext>
                  </a:extLst>
                </a:gridCol>
                <a:gridCol w="1270992">
                  <a:extLst>
                    <a:ext uri="{9D8B030D-6E8A-4147-A177-3AD203B41FA5}">
                      <a16:colId xmlns:a16="http://schemas.microsoft.com/office/drawing/2014/main" val="229520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73076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9E58F85-5E4E-44B0-9A09-029B0C197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706522"/>
              </p:ext>
            </p:extLst>
          </p:nvPr>
        </p:nvGraphicFramePr>
        <p:xfrm>
          <a:off x="1115568" y="4084520"/>
          <a:ext cx="1016793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992">
                  <a:extLst>
                    <a:ext uri="{9D8B030D-6E8A-4147-A177-3AD203B41FA5}">
                      <a16:colId xmlns:a16="http://schemas.microsoft.com/office/drawing/2014/main" val="2944462783"/>
                    </a:ext>
                  </a:extLst>
                </a:gridCol>
                <a:gridCol w="1270992">
                  <a:extLst>
                    <a:ext uri="{9D8B030D-6E8A-4147-A177-3AD203B41FA5}">
                      <a16:colId xmlns:a16="http://schemas.microsoft.com/office/drawing/2014/main" val="186883039"/>
                    </a:ext>
                  </a:extLst>
                </a:gridCol>
                <a:gridCol w="1270992">
                  <a:extLst>
                    <a:ext uri="{9D8B030D-6E8A-4147-A177-3AD203B41FA5}">
                      <a16:colId xmlns:a16="http://schemas.microsoft.com/office/drawing/2014/main" val="4038748739"/>
                    </a:ext>
                  </a:extLst>
                </a:gridCol>
                <a:gridCol w="1270992">
                  <a:extLst>
                    <a:ext uri="{9D8B030D-6E8A-4147-A177-3AD203B41FA5}">
                      <a16:colId xmlns:a16="http://schemas.microsoft.com/office/drawing/2014/main" val="1776419971"/>
                    </a:ext>
                  </a:extLst>
                </a:gridCol>
                <a:gridCol w="1270992">
                  <a:extLst>
                    <a:ext uri="{9D8B030D-6E8A-4147-A177-3AD203B41FA5}">
                      <a16:colId xmlns:a16="http://schemas.microsoft.com/office/drawing/2014/main" val="2437147697"/>
                    </a:ext>
                  </a:extLst>
                </a:gridCol>
                <a:gridCol w="1270992">
                  <a:extLst>
                    <a:ext uri="{9D8B030D-6E8A-4147-A177-3AD203B41FA5}">
                      <a16:colId xmlns:a16="http://schemas.microsoft.com/office/drawing/2014/main" val="566134326"/>
                    </a:ext>
                  </a:extLst>
                </a:gridCol>
                <a:gridCol w="1270992">
                  <a:extLst>
                    <a:ext uri="{9D8B030D-6E8A-4147-A177-3AD203B41FA5}">
                      <a16:colId xmlns:a16="http://schemas.microsoft.com/office/drawing/2014/main" val="1223968989"/>
                    </a:ext>
                  </a:extLst>
                </a:gridCol>
                <a:gridCol w="1270992">
                  <a:extLst>
                    <a:ext uri="{9D8B030D-6E8A-4147-A177-3AD203B41FA5}">
                      <a16:colId xmlns:a16="http://schemas.microsoft.com/office/drawing/2014/main" val="229520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73076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2C7B960-BC76-4FF0-B624-2AD0C0179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987648"/>
              </p:ext>
            </p:extLst>
          </p:nvPr>
        </p:nvGraphicFramePr>
        <p:xfrm>
          <a:off x="1115568" y="5099396"/>
          <a:ext cx="1016793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992">
                  <a:extLst>
                    <a:ext uri="{9D8B030D-6E8A-4147-A177-3AD203B41FA5}">
                      <a16:colId xmlns:a16="http://schemas.microsoft.com/office/drawing/2014/main" val="2944462783"/>
                    </a:ext>
                  </a:extLst>
                </a:gridCol>
                <a:gridCol w="1270992">
                  <a:extLst>
                    <a:ext uri="{9D8B030D-6E8A-4147-A177-3AD203B41FA5}">
                      <a16:colId xmlns:a16="http://schemas.microsoft.com/office/drawing/2014/main" val="186883039"/>
                    </a:ext>
                  </a:extLst>
                </a:gridCol>
                <a:gridCol w="1270992">
                  <a:extLst>
                    <a:ext uri="{9D8B030D-6E8A-4147-A177-3AD203B41FA5}">
                      <a16:colId xmlns:a16="http://schemas.microsoft.com/office/drawing/2014/main" val="4038748739"/>
                    </a:ext>
                  </a:extLst>
                </a:gridCol>
                <a:gridCol w="1270992">
                  <a:extLst>
                    <a:ext uri="{9D8B030D-6E8A-4147-A177-3AD203B41FA5}">
                      <a16:colId xmlns:a16="http://schemas.microsoft.com/office/drawing/2014/main" val="1776419971"/>
                    </a:ext>
                  </a:extLst>
                </a:gridCol>
                <a:gridCol w="1270992">
                  <a:extLst>
                    <a:ext uri="{9D8B030D-6E8A-4147-A177-3AD203B41FA5}">
                      <a16:colId xmlns:a16="http://schemas.microsoft.com/office/drawing/2014/main" val="2437147697"/>
                    </a:ext>
                  </a:extLst>
                </a:gridCol>
                <a:gridCol w="1270992">
                  <a:extLst>
                    <a:ext uri="{9D8B030D-6E8A-4147-A177-3AD203B41FA5}">
                      <a16:colId xmlns:a16="http://schemas.microsoft.com/office/drawing/2014/main" val="566134326"/>
                    </a:ext>
                  </a:extLst>
                </a:gridCol>
                <a:gridCol w="1270992">
                  <a:extLst>
                    <a:ext uri="{9D8B030D-6E8A-4147-A177-3AD203B41FA5}">
                      <a16:colId xmlns:a16="http://schemas.microsoft.com/office/drawing/2014/main" val="1223968989"/>
                    </a:ext>
                  </a:extLst>
                </a:gridCol>
                <a:gridCol w="1270992">
                  <a:extLst>
                    <a:ext uri="{9D8B030D-6E8A-4147-A177-3AD203B41FA5}">
                      <a16:colId xmlns:a16="http://schemas.microsoft.com/office/drawing/2014/main" val="229520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730766"/>
                  </a:ext>
                </a:extLst>
              </a:tr>
            </a:tbl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46F770-0F88-459A-B088-21F1649A72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1280595"/>
              </p:ext>
            </p:extLst>
          </p:nvPr>
        </p:nvGraphicFramePr>
        <p:xfrm>
          <a:off x="1116013" y="2478088"/>
          <a:ext cx="10167937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399BA-A247-4527-AAE3-FB1AA55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 January,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B15C4-0A8D-4415-9840-5873E1B8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C566DE-6300-4FFC-89ED-87710B3F20D3}"/>
              </a:ext>
            </a:extLst>
          </p:cNvPr>
          <p:cNvSpPr txBox="1"/>
          <p:nvPr/>
        </p:nvSpPr>
        <p:spPr>
          <a:xfrm>
            <a:off x="1115567" y="2018873"/>
            <a:ext cx="1016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Vector Fused-Multiply-Add Packed Scalar (ymm2, ymm1, ymm3)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8A2B2F-0295-4DF1-BB69-EB7E5F8A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1DC9-C47A-43EC-8FCB-C38060D4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use SIMD?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995FE-7179-4374-8BF4-40F63C95B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Assembly	</a:t>
            </a:r>
          </a:p>
          <a:p>
            <a:pPr lvl="1"/>
            <a:r>
              <a:rPr lang="en-GB" dirty="0"/>
              <a:t>vfmadd213ps ymm1, ymm2, ymm3 </a:t>
            </a:r>
          </a:p>
          <a:p>
            <a:pPr lvl="1"/>
            <a:r>
              <a:rPr lang="en-GB" dirty="0"/>
              <a:t>Not very portable, difficult to maintain/refactor</a:t>
            </a:r>
          </a:p>
          <a:p>
            <a:r>
              <a:rPr lang="en-GB" dirty="0" err="1"/>
              <a:t>Intrinsics</a:t>
            </a:r>
            <a:endParaRPr lang="en-GB" dirty="0"/>
          </a:p>
          <a:p>
            <a:pPr lvl="1"/>
            <a:r>
              <a:rPr lang="en-GB" dirty="0" err="1"/>
              <a:t>vecD</a:t>
            </a:r>
            <a:r>
              <a:rPr lang="en-GB" dirty="0"/>
              <a:t> = __mm256_fmadd_ps(</a:t>
            </a:r>
            <a:r>
              <a:rPr lang="en-GB" dirty="0" err="1"/>
              <a:t>vecA</a:t>
            </a:r>
            <a:r>
              <a:rPr lang="en-GB" dirty="0"/>
              <a:t>, </a:t>
            </a:r>
            <a:r>
              <a:rPr lang="en-GB" dirty="0" err="1"/>
              <a:t>vecB</a:t>
            </a:r>
            <a:r>
              <a:rPr lang="en-GB" dirty="0"/>
              <a:t>, </a:t>
            </a:r>
            <a:r>
              <a:rPr lang="en-GB" dirty="0" err="1"/>
              <a:t>vecC</a:t>
            </a:r>
            <a:r>
              <a:rPr lang="en-GB" dirty="0"/>
              <a:t>);</a:t>
            </a:r>
          </a:p>
          <a:p>
            <a:pPr lvl="1"/>
            <a:r>
              <a:rPr lang="en-GB" dirty="0"/>
              <a:t>More portable, slightly easier to maintain/refactor</a:t>
            </a:r>
          </a:p>
          <a:p>
            <a:r>
              <a:rPr lang="en-GB" dirty="0"/>
              <a:t>Compiler (Auto-</a:t>
            </a:r>
            <a:r>
              <a:rPr lang="en-GB" dirty="0" err="1"/>
              <a:t>Vectoriser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float </a:t>
            </a:r>
            <a:r>
              <a:rPr lang="en-GB" dirty="0" err="1"/>
              <a:t>vecD</a:t>
            </a:r>
            <a:r>
              <a:rPr lang="en-GB" dirty="0"/>
              <a:t> = (</a:t>
            </a:r>
            <a:r>
              <a:rPr lang="en-GB" dirty="0" err="1"/>
              <a:t>vecA</a:t>
            </a:r>
            <a:r>
              <a:rPr lang="en-GB" dirty="0"/>
              <a:t> * </a:t>
            </a:r>
            <a:r>
              <a:rPr lang="en-GB" dirty="0" err="1"/>
              <a:t>vecB</a:t>
            </a:r>
            <a:r>
              <a:rPr lang="en-GB" dirty="0"/>
              <a:t>) + </a:t>
            </a:r>
            <a:r>
              <a:rPr lang="en-GB" dirty="0" err="1"/>
              <a:t>vecC</a:t>
            </a:r>
            <a:r>
              <a:rPr lang="en-GB" dirty="0"/>
              <a:t>;</a:t>
            </a:r>
          </a:p>
          <a:p>
            <a:pPr lvl="1"/>
            <a:r>
              <a:rPr lang="en-GB" dirty="0"/>
              <a:t>Quite portable, very easy to maintain/refactor</a:t>
            </a:r>
          </a:p>
          <a:p>
            <a:pPr lvl="1"/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399BA-A247-4527-AAE3-FB1AA55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 January,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B15C4-0A8D-4415-9840-5873E1B8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E959D-7722-4475-A8E5-98CD70312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7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1DC9-C47A-43EC-8FCB-C38060D4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about compiler?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995FE-7179-4374-8BF4-40F63C95B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Compilers can ‘auto-vectorise’ code</a:t>
            </a:r>
          </a:p>
          <a:p>
            <a:pPr lvl="1"/>
            <a:r>
              <a:rPr lang="en-GB" dirty="0"/>
              <a:t>But you need to help them</a:t>
            </a:r>
          </a:p>
          <a:p>
            <a:r>
              <a:rPr lang="en-GB" dirty="0"/>
              <a:t>Favour </a:t>
            </a:r>
            <a:r>
              <a:rPr lang="en-GB" dirty="0" err="1"/>
              <a:t>ptr</a:t>
            </a:r>
            <a:r>
              <a:rPr lang="en-GB" dirty="0"/>
              <a:t>[] array access over Pointer Maths (</a:t>
            </a:r>
            <a:r>
              <a:rPr lang="en-GB" dirty="0" err="1"/>
              <a:t>ptr</a:t>
            </a:r>
            <a:r>
              <a:rPr lang="en-GB" dirty="0"/>
              <a:t>++) </a:t>
            </a:r>
          </a:p>
          <a:p>
            <a:pPr lvl="2"/>
            <a:r>
              <a:rPr lang="en-GB" dirty="0" err="1"/>
              <a:t>ptr</a:t>
            </a:r>
            <a:r>
              <a:rPr lang="en-GB" dirty="0"/>
              <a:t>[index + offset]</a:t>
            </a:r>
          </a:p>
          <a:p>
            <a:pPr lvl="2"/>
            <a:r>
              <a:rPr lang="en-GB" dirty="0"/>
              <a:t>Compiler can determine that ‘</a:t>
            </a:r>
            <a:r>
              <a:rPr lang="en-GB" dirty="0" err="1"/>
              <a:t>ptr</a:t>
            </a:r>
            <a:r>
              <a:rPr lang="en-GB" dirty="0"/>
              <a:t>’ is invariant </a:t>
            </a:r>
          </a:p>
          <a:p>
            <a:r>
              <a:rPr lang="en-GB" dirty="0"/>
              <a:t>Auto-</a:t>
            </a:r>
            <a:r>
              <a:rPr lang="en-GB" dirty="0" err="1"/>
              <a:t>vectoriser</a:t>
            </a:r>
            <a:r>
              <a:rPr lang="en-GB" dirty="0"/>
              <a:t> doesn’t like conditionals / branches</a:t>
            </a:r>
          </a:p>
          <a:p>
            <a:pPr lvl="2"/>
            <a:r>
              <a:rPr lang="en-GB" dirty="0"/>
              <a:t>Use Masks e.g. uint32 </a:t>
            </a:r>
            <a:r>
              <a:rPr lang="en-GB" dirty="0" err="1"/>
              <a:t>val</a:t>
            </a:r>
            <a:r>
              <a:rPr lang="en-GB" dirty="0"/>
              <a:t> = (</a:t>
            </a:r>
            <a:r>
              <a:rPr lang="en-GB" dirty="0" err="1"/>
              <a:t>trueVal</a:t>
            </a:r>
            <a:r>
              <a:rPr lang="en-GB" dirty="0"/>
              <a:t> &amp; 0xffffffff) | (</a:t>
            </a:r>
            <a:r>
              <a:rPr lang="en-GB" dirty="0" err="1"/>
              <a:t>falseVal</a:t>
            </a:r>
            <a:r>
              <a:rPr lang="en-GB" dirty="0"/>
              <a:t> &amp; 0x00000000)</a:t>
            </a:r>
          </a:p>
          <a:p>
            <a:pPr lvl="2"/>
            <a:r>
              <a:rPr lang="en-GB" dirty="0"/>
              <a:t>Use Maths e.g. float </a:t>
            </a:r>
            <a:r>
              <a:rPr lang="en-GB" dirty="0" err="1"/>
              <a:t>val</a:t>
            </a:r>
            <a:r>
              <a:rPr lang="en-GB" dirty="0"/>
              <a:t> = (</a:t>
            </a:r>
            <a:r>
              <a:rPr lang="en-GB" dirty="0" err="1"/>
              <a:t>trueVal</a:t>
            </a:r>
            <a:r>
              <a:rPr lang="en-GB" dirty="0"/>
              <a:t> * 1.0f) + (</a:t>
            </a:r>
            <a:r>
              <a:rPr lang="en-GB" dirty="0" err="1"/>
              <a:t>falseVal</a:t>
            </a:r>
            <a:r>
              <a:rPr lang="en-GB" dirty="0"/>
              <a:t> * 0.0f)</a:t>
            </a:r>
          </a:p>
          <a:p>
            <a:pPr lvl="1"/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399BA-A247-4527-AAE3-FB1AA55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 January,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B15C4-0A8D-4415-9840-5873E1B8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63C29-511B-4987-8DF2-2B73FF06E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1DC9-C47A-43EC-8FCB-C38060D4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995FE-7179-4374-8BF4-40F63C95B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Steve Humphries</a:t>
            </a:r>
          </a:p>
          <a:p>
            <a:pPr lvl="1"/>
            <a:r>
              <a:rPr lang="en-GB" dirty="0"/>
              <a:t>Principal Programmer (Low-Level / Graphics)</a:t>
            </a:r>
          </a:p>
          <a:p>
            <a:pPr lvl="1"/>
            <a:r>
              <a:rPr lang="en-GB" dirty="0"/>
              <a:t>Technical Director (Compute Unit Limited)</a:t>
            </a:r>
          </a:p>
          <a:p>
            <a:r>
              <a:rPr lang="en-GB" dirty="0"/>
              <a:t>I’ve worked on a few different types of gaming hardware</a:t>
            </a:r>
          </a:p>
          <a:p>
            <a:pPr lvl="1"/>
            <a:r>
              <a:rPr lang="en-GB" dirty="0"/>
              <a:t>Spectrum, </a:t>
            </a:r>
            <a:r>
              <a:rPr lang="en-GB" dirty="0" err="1"/>
              <a:t>AtariST</a:t>
            </a:r>
            <a:r>
              <a:rPr lang="en-GB" dirty="0"/>
              <a:t>, Amiga, PC, </a:t>
            </a:r>
            <a:r>
              <a:rPr lang="en-GB" dirty="0" err="1"/>
              <a:t>RaspberryPi</a:t>
            </a:r>
            <a:endParaRPr lang="en-GB" dirty="0"/>
          </a:p>
          <a:p>
            <a:pPr lvl="1"/>
            <a:r>
              <a:rPr lang="en-GB" dirty="0"/>
              <a:t>PlayStation1/2/3/4, Xbox/360/One, Switch</a:t>
            </a:r>
          </a:p>
          <a:p>
            <a:r>
              <a:rPr lang="en-GB" dirty="0"/>
              <a:t>I’ve worked on a few games over the years</a:t>
            </a:r>
          </a:p>
          <a:p>
            <a:pPr lvl="1"/>
            <a:r>
              <a:rPr lang="en-GB" dirty="0"/>
              <a:t>Music2000, TT Superbikes, </a:t>
            </a:r>
            <a:r>
              <a:rPr lang="en-GB" dirty="0" err="1"/>
              <a:t>MotorStorm</a:t>
            </a:r>
            <a:r>
              <a:rPr lang="en-GB" dirty="0"/>
              <a:t> 1/2/3, </a:t>
            </a:r>
            <a:r>
              <a:rPr lang="en-GB" dirty="0" err="1"/>
              <a:t>Driveclub</a:t>
            </a:r>
            <a:r>
              <a:rPr lang="en-GB" dirty="0"/>
              <a:t>, Onrush, …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399BA-A247-4527-AAE3-FB1AA55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 January, 2020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B15C4-0A8D-4415-9840-5873E1B8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54051-8AE8-4245-A287-188EDB38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0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1DC9-C47A-43EC-8FCB-C38060D4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‘auto-vectorisation’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A6E7BB-E034-4768-9CA2-27C6FEDF6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696108"/>
            <a:ext cx="5187696" cy="269234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399BA-A247-4527-AAE3-FB1AA55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 January,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B15C4-0A8D-4415-9840-5873E1B8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69F53E-83D9-41FF-A1A7-50DB7AA0D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" y="3226460"/>
            <a:ext cx="4945336" cy="16316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98D4EE-05C5-48F4-801E-698AE22AA4AF}"/>
              </a:ext>
            </a:extLst>
          </p:cNvPr>
          <p:cNvSpPr txBox="1"/>
          <p:nvPr/>
        </p:nvSpPr>
        <p:spPr>
          <a:xfrm>
            <a:off x="1115567" y="2018873"/>
            <a:ext cx="1016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x64 </a:t>
            </a:r>
            <a:r>
              <a:rPr lang="en-GB" dirty="0" err="1"/>
              <a:t>msvc</a:t>
            </a:r>
            <a:r>
              <a:rPr lang="en-GB" dirty="0"/>
              <a:t> v19.24 ‘cl.exe /arch:AVX2 /</a:t>
            </a:r>
            <a:r>
              <a:rPr lang="en-GB" dirty="0" err="1"/>
              <a:t>fp:fast</a:t>
            </a:r>
            <a:r>
              <a:rPr lang="en-GB" dirty="0"/>
              <a:t>’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8054AF-7791-49C9-A9D6-3BE5E3DD0210}"/>
              </a:ext>
            </a:extLst>
          </p:cNvPr>
          <p:cNvSpPr/>
          <p:nvPr/>
        </p:nvSpPr>
        <p:spPr>
          <a:xfrm>
            <a:off x="1610797" y="3824280"/>
            <a:ext cx="4275275" cy="2180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55B056-8145-4A86-B0D4-A1A2E9A037F3}"/>
              </a:ext>
            </a:extLst>
          </p:cNvPr>
          <p:cNvSpPr/>
          <p:nvPr/>
        </p:nvSpPr>
        <p:spPr>
          <a:xfrm>
            <a:off x="6199535" y="2716058"/>
            <a:ext cx="4985138" cy="8857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C88CA5-22BF-4670-B3DF-6F979EF0E691}"/>
              </a:ext>
            </a:extLst>
          </p:cNvPr>
          <p:cNvSpPr/>
          <p:nvPr/>
        </p:nvSpPr>
        <p:spPr>
          <a:xfrm>
            <a:off x="1610797" y="4038480"/>
            <a:ext cx="4275275" cy="21800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9B7EC8-B878-4B62-BAB3-15EF7C495138}"/>
              </a:ext>
            </a:extLst>
          </p:cNvPr>
          <p:cNvSpPr/>
          <p:nvPr/>
        </p:nvSpPr>
        <p:spPr>
          <a:xfrm>
            <a:off x="6199535" y="3637650"/>
            <a:ext cx="4985138" cy="84513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9188C0-3AD6-4351-B6BA-B06985308D97}"/>
              </a:ext>
            </a:extLst>
          </p:cNvPr>
          <p:cNvSpPr/>
          <p:nvPr/>
        </p:nvSpPr>
        <p:spPr>
          <a:xfrm>
            <a:off x="1610797" y="4264787"/>
            <a:ext cx="4275275" cy="21800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1F41A8-CD3D-4D3D-9B05-315B5B5E5D94}"/>
              </a:ext>
            </a:extLst>
          </p:cNvPr>
          <p:cNvSpPr/>
          <p:nvPr/>
        </p:nvSpPr>
        <p:spPr>
          <a:xfrm>
            <a:off x="6199535" y="4525365"/>
            <a:ext cx="4985138" cy="80491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8C18CBD-D1E8-4922-B8B8-36C3CE56F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1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5A309-F21E-4BB5-A6A1-CA82E525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BF16F-C7AF-49AC-BD88-D5981265D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Vector Instructions operate on multiple data items at once</a:t>
            </a:r>
          </a:p>
          <a:p>
            <a:pPr lvl="1"/>
            <a:r>
              <a:rPr lang="en-GB" dirty="0"/>
              <a:t>A single instruction can do lots of ‘work’</a:t>
            </a:r>
          </a:p>
          <a:p>
            <a:r>
              <a:rPr lang="en-GB" dirty="0"/>
              <a:t>Think in terms of ‘lanes’</a:t>
            </a:r>
          </a:p>
          <a:p>
            <a:pPr lvl="1"/>
            <a:r>
              <a:rPr lang="en-GB" dirty="0"/>
              <a:t>Only a few special instructions for ‘changing lanes’</a:t>
            </a:r>
          </a:p>
          <a:p>
            <a:r>
              <a:rPr lang="en-GB" dirty="0"/>
              <a:t>Compilers can auto-vectorise code</a:t>
            </a:r>
          </a:p>
          <a:p>
            <a:pPr lvl="1"/>
            <a:r>
              <a:rPr lang="en-GB" dirty="0"/>
              <a:t>If written simply enough, favour </a:t>
            </a:r>
            <a:r>
              <a:rPr lang="en-GB" dirty="0" err="1"/>
              <a:t>ptr</a:t>
            </a:r>
            <a:r>
              <a:rPr lang="en-GB" dirty="0"/>
              <a:t>[] accesses and no branches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7082B-0066-4904-972F-29AD5B1C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 January,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DF6D8-9048-4B3E-9CD4-63C1F7F1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576CD-C282-49EA-940E-E9B8CD3E9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0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5A309-F21E-4BB5-A6A1-CA82E525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BF16F-C7AF-49AC-BD88-D5981265D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7082B-0066-4904-972F-29AD5B1C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 January,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DF6D8-9048-4B3E-9CD4-63C1F7F1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5B6D5-27A1-4121-BC5E-08081CC2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7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1DC9-C47A-43EC-8FCB-C38060D4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b="1" dirty="0"/>
              <a:t>SI</a:t>
            </a:r>
            <a:r>
              <a:rPr lang="en-GB" dirty="0"/>
              <a:t>MD?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995FE-7179-4374-8BF4-40F63C95B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Single Instruction</a:t>
            </a:r>
            <a:r>
              <a:rPr lang="en-GB" dirty="0"/>
              <a:t> Multiple Data</a:t>
            </a:r>
          </a:p>
          <a:p>
            <a:r>
              <a:rPr lang="en-GB" dirty="0"/>
              <a:t>Aka - ‘Vector’ Instructions</a:t>
            </a:r>
          </a:p>
          <a:p>
            <a:r>
              <a:rPr lang="en-GB" dirty="0"/>
              <a:t>SSE, Neon, VMX, SPU, AVX/512, GPU</a:t>
            </a:r>
          </a:p>
          <a:p>
            <a:r>
              <a:rPr lang="en-GB" dirty="0"/>
              <a:t>Vector Registers ‘pack’ multiple ‘data’ values</a:t>
            </a:r>
          </a:p>
          <a:p>
            <a:r>
              <a:rPr lang="en-GB" dirty="0"/>
              <a:t>Execute same operation on all values packed in register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399BA-A247-4527-AAE3-FB1AA55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 January,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B15C4-0A8D-4415-9840-5873E1B8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DBA36-3975-41F1-9A50-AEB17895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6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1DC9-C47A-43EC-8FCB-C38060D4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SI</a:t>
            </a:r>
            <a:r>
              <a:rPr lang="en-GB" b="1" dirty="0"/>
              <a:t>MD</a:t>
            </a:r>
            <a:r>
              <a:rPr lang="en-GB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995FE-7179-4374-8BF4-40F63C95B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Single Instruction </a:t>
            </a:r>
            <a:r>
              <a:rPr lang="en-GB" b="1" dirty="0"/>
              <a:t>Multiple Data</a:t>
            </a:r>
            <a:endParaRPr lang="en-GB" dirty="0"/>
          </a:p>
          <a:p>
            <a:r>
              <a:rPr lang="en-GB" dirty="0"/>
              <a:t>4 x float (SSE/Neon/VMX)</a:t>
            </a:r>
          </a:p>
          <a:p>
            <a:r>
              <a:rPr lang="en-GB" dirty="0"/>
              <a:t>8 x float (AVX)</a:t>
            </a:r>
          </a:p>
          <a:p>
            <a:r>
              <a:rPr lang="en-GB" dirty="0"/>
              <a:t>16 x float (AVX-512)</a:t>
            </a:r>
          </a:p>
          <a:p>
            <a:r>
              <a:rPr lang="en-GB" dirty="0"/>
              <a:t>32 x float (NVidia Core)</a:t>
            </a:r>
          </a:p>
          <a:p>
            <a:r>
              <a:rPr lang="en-GB" dirty="0"/>
              <a:t>64 x float (AMD Core)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399BA-A247-4527-AAE3-FB1AA55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 January,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B15C4-0A8D-4415-9840-5873E1B8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A161E-BA93-4535-BA4A-976691BE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3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1DC9-C47A-43EC-8FCB-C38060D4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SIMD?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995FE-7179-4374-8BF4-40F63C95B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Instruction Decode is usually expensive</a:t>
            </a:r>
          </a:p>
          <a:p>
            <a:pPr lvl="1"/>
            <a:r>
              <a:rPr lang="en-GB" dirty="0"/>
              <a:t>Lots of transistor logic before you actually do useful work</a:t>
            </a:r>
          </a:p>
          <a:p>
            <a:r>
              <a:rPr lang="en-GB" dirty="0"/>
              <a:t>Instructions per Cycle (IPC) key performance metric</a:t>
            </a:r>
          </a:p>
          <a:p>
            <a:pPr lvl="1"/>
            <a:r>
              <a:rPr lang="en-GB" dirty="0"/>
              <a:t>How much work can be done per CPU clock cycle</a:t>
            </a:r>
          </a:p>
          <a:p>
            <a:r>
              <a:rPr lang="en-GB" dirty="0"/>
              <a:t>How can IPC be increased?</a:t>
            </a:r>
          </a:p>
          <a:p>
            <a:pPr lvl="1"/>
            <a:r>
              <a:rPr lang="en-GB" dirty="0"/>
              <a:t>Pack Instructions together – VLIW (Very Long Instruction Word)</a:t>
            </a:r>
          </a:p>
          <a:p>
            <a:pPr lvl="1"/>
            <a:r>
              <a:rPr lang="en-GB" dirty="0"/>
              <a:t>Do more work for each Instruction decoded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399BA-A247-4527-AAE3-FB1AA55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 January,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B15C4-0A8D-4415-9840-5873E1B8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4EA0B-0DBC-4815-9D9F-5546FF6E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2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1DC9-C47A-43EC-8FCB-C38060D4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SIMD?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995FE-7179-4374-8BF4-40F63C95B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Instruction Decode is usually expensive</a:t>
            </a:r>
          </a:p>
          <a:p>
            <a:pPr lvl="1"/>
            <a:r>
              <a:rPr lang="en-GB" dirty="0"/>
              <a:t>Therefore, how much work could one instruction do?</a:t>
            </a:r>
          </a:p>
          <a:p>
            <a:r>
              <a:rPr lang="en-GB" dirty="0"/>
              <a:t>Enter SIMD</a:t>
            </a:r>
          </a:p>
          <a:p>
            <a:pPr lvl="1"/>
            <a:r>
              <a:rPr lang="en-GB" dirty="0"/>
              <a:t>Each instruction operates on multiple data items in parallel</a:t>
            </a:r>
          </a:p>
          <a:p>
            <a:r>
              <a:rPr lang="en-GB" dirty="0"/>
              <a:t>Execute same operation multiple times</a:t>
            </a:r>
          </a:p>
          <a:p>
            <a:pPr lvl="1"/>
            <a:r>
              <a:rPr lang="en-GB" dirty="0"/>
              <a:t>In a single cycle across many data items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399BA-A247-4527-AAE3-FB1AA55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 January,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B15C4-0A8D-4415-9840-5873E1B8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419B5-42D8-4F22-8E0C-9A8FA5DF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5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1DC9-C47A-43EC-8FCB-C38060D4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SIMD?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995FE-7179-4374-8BF4-40F63C95B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More work for same # Instructions per Clock</a:t>
            </a:r>
          </a:p>
          <a:p>
            <a:pPr lvl="1"/>
            <a:r>
              <a:rPr lang="en-GB" dirty="0"/>
              <a:t>Commonly (marketing) measured in FLOPS</a:t>
            </a:r>
          </a:p>
          <a:p>
            <a:pPr lvl="1"/>
            <a:r>
              <a:rPr lang="en-GB" dirty="0"/>
              <a:t>FLOPS -&gt; </a:t>
            </a:r>
            <a:r>
              <a:rPr lang="en-GB" b="1" dirty="0" err="1"/>
              <a:t>FL</a:t>
            </a:r>
            <a:r>
              <a:rPr lang="en-GB" dirty="0" err="1"/>
              <a:t>oating-point</a:t>
            </a:r>
            <a:r>
              <a:rPr lang="en-GB" dirty="0"/>
              <a:t> </a:t>
            </a:r>
            <a:r>
              <a:rPr lang="en-GB" b="1" dirty="0"/>
              <a:t>O</a:t>
            </a:r>
            <a:r>
              <a:rPr lang="en-GB" dirty="0"/>
              <a:t>perations </a:t>
            </a:r>
            <a:r>
              <a:rPr lang="en-GB" b="1" dirty="0"/>
              <a:t>P</a:t>
            </a:r>
            <a:r>
              <a:rPr lang="en-GB" dirty="0"/>
              <a:t>er </a:t>
            </a:r>
            <a:r>
              <a:rPr lang="en-GB" b="1" dirty="0"/>
              <a:t>S</a:t>
            </a:r>
            <a:r>
              <a:rPr lang="en-GB" dirty="0"/>
              <a:t>econd</a:t>
            </a:r>
          </a:p>
          <a:p>
            <a:r>
              <a:rPr lang="en-GB" dirty="0"/>
              <a:t>D = A + B = 1 Add = 1 FLOP</a:t>
            </a:r>
          </a:p>
          <a:p>
            <a:r>
              <a:rPr lang="en-GB" dirty="0"/>
              <a:t>D = (A * B) + C = 1 Multiply and 1 Add = 2 FLOP</a:t>
            </a:r>
          </a:p>
          <a:p>
            <a:r>
              <a:rPr lang="en-GB" dirty="0"/>
              <a:t>Multiply-Add on 8-Way SIMD unit = 16 x FLOP / cycle</a:t>
            </a:r>
          </a:p>
          <a:p>
            <a:r>
              <a:rPr lang="en-GB" dirty="0"/>
              <a:t>ALU is relatively cheap compared to cache, registers, etc</a:t>
            </a:r>
          </a:p>
          <a:p>
            <a:pPr lvl="1"/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399BA-A247-4527-AAE3-FB1AA55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 January,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B15C4-0A8D-4415-9840-5873E1B8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61107-32E3-40AC-9281-328E1B7CB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1DC9-C47A-43EC-8FCB-C38060D4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SIMD?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995FE-7179-4374-8BF4-40F63C95B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Do more work per memory access</a:t>
            </a:r>
          </a:p>
          <a:p>
            <a:pPr lvl="1"/>
            <a:r>
              <a:rPr lang="en-GB" dirty="0"/>
              <a:t>Read 2 x SIMD Registers + Write 1 x SIMD Register per instruction</a:t>
            </a:r>
          </a:p>
          <a:p>
            <a:pPr lvl="1"/>
            <a:r>
              <a:rPr lang="en-GB" dirty="0"/>
              <a:t>SIMD can execute multiple operations (4,8,16,32) per R/W access</a:t>
            </a:r>
          </a:p>
          <a:p>
            <a:r>
              <a:rPr lang="en-GB" dirty="0"/>
              <a:t>Data Caches are usually tuned to SIMD width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399BA-A247-4527-AAE3-FB1AA55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 January,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B15C4-0A8D-4415-9840-5873E1B8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FC770-3518-41AE-959A-3E172FB9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D16A390-01E4-4440-A7DE-9369BBE5A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035988"/>
              </p:ext>
            </p:extLst>
          </p:nvPr>
        </p:nvGraphicFramePr>
        <p:xfrm>
          <a:off x="2032000" y="468884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662980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79911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64835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67063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SIMD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Register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Read / 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Write / Cycle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141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 x 16B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339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AVX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 x 32B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32B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7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AVX-512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 x 64B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64B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19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10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1DC9-C47A-43EC-8FCB-C38060D4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Register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995FE-7179-4374-8BF4-40F63C95B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Most SIMD instruction sets allow type aliasing</a:t>
            </a:r>
          </a:p>
          <a:p>
            <a:r>
              <a:rPr lang="en-GB" dirty="0"/>
              <a:t>Using the same register viewed as different types</a:t>
            </a:r>
          </a:p>
          <a:p>
            <a:pPr lvl="1"/>
            <a:r>
              <a:rPr lang="en-GB" dirty="0"/>
              <a:t>double / float / int32 / uint32 / int16 / int8</a:t>
            </a:r>
          </a:p>
          <a:p>
            <a:pPr lvl="1"/>
            <a:r>
              <a:rPr lang="en-GB" dirty="0"/>
              <a:t>Can allow for ‘tricks’ such as masking bit31 of a float for sign</a:t>
            </a:r>
          </a:p>
          <a:p>
            <a:r>
              <a:rPr lang="en-GB" dirty="0"/>
              <a:t>A few instructions can allow for moving data within register</a:t>
            </a:r>
          </a:p>
          <a:p>
            <a:pPr lvl="1"/>
            <a:r>
              <a:rPr lang="en-GB" dirty="0"/>
              <a:t>Known as ‘Shuffle’ or ‘Permute’ or ‘Swizzle’</a:t>
            </a:r>
          </a:p>
          <a:p>
            <a:pPr lvl="1"/>
            <a:r>
              <a:rPr lang="en-GB" dirty="0"/>
              <a:t>Useful for re-arranging fields, </a:t>
            </a:r>
            <a:r>
              <a:rPr lang="en-GB" dirty="0" err="1"/>
              <a:t>ie</a:t>
            </a:r>
            <a:r>
              <a:rPr lang="en-GB" dirty="0"/>
              <a:t> RGBA to BGRA or XYZW to XYXY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399BA-A247-4527-AAE3-FB1AA55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 January,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B15C4-0A8D-4415-9840-5873E1B8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2DE3C-14DC-4DDF-A93E-AA2D01B24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AccentBox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C34D54"/>
      </a:accent1>
      <a:accent2>
        <a:srgbClr val="B1653B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16067</TotalTime>
  <Words>1277</Words>
  <Application>Microsoft Office PowerPoint</Application>
  <PresentationFormat>Widescreen</PresentationFormat>
  <Paragraphs>454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Avenir Next LT Pro</vt:lpstr>
      <vt:lpstr>Calibri</vt:lpstr>
      <vt:lpstr>AccentBoxVTI</vt:lpstr>
      <vt:lpstr>SIMD</vt:lpstr>
      <vt:lpstr>Who am I?</vt:lpstr>
      <vt:lpstr>What is SIMD?</vt:lpstr>
      <vt:lpstr>What is SIMD?</vt:lpstr>
      <vt:lpstr>Why SIMD?</vt:lpstr>
      <vt:lpstr>Why SIMD?</vt:lpstr>
      <vt:lpstr>Why SIMD?</vt:lpstr>
      <vt:lpstr>Why SIMD?</vt:lpstr>
      <vt:lpstr>Register Layout</vt:lpstr>
      <vt:lpstr>Register Layout</vt:lpstr>
      <vt:lpstr>Data-type Aliasing</vt:lpstr>
      <vt:lpstr>SIMD Lanes</vt:lpstr>
      <vt:lpstr>SIMD Lanes</vt:lpstr>
      <vt:lpstr>SIMD Lanes</vt:lpstr>
      <vt:lpstr>SIMD Lanes</vt:lpstr>
      <vt:lpstr>Example instruction - vaddps</vt:lpstr>
      <vt:lpstr>Example instruction – vfmad213ps</vt:lpstr>
      <vt:lpstr>How to use SIMD?</vt:lpstr>
      <vt:lpstr>What about compiler?</vt:lpstr>
      <vt:lpstr>Example ‘auto-vectorisation’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 Friendly Code</dc:title>
  <dc:creator>Steve Humphries</dc:creator>
  <cp:lastModifiedBy>Steve Humphries</cp:lastModifiedBy>
  <cp:revision>57</cp:revision>
  <dcterms:created xsi:type="dcterms:W3CDTF">2020-01-16T16:46:45Z</dcterms:created>
  <dcterms:modified xsi:type="dcterms:W3CDTF">2020-02-12T22:19:02Z</dcterms:modified>
</cp:coreProperties>
</file>