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72" r:id="rId8"/>
    <p:sldId id="262" r:id="rId9"/>
    <p:sldId id="263" r:id="rId10"/>
    <p:sldId id="264" r:id="rId11"/>
    <p:sldId id="265" r:id="rId12"/>
    <p:sldId id="266" r:id="rId13"/>
    <p:sldId id="267" r:id="rId14"/>
    <p:sldId id="268" r:id="rId15"/>
    <p:sldId id="269" r:id="rId16"/>
    <p:sldId id="270" r:id="rId17"/>
  </p:sldIdLst>
  <p:sldSz cx="10080625" cy="5670550"/>
  <p:notesSz cx="7772400" cy="100584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9" d="100"/>
          <a:sy n="89" d="100"/>
        </p:scale>
        <p:origin x="58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lstStyle/>
          <a:p>
            <a:r>
              <a:t>Footer</a:t>
            </a:r>
          </a:p>
        </p:txBody>
      </p:sp>
      <p:sp>
        <p:nvSpPr>
          <p:cNvPr id="3" name="PlaceHolder 2"/>
          <p:cNvSpPr>
            <a:spLocks noGrp="1"/>
          </p:cNvSpPr>
          <p:nvPr>
            <p:ph type="sldNum" idx="3"/>
          </p:nvPr>
        </p:nvSpPr>
        <p:spPr/>
        <p:txBody>
          <a:bodyPr/>
          <a:lstStyle/>
          <a:p>
            <a:fld id="{1B1C1022-020A-481B-B5C5-9D78F4BEA4F7}" type="slidenum">
              <a:t>‹Nº›</a:t>
            </a:fld>
            <a:endParaRPr/>
          </a:p>
        </p:txBody>
      </p:sp>
      <p:sp>
        <p:nvSpPr>
          <p:cNvPr id="4" name="PlaceHolder 3"/>
          <p:cNvSpPr>
            <a:spLocks noGrp="1"/>
          </p:cNvSpPr>
          <p:nvPr>
            <p:ph type="dt" idx="1"/>
          </p:nvPr>
        </p:nvSpPr>
        <p:spPr/>
        <p:txBody>
          <a:body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226080"/>
            <a:ext cx="9071640" cy="94644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27" name="PlaceHolder 2"/>
          <p:cNvSpPr>
            <a:spLocks noGrp="1"/>
          </p:cNvSpPr>
          <p:nvPr>
            <p:ph/>
          </p:nvPr>
        </p:nvSpPr>
        <p:spPr>
          <a:xfrm>
            <a:off x="504000" y="1326600"/>
            <a:ext cx="9071640" cy="1568160"/>
          </a:xfrm>
          <a:prstGeom prst="rect">
            <a:avLst/>
          </a:prstGeom>
          <a:noFill/>
          <a:ln w="0">
            <a:noFill/>
          </a:ln>
        </p:spPr>
        <p:txBody>
          <a:bodyPr lIns="0" tIns="0" rIns="0" bIns="0" anchor="t">
            <a:normAutofit/>
          </a:bodyPr>
          <a:lstStyle/>
          <a:p>
            <a:endParaRPr lang="en-US" sz="3200" b="0" strike="noStrike" spc="-1">
              <a:latin typeface="Arial"/>
            </a:endParaRPr>
          </a:p>
        </p:txBody>
      </p:sp>
      <p:sp>
        <p:nvSpPr>
          <p:cNvPr id="28" name="PlaceHolder 3"/>
          <p:cNvSpPr>
            <a:spLocks noGrp="1"/>
          </p:cNvSpPr>
          <p:nvPr>
            <p:ph/>
          </p:nvPr>
        </p:nvSpPr>
        <p:spPr>
          <a:xfrm>
            <a:off x="504000" y="3044160"/>
            <a:ext cx="9071640" cy="1568160"/>
          </a:xfrm>
          <a:prstGeom prst="rect">
            <a:avLst/>
          </a:prstGeom>
          <a:noFill/>
          <a:ln w="0">
            <a:noFill/>
          </a:ln>
        </p:spPr>
        <p:txBody>
          <a:bodyPr lIns="0" tIns="0" rIns="0" bIns="0" anchor="t">
            <a:normAutofit/>
          </a:bodyPr>
          <a:lstStyle/>
          <a:p>
            <a:endParaRPr lang="en-US" sz="3200" b="0" strike="noStrike" spc="-1">
              <a:latin typeface="Arial"/>
            </a:endParaRPr>
          </a:p>
        </p:txBody>
      </p:sp>
      <p:sp>
        <p:nvSpPr>
          <p:cNvPr id="5" name="PlaceHolder 4"/>
          <p:cNvSpPr>
            <a:spLocks noGrp="1"/>
          </p:cNvSpPr>
          <p:nvPr>
            <p:ph type="ftr" idx="2"/>
          </p:nvPr>
        </p:nvSpPr>
        <p:spPr/>
        <p:txBody>
          <a:bodyPr/>
          <a:lstStyle/>
          <a:p>
            <a:r>
              <a:t>Footer</a:t>
            </a:r>
          </a:p>
        </p:txBody>
      </p:sp>
      <p:sp>
        <p:nvSpPr>
          <p:cNvPr id="6" name="PlaceHolder 5"/>
          <p:cNvSpPr>
            <a:spLocks noGrp="1"/>
          </p:cNvSpPr>
          <p:nvPr>
            <p:ph type="sldNum" idx="3"/>
          </p:nvPr>
        </p:nvSpPr>
        <p:spPr/>
        <p:txBody>
          <a:bodyPr/>
          <a:lstStyle/>
          <a:p>
            <a:fld id="{F956B455-EA98-4B39-9082-6BA1E1B4CC66}" type="slidenum">
              <a:t>‹Nº›</a:t>
            </a:fld>
            <a:endParaRPr/>
          </a:p>
        </p:txBody>
      </p:sp>
      <p:sp>
        <p:nvSpPr>
          <p:cNvPr id="7" name="PlaceHolder 6"/>
          <p:cNvSpPr>
            <a:spLocks noGrp="1"/>
          </p:cNvSpPr>
          <p:nvPr>
            <p:ph type="dt" idx="1"/>
          </p:nvPr>
        </p:nvSpPr>
        <p:spPr/>
        <p:txBody>
          <a:body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04000" y="226080"/>
            <a:ext cx="9071640" cy="94644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30" name="PlaceHolder 2"/>
          <p:cNvSpPr>
            <a:spLocks noGrp="1"/>
          </p:cNvSpPr>
          <p:nvPr>
            <p:ph/>
          </p:nvPr>
        </p:nvSpPr>
        <p:spPr>
          <a:xfrm>
            <a:off x="504000" y="1326600"/>
            <a:ext cx="4426920" cy="1568160"/>
          </a:xfrm>
          <a:prstGeom prst="rect">
            <a:avLst/>
          </a:prstGeom>
          <a:noFill/>
          <a:ln w="0">
            <a:noFill/>
          </a:ln>
        </p:spPr>
        <p:txBody>
          <a:bodyPr lIns="0" tIns="0" rIns="0" bIns="0" anchor="t">
            <a:normAutofit/>
          </a:bodyPr>
          <a:lstStyle/>
          <a:p>
            <a:endParaRPr lang="en-US" sz="3200" b="0" strike="noStrike" spc="-1">
              <a:latin typeface="Arial"/>
            </a:endParaRPr>
          </a:p>
        </p:txBody>
      </p:sp>
      <p:sp>
        <p:nvSpPr>
          <p:cNvPr id="31" name="PlaceHolder 3"/>
          <p:cNvSpPr>
            <a:spLocks noGrp="1"/>
          </p:cNvSpPr>
          <p:nvPr>
            <p:ph/>
          </p:nvPr>
        </p:nvSpPr>
        <p:spPr>
          <a:xfrm>
            <a:off x="5152680" y="1326600"/>
            <a:ext cx="4426920" cy="1568160"/>
          </a:xfrm>
          <a:prstGeom prst="rect">
            <a:avLst/>
          </a:prstGeom>
          <a:noFill/>
          <a:ln w="0">
            <a:noFill/>
          </a:ln>
        </p:spPr>
        <p:txBody>
          <a:bodyPr lIns="0" tIns="0" rIns="0" bIns="0" anchor="t">
            <a:normAutofit/>
          </a:bodyPr>
          <a:lstStyle/>
          <a:p>
            <a:endParaRPr lang="en-US" sz="3200" b="0" strike="noStrike" spc="-1">
              <a:latin typeface="Arial"/>
            </a:endParaRPr>
          </a:p>
        </p:txBody>
      </p:sp>
      <p:sp>
        <p:nvSpPr>
          <p:cNvPr id="32" name="PlaceHolder 4"/>
          <p:cNvSpPr>
            <a:spLocks noGrp="1"/>
          </p:cNvSpPr>
          <p:nvPr>
            <p:ph/>
          </p:nvPr>
        </p:nvSpPr>
        <p:spPr>
          <a:xfrm>
            <a:off x="504000" y="3044160"/>
            <a:ext cx="4426920" cy="1568160"/>
          </a:xfrm>
          <a:prstGeom prst="rect">
            <a:avLst/>
          </a:prstGeom>
          <a:noFill/>
          <a:ln w="0">
            <a:noFill/>
          </a:ln>
        </p:spPr>
        <p:txBody>
          <a:bodyPr lIns="0" tIns="0" rIns="0" bIns="0" anchor="t">
            <a:normAutofit/>
          </a:bodyPr>
          <a:lstStyle/>
          <a:p>
            <a:endParaRPr lang="en-US" sz="3200" b="0" strike="noStrike" spc="-1">
              <a:latin typeface="Arial"/>
            </a:endParaRPr>
          </a:p>
        </p:txBody>
      </p:sp>
      <p:sp>
        <p:nvSpPr>
          <p:cNvPr id="33" name="PlaceHolder 5"/>
          <p:cNvSpPr>
            <a:spLocks noGrp="1"/>
          </p:cNvSpPr>
          <p:nvPr>
            <p:ph/>
          </p:nvPr>
        </p:nvSpPr>
        <p:spPr>
          <a:xfrm>
            <a:off x="5152680" y="3044160"/>
            <a:ext cx="4426920" cy="1568160"/>
          </a:xfrm>
          <a:prstGeom prst="rect">
            <a:avLst/>
          </a:prstGeom>
          <a:noFill/>
          <a:ln w="0">
            <a:noFill/>
          </a:ln>
        </p:spPr>
        <p:txBody>
          <a:bodyPr lIns="0" tIns="0" rIns="0" bIns="0" anchor="t">
            <a:normAutofit/>
          </a:bodyPr>
          <a:lstStyle/>
          <a:p>
            <a:endParaRPr lang="en-US" sz="3200" b="0" strike="noStrike" spc="-1">
              <a:latin typeface="Arial"/>
            </a:endParaRPr>
          </a:p>
        </p:txBody>
      </p:sp>
      <p:sp>
        <p:nvSpPr>
          <p:cNvPr id="7" name="PlaceHolder 6"/>
          <p:cNvSpPr>
            <a:spLocks noGrp="1"/>
          </p:cNvSpPr>
          <p:nvPr>
            <p:ph type="ftr" idx="2"/>
          </p:nvPr>
        </p:nvSpPr>
        <p:spPr/>
        <p:txBody>
          <a:bodyPr/>
          <a:lstStyle/>
          <a:p>
            <a:r>
              <a:t>Footer</a:t>
            </a:r>
          </a:p>
        </p:txBody>
      </p:sp>
      <p:sp>
        <p:nvSpPr>
          <p:cNvPr id="8" name="PlaceHolder 7"/>
          <p:cNvSpPr>
            <a:spLocks noGrp="1"/>
          </p:cNvSpPr>
          <p:nvPr>
            <p:ph type="sldNum" idx="3"/>
          </p:nvPr>
        </p:nvSpPr>
        <p:spPr/>
        <p:txBody>
          <a:bodyPr/>
          <a:lstStyle/>
          <a:p>
            <a:fld id="{1E37ADEB-ED5B-403C-809A-F0410005149F}" type="slidenum">
              <a:t>‹Nº›</a:t>
            </a:fld>
            <a:endParaRPr/>
          </a:p>
        </p:txBody>
      </p:sp>
      <p:sp>
        <p:nvSpPr>
          <p:cNvPr id="9" name="PlaceHolder 8"/>
          <p:cNvSpPr>
            <a:spLocks noGrp="1"/>
          </p:cNvSpPr>
          <p:nvPr>
            <p:ph type="dt" idx="1"/>
          </p:nvPr>
        </p:nvSpPr>
        <p:spPr/>
        <p:txBody>
          <a:body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04000" y="226080"/>
            <a:ext cx="9071640" cy="94644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35" name="PlaceHolder 2"/>
          <p:cNvSpPr>
            <a:spLocks noGrp="1"/>
          </p:cNvSpPr>
          <p:nvPr>
            <p:ph/>
          </p:nvPr>
        </p:nvSpPr>
        <p:spPr>
          <a:xfrm>
            <a:off x="504000" y="1326600"/>
            <a:ext cx="2920680" cy="1568160"/>
          </a:xfrm>
          <a:prstGeom prst="rect">
            <a:avLst/>
          </a:prstGeom>
          <a:noFill/>
          <a:ln w="0">
            <a:noFill/>
          </a:ln>
        </p:spPr>
        <p:txBody>
          <a:bodyPr lIns="0" tIns="0" rIns="0" bIns="0" anchor="t">
            <a:normAutofit/>
          </a:bodyPr>
          <a:lstStyle/>
          <a:p>
            <a:endParaRPr lang="en-US" sz="3200" b="0" strike="noStrike" spc="-1">
              <a:latin typeface="Arial"/>
            </a:endParaRPr>
          </a:p>
        </p:txBody>
      </p:sp>
      <p:sp>
        <p:nvSpPr>
          <p:cNvPr id="36" name="PlaceHolder 3"/>
          <p:cNvSpPr>
            <a:spLocks noGrp="1"/>
          </p:cNvSpPr>
          <p:nvPr>
            <p:ph/>
          </p:nvPr>
        </p:nvSpPr>
        <p:spPr>
          <a:xfrm>
            <a:off x="3571200" y="1326600"/>
            <a:ext cx="2920680" cy="1568160"/>
          </a:xfrm>
          <a:prstGeom prst="rect">
            <a:avLst/>
          </a:prstGeom>
          <a:noFill/>
          <a:ln w="0">
            <a:noFill/>
          </a:ln>
        </p:spPr>
        <p:txBody>
          <a:bodyPr lIns="0" tIns="0" rIns="0" bIns="0" anchor="t">
            <a:normAutofit/>
          </a:bodyPr>
          <a:lstStyle/>
          <a:p>
            <a:endParaRPr lang="en-US" sz="3200" b="0" strike="noStrike" spc="-1">
              <a:latin typeface="Arial"/>
            </a:endParaRPr>
          </a:p>
        </p:txBody>
      </p:sp>
      <p:sp>
        <p:nvSpPr>
          <p:cNvPr id="37" name="PlaceHolder 4"/>
          <p:cNvSpPr>
            <a:spLocks noGrp="1"/>
          </p:cNvSpPr>
          <p:nvPr>
            <p:ph/>
          </p:nvPr>
        </p:nvSpPr>
        <p:spPr>
          <a:xfrm>
            <a:off x="6638040" y="1326600"/>
            <a:ext cx="2920680" cy="1568160"/>
          </a:xfrm>
          <a:prstGeom prst="rect">
            <a:avLst/>
          </a:prstGeom>
          <a:noFill/>
          <a:ln w="0">
            <a:noFill/>
          </a:ln>
        </p:spPr>
        <p:txBody>
          <a:bodyPr lIns="0" tIns="0" rIns="0" bIns="0" anchor="t">
            <a:normAutofit/>
          </a:bodyPr>
          <a:lstStyle/>
          <a:p>
            <a:endParaRPr lang="en-US" sz="3200" b="0" strike="noStrike" spc="-1">
              <a:latin typeface="Arial"/>
            </a:endParaRPr>
          </a:p>
        </p:txBody>
      </p:sp>
      <p:sp>
        <p:nvSpPr>
          <p:cNvPr id="38" name="PlaceHolder 5"/>
          <p:cNvSpPr>
            <a:spLocks noGrp="1"/>
          </p:cNvSpPr>
          <p:nvPr>
            <p:ph/>
          </p:nvPr>
        </p:nvSpPr>
        <p:spPr>
          <a:xfrm>
            <a:off x="504000" y="3044160"/>
            <a:ext cx="2920680" cy="1568160"/>
          </a:xfrm>
          <a:prstGeom prst="rect">
            <a:avLst/>
          </a:prstGeom>
          <a:noFill/>
          <a:ln w="0">
            <a:noFill/>
          </a:ln>
        </p:spPr>
        <p:txBody>
          <a:bodyPr lIns="0" tIns="0" rIns="0" bIns="0" anchor="t">
            <a:normAutofit/>
          </a:bodyPr>
          <a:lstStyle/>
          <a:p>
            <a:endParaRPr lang="en-US" sz="3200" b="0" strike="noStrike" spc="-1">
              <a:latin typeface="Arial"/>
            </a:endParaRPr>
          </a:p>
        </p:txBody>
      </p:sp>
      <p:sp>
        <p:nvSpPr>
          <p:cNvPr id="39" name="PlaceHolder 6"/>
          <p:cNvSpPr>
            <a:spLocks noGrp="1"/>
          </p:cNvSpPr>
          <p:nvPr>
            <p:ph/>
          </p:nvPr>
        </p:nvSpPr>
        <p:spPr>
          <a:xfrm>
            <a:off x="3571200" y="3044160"/>
            <a:ext cx="2920680" cy="1568160"/>
          </a:xfrm>
          <a:prstGeom prst="rect">
            <a:avLst/>
          </a:prstGeom>
          <a:noFill/>
          <a:ln w="0">
            <a:noFill/>
          </a:ln>
        </p:spPr>
        <p:txBody>
          <a:bodyPr lIns="0" tIns="0" rIns="0" bIns="0" anchor="t">
            <a:normAutofit/>
          </a:bodyPr>
          <a:lstStyle/>
          <a:p>
            <a:endParaRPr lang="en-US" sz="3200" b="0" strike="noStrike" spc="-1">
              <a:latin typeface="Arial"/>
            </a:endParaRPr>
          </a:p>
        </p:txBody>
      </p:sp>
      <p:sp>
        <p:nvSpPr>
          <p:cNvPr id="40" name="PlaceHolder 7"/>
          <p:cNvSpPr>
            <a:spLocks noGrp="1"/>
          </p:cNvSpPr>
          <p:nvPr>
            <p:ph/>
          </p:nvPr>
        </p:nvSpPr>
        <p:spPr>
          <a:xfrm>
            <a:off x="6638040" y="3044160"/>
            <a:ext cx="2920680" cy="1568160"/>
          </a:xfrm>
          <a:prstGeom prst="rect">
            <a:avLst/>
          </a:prstGeom>
          <a:noFill/>
          <a:ln w="0">
            <a:noFill/>
          </a:ln>
        </p:spPr>
        <p:txBody>
          <a:bodyPr lIns="0" tIns="0" rIns="0" bIns="0" anchor="t">
            <a:normAutofit/>
          </a:bodyPr>
          <a:lstStyle/>
          <a:p>
            <a:endParaRPr lang="en-US" sz="3200" b="0" strike="noStrike" spc="-1">
              <a:latin typeface="Arial"/>
            </a:endParaRPr>
          </a:p>
        </p:txBody>
      </p:sp>
      <p:sp>
        <p:nvSpPr>
          <p:cNvPr id="9" name="PlaceHolder 8"/>
          <p:cNvSpPr>
            <a:spLocks noGrp="1"/>
          </p:cNvSpPr>
          <p:nvPr>
            <p:ph type="ftr" idx="2"/>
          </p:nvPr>
        </p:nvSpPr>
        <p:spPr/>
        <p:txBody>
          <a:bodyPr/>
          <a:lstStyle/>
          <a:p>
            <a:r>
              <a:t>Footer</a:t>
            </a:r>
          </a:p>
        </p:txBody>
      </p:sp>
      <p:sp>
        <p:nvSpPr>
          <p:cNvPr id="10" name="PlaceHolder 9"/>
          <p:cNvSpPr>
            <a:spLocks noGrp="1"/>
          </p:cNvSpPr>
          <p:nvPr>
            <p:ph type="sldNum" idx="3"/>
          </p:nvPr>
        </p:nvSpPr>
        <p:spPr/>
        <p:txBody>
          <a:bodyPr/>
          <a:lstStyle/>
          <a:p>
            <a:fld id="{950F12CE-B0C7-45FF-93A3-230A4AFE1382}" type="slidenum">
              <a:t>‹Nº›</a:t>
            </a:fld>
            <a:endParaRPr/>
          </a:p>
        </p:txBody>
      </p:sp>
      <p:sp>
        <p:nvSpPr>
          <p:cNvPr id="11" name="PlaceHolder 10"/>
          <p:cNvSpPr>
            <a:spLocks noGrp="1"/>
          </p:cNvSpPr>
          <p:nvPr>
            <p:ph type="dt" idx="1"/>
          </p:nvPr>
        </p:nvSpPr>
        <p:spPr/>
        <p:txBody>
          <a:body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226080"/>
            <a:ext cx="9071640" cy="94644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6" name="PlaceHolder 2"/>
          <p:cNvSpPr>
            <a:spLocks noGrp="1"/>
          </p:cNvSpPr>
          <p:nvPr>
            <p:ph type="subTitle"/>
          </p:nvPr>
        </p:nvSpPr>
        <p:spPr>
          <a:xfrm>
            <a:off x="504000" y="1326600"/>
            <a:ext cx="9071640" cy="328824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4" name="PlaceHolder 3"/>
          <p:cNvSpPr>
            <a:spLocks noGrp="1"/>
          </p:cNvSpPr>
          <p:nvPr>
            <p:ph type="ftr" idx="2"/>
          </p:nvPr>
        </p:nvSpPr>
        <p:spPr/>
        <p:txBody>
          <a:bodyPr/>
          <a:lstStyle/>
          <a:p>
            <a:r>
              <a:t>Footer</a:t>
            </a:r>
          </a:p>
        </p:txBody>
      </p:sp>
      <p:sp>
        <p:nvSpPr>
          <p:cNvPr id="2" name="PlaceHolder 4"/>
          <p:cNvSpPr>
            <a:spLocks noGrp="1"/>
          </p:cNvSpPr>
          <p:nvPr>
            <p:ph type="sldNum" idx="3"/>
          </p:nvPr>
        </p:nvSpPr>
        <p:spPr/>
        <p:txBody>
          <a:bodyPr/>
          <a:lstStyle/>
          <a:p>
            <a:fld id="{62719C6A-B997-4D36-B7FC-4FA2F064F6BD}" type="slidenum">
              <a:t>‹Nº›</a:t>
            </a:fld>
            <a:endParaRPr/>
          </a:p>
        </p:txBody>
      </p:sp>
      <p:sp>
        <p:nvSpPr>
          <p:cNvPr id="3" name="PlaceHolder 5"/>
          <p:cNvSpPr>
            <a:spLocks noGrp="1"/>
          </p:cNvSpPr>
          <p:nvPr>
            <p:ph type="dt" idx="1"/>
          </p:nvPr>
        </p:nvSpPr>
        <p:spPr/>
        <p:txBody>
          <a:body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226080"/>
            <a:ext cx="9071640" cy="94644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8" name="PlaceHolder 2"/>
          <p:cNvSpPr>
            <a:spLocks noGrp="1"/>
          </p:cNvSpPr>
          <p:nvPr>
            <p:ph/>
          </p:nvPr>
        </p:nvSpPr>
        <p:spPr>
          <a:xfrm>
            <a:off x="504000" y="1326600"/>
            <a:ext cx="9071640" cy="32882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4" name="PlaceHolder 3"/>
          <p:cNvSpPr>
            <a:spLocks noGrp="1"/>
          </p:cNvSpPr>
          <p:nvPr>
            <p:ph type="ftr" idx="2"/>
          </p:nvPr>
        </p:nvSpPr>
        <p:spPr/>
        <p:txBody>
          <a:bodyPr/>
          <a:lstStyle/>
          <a:p>
            <a:r>
              <a:t>Footer</a:t>
            </a:r>
          </a:p>
        </p:txBody>
      </p:sp>
      <p:sp>
        <p:nvSpPr>
          <p:cNvPr id="5" name="PlaceHolder 4"/>
          <p:cNvSpPr>
            <a:spLocks noGrp="1"/>
          </p:cNvSpPr>
          <p:nvPr>
            <p:ph type="sldNum" idx="3"/>
          </p:nvPr>
        </p:nvSpPr>
        <p:spPr/>
        <p:txBody>
          <a:bodyPr/>
          <a:lstStyle/>
          <a:p>
            <a:fld id="{75B42236-9308-4B0C-8D38-EBCC9D490CE1}" type="slidenum">
              <a:t>‹Nº›</a:t>
            </a:fld>
            <a:endParaRPr/>
          </a:p>
        </p:txBody>
      </p:sp>
      <p:sp>
        <p:nvSpPr>
          <p:cNvPr id="6" name="PlaceHolder 5"/>
          <p:cNvSpPr>
            <a:spLocks noGrp="1"/>
          </p:cNvSpPr>
          <p:nvPr>
            <p:ph type="dt" idx="1"/>
          </p:nvPr>
        </p:nvSpPr>
        <p:spPr/>
        <p:txBody>
          <a:body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226080"/>
            <a:ext cx="9071640" cy="94644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10" name="PlaceHolder 2"/>
          <p:cNvSpPr>
            <a:spLocks noGrp="1"/>
          </p:cNvSpPr>
          <p:nvPr>
            <p:ph/>
          </p:nvPr>
        </p:nvSpPr>
        <p:spPr>
          <a:xfrm>
            <a:off x="504000" y="1326600"/>
            <a:ext cx="4426920" cy="32882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1" name="PlaceHolder 3"/>
          <p:cNvSpPr>
            <a:spLocks noGrp="1"/>
          </p:cNvSpPr>
          <p:nvPr>
            <p:ph/>
          </p:nvPr>
        </p:nvSpPr>
        <p:spPr>
          <a:xfrm>
            <a:off x="5152680" y="1326600"/>
            <a:ext cx="4426920" cy="32882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5" name="PlaceHolder 4"/>
          <p:cNvSpPr>
            <a:spLocks noGrp="1"/>
          </p:cNvSpPr>
          <p:nvPr>
            <p:ph type="ftr" idx="2"/>
          </p:nvPr>
        </p:nvSpPr>
        <p:spPr/>
        <p:txBody>
          <a:bodyPr/>
          <a:lstStyle/>
          <a:p>
            <a:r>
              <a:t>Footer</a:t>
            </a:r>
          </a:p>
        </p:txBody>
      </p:sp>
      <p:sp>
        <p:nvSpPr>
          <p:cNvPr id="6" name="PlaceHolder 5"/>
          <p:cNvSpPr>
            <a:spLocks noGrp="1"/>
          </p:cNvSpPr>
          <p:nvPr>
            <p:ph type="sldNum" idx="3"/>
          </p:nvPr>
        </p:nvSpPr>
        <p:spPr/>
        <p:txBody>
          <a:bodyPr/>
          <a:lstStyle/>
          <a:p>
            <a:fld id="{ABC8CA5B-3F6D-4DE7-80EC-2754542C36C2}" type="slidenum">
              <a:t>‹Nº›</a:t>
            </a:fld>
            <a:endParaRPr/>
          </a:p>
        </p:txBody>
      </p:sp>
      <p:sp>
        <p:nvSpPr>
          <p:cNvPr id="7" name="PlaceHolder 6"/>
          <p:cNvSpPr>
            <a:spLocks noGrp="1"/>
          </p:cNvSpPr>
          <p:nvPr>
            <p:ph type="dt" idx="1"/>
          </p:nvPr>
        </p:nvSpPr>
        <p:spPr/>
        <p:txBody>
          <a:body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226080"/>
            <a:ext cx="9071640" cy="94644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3" name="PlaceHolder 2"/>
          <p:cNvSpPr>
            <a:spLocks noGrp="1"/>
          </p:cNvSpPr>
          <p:nvPr>
            <p:ph type="ftr" idx="2"/>
          </p:nvPr>
        </p:nvSpPr>
        <p:spPr/>
        <p:txBody>
          <a:bodyPr/>
          <a:lstStyle/>
          <a:p>
            <a:r>
              <a:t>Footer</a:t>
            </a:r>
          </a:p>
        </p:txBody>
      </p:sp>
      <p:sp>
        <p:nvSpPr>
          <p:cNvPr id="4" name="PlaceHolder 3"/>
          <p:cNvSpPr>
            <a:spLocks noGrp="1"/>
          </p:cNvSpPr>
          <p:nvPr>
            <p:ph type="sldNum" idx="3"/>
          </p:nvPr>
        </p:nvSpPr>
        <p:spPr/>
        <p:txBody>
          <a:bodyPr/>
          <a:lstStyle/>
          <a:p>
            <a:fld id="{C1BB0489-8268-4453-A7F5-F683F85A8A3C}" type="slidenum">
              <a:t>‹Nº›</a:t>
            </a:fld>
            <a:endParaRPr/>
          </a:p>
        </p:txBody>
      </p:sp>
      <p:sp>
        <p:nvSpPr>
          <p:cNvPr id="5" name="PlaceHolder 4"/>
          <p:cNvSpPr>
            <a:spLocks noGrp="1"/>
          </p:cNvSpPr>
          <p:nvPr>
            <p:ph type="dt" idx="1"/>
          </p:nvPr>
        </p:nvSpPr>
        <p:spPr/>
        <p:txBody>
          <a:body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04000" y="226080"/>
            <a:ext cx="9071640" cy="438840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3" name="PlaceHolder 2"/>
          <p:cNvSpPr>
            <a:spLocks noGrp="1"/>
          </p:cNvSpPr>
          <p:nvPr>
            <p:ph type="ftr" idx="2"/>
          </p:nvPr>
        </p:nvSpPr>
        <p:spPr/>
        <p:txBody>
          <a:bodyPr/>
          <a:lstStyle/>
          <a:p>
            <a:r>
              <a:t>Footer</a:t>
            </a:r>
          </a:p>
        </p:txBody>
      </p:sp>
      <p:sp>
        <p:nvSpPr>
          <p:cNvPr id="4" name="PlaceHolder 3"/>
          <p:cNvSpPr>
            <a:spLocks noGrp="1"/>
          </p:cNvSpPr>
          <p:nvPr>
            <p:ph type="sldNum" idx="3"/>
          </p:nvPr>
        </p:nvSpPr>
        <p:spPr/>
        <p:txBody>
          <a:bodyPr/>
          <a:lstStyle/>
          <a:p>
            <a:fld id="{004F2AD8-DDA4-4F46-82C8-34F7861C8109}" type="slidenum">
              <a:t>‹Nº›</a:t>
            </a:fld>
            <a:endParaRPr/>
          </a:p>
        </p:txBody>
      </p:sp>
      <p:sp>
        <p:nvSpPr>
          <p:cNvPr id="5" name="PlaceHolder 4"/>
          <p:cNvSpPr>
            <a:spLocks noGrp="1"/>
          </p:cNvSpPr>
          <p:nvPr>
            <p:ph type="dt" idx="1"/>
          </p:nvPr>
        </p:nvSpPr>
        <p:spPr/>
        <p:txBody>
          <a:body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04000" y="226080"/>
            <a:ext cx="9071640" cy="94644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15" name="PlaceHolder 2"/>
          <p:cNvSpPr>
            <a:spLocks noGrp="1"/>
          </p:cNvSpPr>
          <p:nvPr>
            <p:ph/>
          </p:nvPr>
        </p:nvSpPr>
        <p:spPr>
          <a:xfrm>
            <a:off x="504000" y="1326600"/>
            <a:ext cx="4426920" cy="156816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6" name="PlaceHolder 3"/>
          <p:cNvSpPr>
            <a:spLocks noGrp="1"/>
          </p:cNvSpPr>
          <p:nvPr>
            <p:ph/>
          </p:nvPr>
        </p:nvSpPr>
        <p:spPr>
          <a:xfrm>
            <a:off x="5152680" y="1326600"/>
            <a:ext cx="4426920" cy="32882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7" name="PlaceHolder 4"/>
          <p:cNvSpPr>
            <a:spLocks noGrp="1"/>
          </p:cNvSpPr>
          <p:nvPr>
            <p:ph/>
          </p:nvPr>
        </p:nvSpPr>
        <p:spPr>
          <a:xfrm>
            <a:off x="504000" y="3044160"/>
            <a:ext cx="4426920" cy="1568160"/>
          </a:xfrm>
          <a:prstGeom prst="rect">
            <a:avLst/>
          </a:prstGeom>
          <a:noFill/>
          <a:ln w="0">
            <a:noFill/>
          </a:ln>
        </p:spPr>
        <p:txBody>
          <a:bodyPr lIns="0" tIns="0" rIns="0" bIns="0" anchor="t">
            <a:normAutofit/>
          </a:bodyPr>
          <a:lstStyle/>
          <a:p>
            <a:endParaRPr lang="en-US" sz="3200" b="0" strike="noStrike" spc="-1">
              <a:latin typeface="Arial"/>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824EF4D8-E102-4060-9BB6-0A1F17D0255C}" type="slidenum">
              <a:t>‹Nº›</a:t>
            </a:fld>
            <a:endParaRPr/>
          </a:p>
        </p:txBody>
      </p:sp>
      <p:sp>
        <p:nvSpPr>
          <p:cNvPr id="8" name="PlaceHolder 7"/>
          <p:cNvSpPr>
            <a:spLocks noGrp="1"/>
          </p:cNvSpPr>
          <p:nvPr>
            <p:ph type="dt" idx="1"/>
          </p:nvPr>
        </p:nvSpPr>
        <p:spPr/>
        <p:txBody>
          <a:body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04000" y="226080"/>
            <a:ext cx="9071640" cy="94644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19" name="PlaceHolder 2"/>
          <p:cNvSpPr>
            <a:spLocks noGrp="1"/>
          </p:cNvSpPr>
          <p:nvPr>
            <p:ph/>
          </p:nvPr>
        </p:nvSpPr>
        <p:spPr>
          <a:xfrm>
            <a:off x="504000" y="1326600"/>
            <a:ext cx="4426920" cy="32882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20" name="PlaceHolder 3"/>
          <p:cNvSpPr>
            <a:spLocks noGrp="1"/>
          </p:cNvSpPr>
          <p:nvPr>
            <p:ph/>
          </p:nvPr>
        </p:nvSpPr>
        <p:spPr>
          <a:xfrm>
            <a:off x="5152680" y="1326600"/>
            <a:ext cx="4426920" cy="1568160"/>
          </a:xfrm>
          <a:prstGeom prst="rect">
            <a:avLst/>
          </a:prstGeom>
          <a:noFill/>
          <a:ln w="0">
            <a:noFill/>
          </a:ln>
        </p:spPr>
        <p:txBody>
          <a:bodyPr lIns="0" tIns="0" rIns="0" bIns="0" anchor="t">
            <a:normAutofit/>
          </a:bodyPr>
          <a:lstStyle/>
          <a:p>
            <a:endParaRPr lang="en-US" sz="3200" b="0" strike="noStrike" spc="-1">
              <a:latin typeface="Arial"/>
            </a:endParaRPr>
          </a:p>
        </p:txBody>
      </p:sp>
      <p:sp>
        <p:nvSpPr>
          <p:cNvPr id="21" name="PlaceHolder 4"/>
          <p:cNvSpPr>
            <a:spLocks noGrp="1"/>
          </p:cNvSpPr>
          <p:nvPr>
            <p:ph/>
          </p:nvPr>
        </p:nvSpPr>
        <p:spPr>
          <a:xfrm>
            <a:off x="5152680" y="3044160"/>
            <a:ext cx="4426920" cy="1568160"/>
          </a:xfrm>
          <a:prstGeom prst="rect">
            <a:avLst/>
          </a:prstGeom>
          <a:noFill/>
          <a:ln w="0">
            <a:noFill/>
          </a:ln>
        </p:spPr>
        <p:txBody>
          <a:bodyPr lIns="0" tIns="0" rIns="0" bIns="0" anchor="t">
            <a:normAutofit/>
          </a:bodyPr>
          <a:lstStyle/>
          <a:p>
            <a:endParaRPr lang="en-US" sz="3200" b="0" strike="noStrike" spc="-1">
              <a:latin typeface="Arial"/>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F2932866-96DF-4F8C-B117-E7D778BE759D}" type="slidenum">
              <a:t>‹Nº›</a:t>
            </a:fld>
            <a:endParaRPr/>
          </a:p>
        </p:txBody>
      </p:sp>
      <p:sp>
        <p:nvSpPr>
          <p:cNvPr id="8" name="PlaceHolder 7"/>
          <p:cNvSpPr>
            <a:spLocks noGrp="1"/>
          </p:cNvSpPr>
          <p:nvPr>
            <p:ph type="dt" idx="1"/>
          </p:nvPr>
        </p:nvSpPr>
        <p:spPr/>
        <p:txBody>
          <a:body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04000" y="226080"/>
            <a:ext cx="9071640" cy="94644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23" name="PlaceHolder 2"/>
          <p:cNvSpPr>
            <a:spLocks noGrp="1"/>
          </p:cNvSpPr>
          <p:nvPr>
            <p:ph/>
          </p:nvPr>
        </p:nvSpPr>
        <p:spPr>
          <a:xfrm>
            <a:off x="504000" y="1326600"/>
            <a:ext cx="4426920" cy="1568160"/>
          </a:xfrm>
          <a:prstGeom prst="rect">
            <a:avLst/>
          </a:prstGeom>
          <a:noFill/>
          <a:ln w="0">
            <a:noFill/>
          </a:ln>
        </p:spPr>
        <p:txBody>
          <a:bodyPr lIns="0" tIns="0" rIns="0" bIns="0" anchor="t">
            <a:normAutofit/>
          </a:bodyPr>
          <a:lstStyle/>
          <a:p>
            <a:endParaRPr lang="en-US" sz="3200" b="0" strike="noStrike" spc="-1">
              <a:latin typeface="Arial"/>
            </a:endParaRPr>
          </a:p>
        </p:txBody>
      </p:sp>
      <p:sp>
        <p:nvSpPr>
          <p:cNvPr id="24" name="PlaceHolder 3"/>
          <p:cNvSpPr>
            <a:spLocks noGrp="1"/>
          </p:cNvSpPr>
          <p:nvPr>
            <p:ph/>
          </p:nvPr>
        </p:nvSpPr>
        <p:spPr>
          <a:xfrm>
            <a:off x="5152680" y="1326600"/>
            <a:ext cx="4426920" cy="1568160"/>
          </a:xfrm>
          <a:prstGeom prst="rect">
            <a:avLst/>
          </a:prstGeom>
          <a:noFill/>
          <a:ln w="0">
            <a:noFill/>
          </a:ln>
        </p:spPr>
        <p:txBody>
          <a:bodyPr lIns="0" tIns="0" rIns="0" bIns="0" anchor="t">
            <a:normAutofit/>
          </a:bodyPr>
          <a:lstStyle/>
          <a:p>
            <a:endParaRPr lang="en-US" sz="3200" b="0" strike="noStrike" spc="-1">
              <a:latin typeface="Arial"/>
            </a:endParaRPr>
          </a:p>
        </p:txBody>
      </p:sp>
      <p:sp>
        <p:nvSpPr>
          <p:cNvPr id="25" name="PlaceHolder 4"/>
          <p:cNvSpPr>
            <a:spLocks noGrp="1"/>
          </p:cNvSpPr>
          <p:nvPr>
            <p:ph/>
          </p:nvPr>
        </p:nvSpPr>
        <p:spPr>
          <a:xfrm>
            <a:off x="504000" y="3044160"/>
            <a:ext cx="9071640" cy="1568160"/>
          </a:xfrm>
          <a:prstGeom prst="rect">
            <a:avLst/>
          </a:prstGeom>
          <a:noFill/>
          <a:ln w="0">
            <a:noFill/>
          </a:ln>
        </p:spPr>
        <p:txBody>
          <a:bodyPr lIns="0" tIns="0" rIns="0" bIns="0" anchor="t">
            <a:normAutofit/>
          </a:bodyPr>
          <a:lstStyle/>
          <a:p>
            <a:endParaRPr lang="en-US" sz="3200" b="0" strike="noStrike" spc="-1">
              <a:latin typeface="Arial"/>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FA6DF163-8C24-472B-989F-3DA22A704614}" type="slidenum">
              <a:t>‹Nº›</a:t>
            </a:fld>
            <a:endParaRPr/>
          </a:p>
        </p:txBody>
      </p:sp>
      <p:sp>
        <p:nvSpPr>
          <p:cNvPr id="8" name="PlaceHolder 7"/>
          <p:cNvSpPr>
            <a:spLocks noGrp="1"/>
          </p:cNvSpPr>
          <p:nvPr>
            <p:ph type="dt" idx="1"/>
          </p:nvPr>
        </p:nvSpPr>
        <p:spPr/>
        <p:txBody>
          <a:body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226080"/>
            <a:ext cx="9071640" cy="946440"/>
          </a:xfrm>
          <a:prstGeom prst="rect">
            <a:avLst/>
          </a:prstGeom>
          <a:noFill/>
          <a:ln w="0">
            <a:noFill/>
          </a:ln>
        </p:spPr>
        <p:txBody>
          <a:bodyPr lIns="0" tIns="0" rIns="0" bIns="0" anchor="ctr">
            <a:noAutofit/>
          </a:bodyPr>
          <a:lstStyle/>
          <a:p>
            <a:pPr algn="ctr">
              <a:buNone/>
            </a:pPr>
            <a:r>
              <a:rPr lang="en-US" sz="4400" b="0" strike="noStrike" spc="-1">
                <a:latin typeface="Arial"/>
              </a:rPr>
              <a:t>Pulse para editar el formato del texto de título</a:t>
            </a:r>
          </a:p>
        </p:txBody>
      </p:sp>
      <p:sp>
        <p:nvSpPr>
          <p:cNvPr id="6" name="PlaceHolder 2"/>
          <p:cNvSpPr>
            <a:spLocks noGrp="1"/>
          </p:cNvSpPr>
          <p:nvPr>
            <p:ph type="body"/>
          </p:nvPr>
        </p:nvSpPr>
        <p:spPr>
          <a:xfrm>
            <a:off x="504000" y="1326600"/>
            <a:ext cx="9071640" cy="328824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3200" b="0" strike="noStrike" spc="-1">
                <a:latin typeface="Arial"/>
              </a:rPr>
              <a:t>Pulse para editar el formato de texto del esquema</a:t>
            </a:r>
          </a:p>
          <a:p>
            <a:pPr marL="864000" lvl="1" indent="-324000">
              <a:spcBef>
                <a:spcPts val="1134"/>
              </a:spcBef>
              <a:buClr>
                <a:srgbClr val="000000"/>
              </a:buClr>
              <a:buSzPct val="75000"/>
              <a:buFont typeface="Symbol" charset="2"/>
              <a:buChar char=""/>
            </a:pPr>
            <a:r>
              <a:rPr lang="en-US" sz="2800" b="0" strike="noStrike" spc="-1">
                <a:latin typeface="Arial"/>
              </a:rPr>
              <a:t>Segundo nivel del esquema</a:t>
            </a:r>
          </a:p>
          <a:p>
            <a:pPr marL="1296000" lvl="2" indent="-288000">
              <a:spcBef>
                <a:spcPts val="850"/>
              </a:spcBef>
              <a:buClr>
                <a:srgbClr val="000000"/>
              </a:buClr>
              <a:buSzPct val="45000"/>
              <a:buFont typeface="Wingdings" charset="2"/>
              <a:buChar char=""/>
            </a:pPr>
            <a:r>
              <a:rPr lang="en-US" sz="2400" b="0" strike="noStrike" spc="-1">
                <a:latin typeface="Arial"/>
              </a:rPr>
              <a:t>Tercer nivel del esquema</a:t>
            </a:r>
          </a:p>
          <a:p>
            <a:pPr marL="1728000" lvl="3" indent="-216000">
              <a:spcBef>
                <a:spcPts val="567"/>
              </a:spcBef>
              <a:buClr>
                <a:srgbClr val="000000"/>
              </a:buClr>
              <a:buSzPct val="75000"/>
              <a:buFont typeface="Symbol" charset="2"/>
              <a:buChar char=""/>
            </a:pPr>
            <a:r>
              <a:rPr lang="en-US" sz="2000" b="0" strike="noStrike" spc="-1">
                <a:latin typeface="Arial"/>
              </a:rPr>
              <a:t>Cuarto nivel del esquema</a:t>
            </a:r>
          </a:p>
          <a:p>
            <a:pPr marL="2160000" lvl="4" indent="-216000">
              <a:spcBef>
                <a:spcPts val="283"/>
              </a:spcBef>
              <a:buClr>
                <a:srgbClr val="000000"/>
              </a:buClr>
              <a:buSzPct val="45000"/>
              <a:buFont typeface="Wingdings" charset="2"/>
              <a:buChar char=""/>
            </a:pPr>
            <a:r>
              <a:rPr lang="en-US" sz="2000" b="0" strike="noStrike" spc="-1">
                <a:latin typeface="Arial"/>
              </a:rPr>
              <a:t>Quinto nivel del esquema</a:t>
            </a:r>
          </a:p>
          <a:p>
            <a:pPr marL="2592000" lvl="5" indent="-216000">
              <a:spcBef>
                <a:spcPts val="283"/>
              </a:spcBef>
              <a:buClr>
                <a:srgbClr val="000000"/>
              </a:buClr>
              <a:buSzPct val="45000"/>
              <a:buFont typeface="Wingdings" charset="2"/>
              <a:buChar char=""/>
            </a:pPr>
            <a:r>
              <a:rPr lang="en-US" sz="2000" b="0" strike="noStrike" spc="-1">
                <a:latin typeface="Arial"/>
              </a:rPr>
              <a:t>Sexto nivel del esquema</a:t>
            </a:r>
          </a:p>
          <a:p>
            <a:pPr marL="3024000" lvl="6" indent="-216000">
              <a:spcBef>
                <a:spcPts val="283"/>
              </a:spcBef>
              <a:buClr>
                <a:srgbClr val="000000"/>
              </a:buClr>
              <a:buSzPct val="45000"/>
              <a:buFont typeface="Wingdings" charset="2"/>
              <a:buChar char=""/>
            </a:pPr>
            <a:r>
              <a:rPr lang="en-US" sz="2000" b="0" strike="noStrike" spc="-1">
                <a:latin typeface="Arial"/>
              </a:rPr>
              <a:t>Séptimo nivel del esquema</a:t>
            </a:r>
          </a:p>
        </p:txBody>
      </p:sp>
      <p:sp>
        <p:nvSpPr>
          <p:cNvPr id="2" name="PlaceHolder 3"/>
          <p:cNvSpPr>
            <a:spLocks noGrp="1"/>
          </p:cNvSpPr>
          <p:nvPr>
            <p:ph type="dt" idx="1"/>
          </p:nvPr>
        </p:nvSpPr>
        <p:spPr>
          <a:xfrm>
            <a:off x="504000" y="5165280"/>
            <a:ext cx="2348280" cy="390600"/>
          </a:xfrm>
          <a:prstGeom prst="rect">
            <a:avLst/>
          </a:prstGeom>
          <a:noFill/>
          <a:ln w="0">
            <a:noFill/>
          </a:ln>
        </p:spPr>
        <p:txBody>
          <a:bodyPr lIns="0" tIns="0" rIns="0" bIns="0" anchor="t">
            <a:noAutofit/>
          </a:bodyPr>
          <a:lstStyle>
            <a:lvl1pPr>
              <a:defRPr lang="en-US" sz="1400" b="0" strike="noStrike" spc="-1">
                <a:latin typeface="Times New Roman"/>
              </a:defRPr>
            </a:lvl1pPr>
          </a:lstStyle>
          <a:p>
            <a:r>
              <a:rPr lang="en-US" sz="1400" b="0" strike="noStrike" spc="-1">
                <a:latin typeface="Times New Roman"/>
              </a:rPr>
              <a:t>&lt;fecha/hora&gt;</a:t>
            </a:r>
          </a:p>
        </p:txBody>
      </p:sp>
      <p:sp>
        <p:nvSpPr>
          <p:cNvPr id="3" name="PlaceHolder 4"/>
          <p:cNvSpPr>
            <a:spLocks noGrp="1"/>
          </p:cNvSpPr>
          <p:nvPr>
            <p:ph type="ftr" idx="2"/>
          </p:nvPr>
        </p:nvSpPr>
        <p:spPr>
          <a:xfrm>
            <a:off x="3447360" y="5165280"/>
            <a:ext cx="3195000" cy="390600"/>
          </a:xfrm>
          <a:prstGeom prst="rect">
            <a:avLst/>
          </a:prstGeom>
          <a:noFill/>
          <a:ln w="0">
            <a:noFill/>
          </a:ln>
        </p:spPr>
        <p:txBody>
          <a:bodyPr lIns="0" tIns="0" rIns="0" bIns="0" anchor="t">
            <a:noAutofit/>
          </a:bodyPr>
          <a:lstStyle>
            <a:lvl1pPr algn="ctr">
              <a:buNone/>
              <a:defRPr lang="en-US" sz="1400" b="0" strike="noStrike" spc="-1">
                <a:latin typeface="Times New Roman"/>
              </a:defRPr>
            </a:lvl1pPr>
          </a:lstStyle>
          <a:p>
            <a:pPr algn="ctr">
              <a:buNone/>
            </a:pPr>
            <a:r>
              <a:rPr lang="en-US" sz="1400" b="0" strike="noStrike" spc="-1">
                <a:latin typeface="Times New Roman"/>
              </a:rPr>
              <a:t>&lt;pie de página&gt;</a:t>
            </a:r>
          </a:p>
        </p:txBody>
      </p:sp>
      <p:sp>
        <p:nvSpPr>
          <p:cNvPr id="4" name="PlaceHolder 5"/>
          <p:cNvSpPr>
            <a:spLocks noGrp="1"/>
          </p:cNvSpPr>
          <p:nvPr>
            <p:ph type="sldNum" idx="3"/>
          </p:nvPr>
        </p:nvSpPr>
        <p:spPr>
          <a:xfrm>
            <a:off x="7227360" y="5165280"/>
            <a:ext cx="2348280" cy="390600"/>
          </a:xfrm>
          <a:prstGeom prst="rect">
            <a:avLst/>
          </a:prstGeom>
          <a:noFill/>
          <a:ln w="0">
            <a:noFill/>
          </a:ln>
        </p:spPr>
        <p:txBody>
          <a:bodyPr lIns="0" tIns="0" rIns="0" bIns="0" anchor="t">
            <a:noAutofit/>
          </a:bodyPr>
          <a:lstStyle>
            <a:lvl1pPr algn="r">
              <a:buNone/>
              <a:defRPr lang="en-US" sz="1400" b="0" strike="noStrike" spc="-1">
                <a:latin typeface="Times New Roman"/>
              </a:defRPr>
            </a:lvl1pPr>
          </a:lstStyle>
          <a:p>
            <a:pPr algn="r">
              <a:buNone/>
            </a:pPr>
            <a:fld id="{E8B72D3E-D544-44F4-B588-A8FB8838BD46}" type="slidenum">
              <a:rPr lang="en-US" sz="1400" b="0" strike="noStrike" spc="-1">
                <a:latin typeface="Times New Roman"/>
              </a:rPr>
              <a:t>‹Nº›</a:t>
            </a:fld>
            <a:endParaRPr lang="en-US" sz="14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13.wmf"/></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 name="Picture 11"/>
          <p:cNvPicPr/>
          <p:nvPr/>
        </p:nvPicPr>
        <p:blipFill>
          <a:blip r:embed="rId2"/>
          <a:stretch/>
        </p:blipFill>
        <p:spPr>
          <a:xfrm>
            <a:off x="559800" y="-1440"/>
            <a:ext cx="5535720" cy="5671440"/>
          </a:xfrm>
          <a:prstGeom prst="rect">
            <a:avLst/>
          </a:prstGeom>
          <a:ln w="0">
            <a:noFill/>
          </a:ln>
        </p:spPr>
      </p:pic>
      <p:pic>
        <p:nvPicPr>
          <p:cNvPr id="42" name="Picture 16"/>
          <p:cNvPicPr/>
          <p:nvPr/>
        </p:nvPicPr>
        <p:blipFill>
          <a:blip r:embed="rId3"/>
          <a:stretch/>
        </p:blipFill>
        <p:spPr>
          <a:xfrm>
            <a:off x="-98640" y="0"/>
            <a:ext cx="2710080" cy="5670000"/>
          </a:xfrm>
          <a:prstGeom prst="rect">
            <a:avLst/>
          </a:prstGeom>
          <a:ln w="0">
            <a:noFill/>
          </a:ln>
        </p:spPr>
      </p:pic>
      <p:sp>
        <p:nvSpPr>
          <p:cNvPr id="43" name="Título 1"/>
          <p:cNvSpPr/>
          <p:nvPr/>
        </p:nvSpPr>
        <p:spPr>
          <a:xfrm>
            <a:off x="2517292" y="139849"/>
            <a:ext cx="7627256" cy="1936377"/>
          </a:xfrm>
          <a:prstGeom prst="rect">
            <a:avLst/>
          </a:prstGeom>
          <a:noFill/>
          <a:ln w="0">
            <a:noFill/>
          </a:ln>
        </p:spPr>
        <p:style>
          <a:lnRef idx="0">
            <a:scrgbClr r="0" g="0" b="0"/>
          </a:lnRef>
          <a:fillRef idx="0">
            <a:scrgbClr r="0" g="0" b="0"/>
          </a:fillRef>
          <a:effectRef idx="0">
            <a:scrgbClr r="0" g="0" b="0"/>
          </a:effectRef>
          <a:fontRef idx="minor"/>
        </p:style>
        <p:txBody>
          <a:bodyPr anchor="ctr">
            <a:normAutofit/>
          </a:bodyPr>
          <a:lstStyle/>
          <a:p>
            <a:pPr algn="ctr">
              <a:lnSpc>
                <a:spcPct val="100000"/>
              </a:lnSpc>
              <a:buNone/>
            </a:pPr>
            <a:r>
              <a:rPr lang="es-ES" sz="2400" b="1" strike="noStrike" spc="-1" dirty="0">
                <a:solidFill>
                  <a:srgbClr val="000000"/>
                </a:solidFill>
                <a:latin typeface="Calibri" panose="020F0502020204030204" pitchFamily="34" charset="0"/>
                <a:ea typeface="Noto Sans CJK SC"/>
                <a:cs typeface="Calibri" panose="020F0502020204030204" pitchFamily="34" charset="0"/>
              </a:rPr>
              <a:t>Aprendizaje Incremental para la Tarea de Reconocimiento</a:t>
            </a:r>
            <a:r>
              <a:rPr lang="en-US" sz="2400" spc="-1" dirty="0">
                <a:latin typeface="Calibri" panose="020F0502020204030204" pitchFamily="34" charset="0"/>
                <a:cs typeface="Calibri" panose="020F0502020204030204" pitchFamily="34" charset="0"/>
              </a:rPr>
              <a:t> </a:t>
            </a:r>
            <a:r>
              <a:rPr lang="es-ES" sz="2400" b="1" strike="noStrike" spc="-1" dirty="0">
                <a:solidFill>
                  <a:srgbClr val="000000"/>
                </a:solidFill>
                <a:latin typeface="Calibri" panose="020F0502020204030204" pitchFamily="34" charset="0"/>
                <a:ea typeface="Noto Sans CJK SC"/>
                <a:cs typeface="Calibri" panose="020F0502020204030204" pitchFamily="34" charset="0"/>
              </a:rPr>
              <a:t>de Dígitos con Redes Neuronales Artificiales</a:t>
            </a:r>
            <a:endParaRPr lang="en-US" sz="2400" b="0" strike="noStrike" spc="-1" dirty="0">
              <a:latin typeface="Calibri" panose="020F0502020204030204" pitchFamily="34" charset="0"/>
              <a:cs typeface="Calibri" panose="020F0502020204030204" pitchFamily="34" charset="0"/>
            </a:endParaRPr>
          </a:p>
          <a:p>
            <a:pPr>
              <a:lnSpc>
                <a:spcPct val="100000"/>
              </a:lnSpc>
              <a:buNone/>
            </a:pPr>
            <a:endParaRPr lang="en-US" sz="2400" b="0" strike="noStrike" spc="-1" dirty="0">
              <a:latin typeface="Calibri" panose="020F0502020204030204" pitchFamily="34" charset="0"/>
              <a:cs typeface="Calibri" panose="020F0502020204030204" pitchFamily="34" charset="0"/>
            </a:endParaRPr>
          </a:p>
        </p:txBody>
      </p:sp>
      <p:sp>
        <p:nvSpPr>
          <p:cNvPr id="44" name="Título 2"/>
          <p:cNvSpPr/>
          <p:nvPr/>
        </p:nvSpPr>
        <p:spPr>
          <a:xfrm>
            <a:off x="2611440" y="1355951"/>
            <a:ext cx="7393172" cy="2710440"/>
          </a:xfrm>
          <a:prstGeom prst="rect">
            <a:avLst/>
          </a:prstGeom>
          <a:no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buNone/>
            </a:pPr>
            <a:endParaRPr lang="en-US" sz="2200" b="0" strike="noStrike" spc="-1" dirty="0">
              <a:latin typeface="Calibri" panose="020F0502020204030204" pitchFamily="34" charset="0"/>
              <a:cs typeface="Calibri" panose="020F0502020204030204" pitchFamily="34" charset="0"/>
            </a:endParaRPr>
          </a:p>
          <a:p>
            <a:pPr algn="ctr">
              <a:lnSpc>
                <a:spcPct val="100000"/>
              </a:lnSpc>
              <a:buNone/>
            </a:pPr>
            <a:r>
              <a:rPr lang="es-ES" sz="2300" b="0" strike="noStrike" spc="-1" dirty="0">
                <a:solidFill>
                  <a:srgbClr val="000000"/>
                </a:solidFill>
                <a:latin typeface="Calibri" panose="020F0502020204030204" pitchFamily="34" charset="0"/>
                <a:ea typeface="Arial"/>
                <a:cs typeface="Calibri" panose="020F0502020204030204" pitchFamily="34" charset="0"/>
              </a:rPr>
              <a:t>P r e s e n t a</a:t>
            </a:r>
            <a:endParaRPr lang="en-US" sz="2300" b="0" strike="noStrike" spc="-1" dirty="0">
              <a:latin typeface="Calibri" panose="020F0502020204030204" pitchFamily="34" charset="0"/>
              <a:cs typeface="Calibri" panose="020F0502020204030204" pitchFamily="34" charset="0"/>
            </a:endParaRPr>
          </a:p>
          <a:p>
            <a:pPr algn="just">
              <a:lnSpc>
                <a:spcPct val="100000"/>
              </a:lnSpc>
              <a:buNone/>
            </a:pPr>
            <a:endParaRPr lang="en-US" sz="2000" b="0" strike="noStrike" spc="-1" dirty="0">
              <a:latin typeface="Calibri" panose="020F0502020204030204" pitchFamily="34" charset="0"/>
              <a:cs typeface="Calibri" panose="020F0502020204030204" pitchFamily="34" charset="0"/>
            </a:endParaRPr>
          </a:p>
          <a:p>
            <a:pPr algn="ctr">
              <a:lnSpc>
                <a:spcPct val="100000"/>
              </a:lnSpc>
              <a:buNone/>
            </a:pPr>
            <a:r>
              <a:rPr lang="es-ES" sz="2200" b="0" strike="noStrike" spc="-1" dirty="0">
                <a:solidFill>
                  <a:srgbClr val="000000"/>
                </a:solidFill>
                <a:latin typeface="Calibri" panose="020F0502020204030204" pitchFamily="34" charset="0"/>
                <a:ea typeface="DejaVu Sans"/>
                <a:cs typeface="Calibri" panose="020F0502020204030204" pitchFamily="34" charset="0"/>
              </a:rPr>
              <a:t>C. Fragoso García Sandra</a:t>
            </a:r>
            <a:endParaRPr lang="en-US" sz="2200" b="0" strike="noStrike" spc="-1" dirty="0">
              <a:latin typeface="Calibri" panose="020F0502020204030204" pitchFamily="34" charset="0"/>
              <a:cs typeface="Calibri" panose="020F0502020204030204" pitchFamily="34" charset="0"/>
            </a:endParaRPr>
          </a:p>
          <a:p>
            <a:pPr algn="ctr">
              <a:lnSpc>
                <a:spcPct val="100000"/>
              </a:lnSpc>
              <a:buNone/>
            </a:pPr>
            <a:r>
              <a:rPr lang="es-ES" sz="2200" b="0" strike="noStrike" spc="-1" dirty="0">
                <a:solidFill>
                  <a:srgbClr val="000000"/>
                </a:solidFill>
                <a:latin typeface="Calibri" panose="020F0502020204030204" pitchFamily="34" charset="0"/>
                <a:ea typeface="DejaVu Sans"/>
                <a:cs typeface="Calibri" panose="020F0502020204030204" pitchFamily="34" charset="0"/>
              </a:rPr>
              <a:t>C. González Hernández Luis Ángel</a:t>
            </a:r>
            <a:endParaRPr lang="en-US" sz="2200" b="0" strike="noStrike" spc="-1" dirty="0">
              <a:latin typeface="Calibri" panose="020F0502020204030204" pitchFamily="34" charset="0"/>
              <a:cs typeface="Calibri" panose="020F0502020204030204" pitchFamily="34" charset="0"/>
            </a:endParaRPr>
          </a:p>
          <a:p>
            <a:pPr algn="ctr">
              <a:lnSpc>
                <a:spcPct val="100000"/>
              </a:lnSpc>
              <a:buNone/>
            </a:pPr>
            <a:endParaRPr lang="en-US" sz="2200" b="0" strike="noStrike" spc="-1" dirty="0">
              <a:latin typeface="Calibri" panose="020F0502020204030204" pitchFamily="34" charset="0"/>
              <a:cs typeface="Calibri" panose="020F0502020204030204" pitchFamily="34" charset="0"/>
            </a:endParaRPr>
          </a:p>
          <a:p>
            <a:pPr algn="ctr">
              <a:lnSpc>
                <a:spcPct val="100000"/>
              </a:lnSpc>
              <a:buNone/>
            </a:pPr>
            <a:r>
              <a:rPr lang="es-ES" sz="2200" b="0" strike="noStrike" spc="-1" dirty="0">
                <a:solidFill>
                  <a:srgbClr val="000000"/>
                </a:solidFill>
                <a:latin typeface="Calibri" panose="020F0502020204030204" pitchFamily="34" charset="0"/>
                <a:ea typeface="Arial"/>
                <a:cs typeface="Calibri" panose="020F0502020204030204" pitchFamily="34" charset="0"/>
              </a:rPr>
              <a:t>Asesor: Dr. en C.C. Víctor Manuel </a:t>
            </a:r>
            <a:r>
              <a:rPr lang="es-ES" sz="2200" b="0" strike="noStrike" spc="-1" dirty="0" err="1">
                <a:solidFill>
                  <a:srgbClr val="000000"/>
                </a:solidFill>
                <a:latin typeface="Calibri" panose="020F0502020204030204" pitchFamily="34" charset="0"/>
                <a:ea typeface="Arial"/>
                <a:cs typeface="Calibri" panose="020F0502020204030204" pitchFamily="34" charset="0"/>
              </a:rPr>
              <a:t>Landassuri</a:t>
            </a:r>
            <a:r>
              <a:rPr lang="es-ES" sz="2200" b="0" strike="noStrike" spc="-1" dirty="0">
                <a:solidFill>
                  <a:srgbClr val="000000"/>
                </a:solidFill>
                <a:latin typeface="Calibri" panose="020F0502020204030204" pitchFamily="34" charset="0"/>
                <a:ea typeface="Arial"/>
                <a:cs typeface="Calibri" panose="020F0502020204030204" pitchFamily="34" charset="0"/>
              </a:rPr>
              <a:t> Moreno </a:t>
            </a:r>
            <a:endParaRPr lang="en-US" sz="2200" b="0" strike="noStrike" spc="-1" dirty="0">
              <a:latin typeface="Calibri" panose="020F0502020204030204" pitchFamily="34" charset="0"/>
              <a:cs typeface="Calibri" panose="020F0502020204030204" pitchFamily="34" charset="0"/>
            </a:endParaRPr>
          </a:p>
          <a:p>
            <a:pPr>
              <a:lnSpc>
                <a:spcPct val="100000"/>
              </a:lnSpc>
              <a:buNone/>
            </a:pPr>
            <a:endParaRPr lang="en-US" sz="2200" b="0" strike="noStrike" spc="-1" dirty="0">
              <a:latin typeface="Calibri" panose="020F0502020204030204" pitchFamily="34" charset="0"/>
              <a:cs typeface="Calibri" panose="020F0502020204030204" pitchFamily="34" charset="0"/>
            </a:endParaRPr>
          </a:p>
        </p:txBody>
      </p:sp>
      <p:sp>
        <p:nvSpPr>
          <p:cNvPr id="45" name="Título 3"/>
          <p:cNvSpPr/>
          <p:nvPr/>
        </p:nvSpPr>
        <p:spPr>
          <a:xfrm>
            <a:off x="2611440" y="5056097"/>
            <a:ext cx="7468560" cy="602428"/>
          </a:xfrm>
          <a:prstGeom prst="rect">
            <a:avLst/>
          </a:prstGeom>
          <a:noFill/>
          <a:ln w="0">
            <a:noFill/>
          </a:ln>
        </p:spPr>
        <p:style>
          <a:lnRef idx="0">
            <a:scrgbClr r="0" g="0" b="0"/>
          </a:lnRef>
          <a:fillRef idx="0">
            <a:scrgbClr r="0" g="0" b="0"/>
          </a:fillRef>
          <a:effectRef idx="0">
            <a:scrgbClr r="0" g="0" b="0"/>
          </a:effectRef>
          <a:fontRef idx="minor"/>
        </p:style>
        <p:txBody>
          <a:bodyPr anchor="ctr">
            <a:normAutofit lnSpcReduction="10000"/>
          </a:bodyPr>
          <a:lstStyle/>
          <a:p>
            <a:pPr algn="ctr">
              <a:lnSpc>
                <a:spcPct val="100000"/>
              </a:lnSpc>
              <a:buNone/>
            </a:pPr>
            <a:endParaRPr lang="en-US" b="0" strike="noStrike" spc="-1" dirty="0">
              <a:latin typeface="Arial"/>
            </a:endParaRPr>
          </a:p>
          <a:p>
            <a:pPr algn="r">
              <a:lnSpc>
                <a:spcPct val="100000"/>
              </a:lnSpc>
              <a:buNone/>
            </a:pPr>
            <a:r>
              <a:rPr lang="es-ES" b="0" strike="noStrike" spc="-1" dirty="0">
                <a:solidFill>
                  <a:srgbClr val="000000"/>
                </a:solidFill>
                <a:latin typeface="Calibri"/>
                <a:ea typeface="DejaVu Sans"/>
              </a:rPr>
              <a:t>Atizapán de Zaragoza, Edo. de Méx. 16 de Noviembre de 2022</a:t>
            </a:r>
            <a:endParaRPr lang="en-US" b="0" strike="noStrike" spc="-1" dirty="0">
              <a:latin typeface="Arial"/>
            </a:endParaRPr>
          </a:p>
          <a:p>
            <a:pPr algn="ctr">
              <a:lnSpc>
                <a:spcPct val="100000"/>
              </a:lnSpc>
              <a:buNone/>
            </a:pPr>
            <a:endParaRPr lang="en-US" b="0" strike="noStrike" spc="-1" dirty="0">
              <a:latin typeface="Arial"/>
            </a:endParaRPr>
          </a:p>
        </p:txBody>
      </p:sp>
      <p:sp>
        <p:nvSpPr>
          <p:cNvPr id="2" name="Título 1">
            <a:extLst>
              <a:ext uri="{FF2B5EF4-FFF2-40B4-BE49-F238E27FC236}">
                <a16:creationId xmlns:a16="http://schemas.microsoft.com/office/drawing/2014/main" id="{5529D1FA-C663-06E3-0FCF-7372B16EFB02}"/>
              </a:ext>
            </a:extLst>
          </p:cNvPr>
          <p:cNvSpPr/>
          <p:nvPr/>
        </p:nvSpPr>
        <p:spPr>
          <a:xfrm>
            <a:off x="2612065" y="4227756"/>
            <a:ext cx="7468560" cy="504895"/>
          </a:xfrm>
          <a:prstGeom prst="rect">
            <a:avLst/>
          </a:prstGeom>
          <a:noFill/>
          <a:ln w="0">
            <a:noFill/>
          </a:ln>
        </p:spPr>
        <p:style>
          <a:lnRef idx="0">
            <a:scrgbClr r="0" g="0" b="0"/>
          </a:lnRef>
          <a:fillRef idx="0">
            <a:scrgbClr r="0" g="0" b="0"/>
          </a:fillRef>
          <a:effectRef idx="0">
            <a:scrgbClr r="0" g="0" b="0"/>
          </a:effectRef>
          <a:fontRef idx="minor"/>
        </p:style>
        <p:txBody>
          <a:bodyPr anchor="ctr">
            <a:normAutofit/>
          </a:bodyPr>
          <a:lstStyle/>
          <a:p>
            <a:pPr algn="ctr">
              <a:lnSpc>
                <a:spcPct val="100000"/>
              </a:lnSpc>
              <a:buNone/>
            </a:pPr>
            <a:r>
              <a:rPr lang="es-MX" sz="2000" b="1" strike="noStrike" spc="-1" dirty="0">
                <a:latin typeface="Calibri" panose="020F0502020204030204" pitchFamily="34" charset="0"/>
                <a:cs typeface="Calibri" panose="020F0502020204030204" pitchFamily="34" charset="0"/>
              </a:rPr>
              <a:t>14</a:t>
            </a:r>
            <a:r>
              <a:rPr lang="es-MX" b="1" strike="noStrike" spc="-1" dirty="0">
                <a:latin typeface="Calibri" panose="020F0502020204030204" pitchFamily="34" charset="0"/>
                <a:cs typeface="Calibri" panose="020F0502020204030204" pitchFamily="34" charset="0"/>
              </a:rPr>
              <a:t>vo</a:t>
            </a:r>
            <a:r>
              <a:rPr lang="es-MX" sz="2000" b="1" strike="noStrike" spc="-1" dirty="0">
                <a:latin typeface="Calibri" panose="020F0502020204030204" pitchFamily="34" charset="0"/>
                <a:cs typeface="Calibri" panose="020F0502020204030204" pitchFamily="34" charset="0"/>
              </a:rPr>
              <a:t> Coloquio de Investigación en Ciencia y Tecnología</a:t>
            </a:r>
          </a:p>
        </p:txBody>
      </p:sp>
      <p:pic>
        <p:nvPicPr>
          <p:cNvPr id="3" name="Picture 19">
            <a:extLst>
              <a:ext uri="{FF2B5EF4-FFF2-40B4-BE49-F238E27FC236}">
                <a16:creationId xmlns:a16="http://schemas.microsoft.com/office/drawing/2014/main" id="{86FA5456-9B01-082A-C55A-260F3772FFA1}"/>
              </a:ext>
            </a:extLst>
          </p:cNvPr>
          <p:cNvPicPr/>
          <p:nvPr/>
        </p:nvPicPr>
        <p:blipFill>
          <a:blip r:embed="rId4"/>
          <a:stretch/>
        </p:blipFill>
        <p:spPr>
          <a:xfrm>
            <a:off x="538740" y="328500"/>
            <a:ext cx="1435320" cy="947160"/>
          </a:xfrm>
          <a:prstGeom prst="rect">
            <a:avLst/>
          </a:prstGeom>
          <a:ln w="0">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5" name="Imagen 74"/>
          <p:cNvPicPr/>
          <p:nvPr/>
        </p:nvPicPr>
        <p:blipFill>
          <a:blip r:embed="rId2"/>
          <a:stretch/>
        </p:blipFill>
        <p:spPr>
          <a:xfrm>
            <a:off x="276" y="4984200"/>
            <a:ext cx="10079640" cy="685800"/>
          </a:xfrm>
          <a:prstGeom prst="rect">
            <a:avLst/>
          </a:prstGeom>
          <a:ln w="0">
            <a:noFill/>
          </a:ln>
        </p:spPr>
      </p:pic>
      <p:pic>
        <p:nvPicPr>
          <p:cNvPr id="76" name="Picture 4"/>
          <p:cNvPicPr/>
          <p:nvPr/>
        </p:nvPicPr>
        <p:blipFill>
          <a:blip r:embed="rId3"/>
          <a:stretch/>
        </p:blipFill>
        <p:spPr>
          <a:xfrm>
            <a:off x="360" y="0"/>
            <a:ext cx="1598760" cy="1484640"/>
          </a:xfrm>
          <a:prstGeom prst="rect">
            <a:avLst/>
          </a:prstGeom>
          <a:ln w="0">
            <a:noFill/>
          </a:ln>
        </p:spPr>
      </p:pic>
      <p:sp>
        <p:nvSpPr>
          <p:cNvPr id="77" name="PlaceHolder 1"/>
          <p:cNvSpPr>
            <a:spLocks noGrp="1"/>
          </p:cNvSpPr>
          <p:nvPr>
            <p:ph type="title"/>
          </p:nvPr>
        </p:nvSpPr>
        <p:spPr>
          <a:xfrm>
            <a:off x="504360" y="226440"/>
            <a:ext cx="9071640" cy="946440"/>
          </a:xfrm>
          <a:prstGeom prst="rect">
            <a:avLst/>
          </a:prstGeom>
          <a:noFill/>
          <a:ln w="0">
            <a:noFill/>
          </a:ln>
        </p:spPr>
        <p:txBody>
          <a:bodyPr lIns="0" tIns="0" rIns="0" bIns="0" anchor="ctr">
            <a:noAutofit/>
          </a:bodyPr>
          <a:lstStyle/>
          <a:p>
            <a:pPr algn="ctr">
              <a:buNone/>
            </a:pPr>
            <a:r>
              <a:rPr lang="en-US" sz="2600" b="1" strike="noStrike" spc="-1" dirty="0" err="1">
                <a:latin typeface="Calibri" panose="020F0502020204030204" pitchFamily="34" charset="0"/>
                <a:cs typeface="Calibri" panose="020F0502020204030204" pitchFamily="34" charset="0"/>
              </a:rPr>
              <a:t>Algoritmo</a:t>
            </a:r>
            <a:r>
              <a:rPr lang="en-US" sz="2600" b="1" strike="noStrike" spc="-1" dirty="0">
                <a:latin typeface="Calibri" panose="020F0502020204030204" pitchFamily="34" charset="0"/>
                <a:cs typeface="Calibri" panose="020F0502020204030204" pitchFamily="34" charset="0"/>
              </a:rPr>
              <a:t> </a:t>
            </a:r>
            <a:r>
              <a:rPr lang="en-US" sz="2600" b="1" strike="noStrike" spc="-1" dirty="0" err="1">
                <a:latin typeface="Calibri" panose="020F0502020204030204" pitchFamily="34" charset="0"/>
                <a:cs typeface="Calibri" panose="020F0502020204030204" pitchFamily="34" charset="0"/>
              </a:rPr>
              <a:t>BackPropagation</a:t>
            </a:r>
            <a:endParaRPr lang="en-US" sz="2600" b="1" strike="noStrike" spc="-1" dirty="0">
              <a:latin typeface="Calibri" panose="020F0502020204030204" pitchFamily="34" charset="0"/>
              <a:cs typeface="Calibri" panose="020F0502020204030204" pitchFamily="34" charset="0"/>
            </a:endParaRPr>
          </a:p>
        </p:txBody>
      </p:sp>
      <p:sp>
        <p:nvSpPr>
          <p:cNvPr id="78" name="CuadroTexto 77"/>
          <p:cNvSpPr txBox="1"/>
          <p:nvPr/>
        </p:nvSpPr>
        <p:spPr>
          <a:xfrm>
            <a:off x="1205555" y="1142280"/>
            <a:ext cx="8425927" cy="914400"/>
          </a:xfrm>
          <a:prstGeom prst="rect">
            <a:avLst/>
          </a:prstGeom>
          <a:noFill/>
          <a:ln w="0">
            <a:noFill/>
          </a:ln>
        </p:spPr>
        <p:txBody>
          <a:bodyPr lIns="0" tIns="0" rIns="0" bIns="0" anchor="ctr">
            <a:noAutofit/>
          </a:bodyPr>
          <a:lstStyle/>
          <a:p>
            <a:pPr algn="just">
              <a:buNone/>
            </a:pPr>
            <a:r>
              <a:rPr lang="es-MX" sz="2400" spc="-1" dirty="0">
                <a:latin typeface="Calibri" panose="020F0502020204030204" pitchFamily="34" charset="0"/>
                <a:cs typeface="Calibri" panose="020F0502020204030204" pitchFamily="34" charset="0"/>
              </a:rPr>
              <a:t>A</a:t>
            </a:r>
            <a:r>
              <a:rPr lang="es-MX" sz="2400" b="0" strike="noStrike" spc="-1" dirty="0">
                <a:latin typeface="Calibri" panose="020F0502020204030204" pitchFamily="34" charset="0"/>
                <a:cs typeface="Calibri" panose="020F0502020204030204" pitchFamily="34" charset="0"/>
              </a:rPr>
              <a:t>lgoritmo que permite modificar el peso asignado a cada neurona</a:t>
            </a:r>
          </a:p>
        </p:txBody>
      </p:sp>
      <p:pic>
        <p:nvPicPr>
          <p:cNvPr id="79" name="Imagen 78"/>
          <p:cNvPicPr/>
          <p:nvPr/>
        </p:nvPicPr>
        <p:blipFill>
          <a:blip r:embed="rId4"/>
          <a:srcRect r="680" b="25184"/>
          <a:stretch/>
        </p:blipFill>
        <p:spPr>
          <a:xfrm>
            <a:off x="2514600" y="2056680"/>
            <a:ext cx="5230906" cy="2812680"/>
          </a:xfrm>
          <a:prstGeom prst="rect">
            <a:avLst/>
          </a:prstGeom>
          <a:ln w="0">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PlaceHolder 1"/>
          <p:cNvSpPr>
            <a:spLocks noGrp="1"/>
          </p:cNvSpPr>
          <p:nvPr>
            <p:ph type="subTitle"/>
          </p:nvPr>
        </p:nvSpPr>
        <p:spPr>
          <a:xfrm>
            <a:off x="1791148" y="1692275"/>
            <a:ext cx="6922546" cy="2286000"/>
          </a:xfrm>
          <a:prstGeom prst="rect">
            <a:avLst/>
          </a:prstGeom>
          <a:noFill/>
          <a:ln w="0">
            <a:noFill/>
          </a:ln>
        </p:spPr>
        <p:txBody>
          <a:bodyPr lIns="0" tIns="0" rIns="0" bIns="0" anchor="ctr">
            <a:noAutofit/>
          </a:bodyPr>
          <a:lstStyle/>
          <a:p>
            <a:pPr algn="just">
              <a:lnSpc>
                <a:spcPct val="100000"/>
              </a:lnSpc>
              <a:buNone/>
            </a:pPr>
            <a:r>
              <a:rPr lang="es-MX" sz="2400" b="0" strike="noStrike" spc="-1" dirty="0">
                <a:latin typeface="Calibri" panose="020F0502020204030204" pitchFamily="34" charset="0"/>
                <a:ea typeface="Noto Sans CJK SC"/>
                <a:cs typeface="Calibri" panose="020F0502020204030204" pitchFamily="34" charset="0"/>
              </a:rPr>
              <a:t>Una tarea de aprendizaje es incremental si los ejemplos de entrenamiento usados para resolverla están disponibles en horas extras, generalmente uno a la vez </a:t>
            </a:r>
            <a:r>
              <a:rPr lang="en-US" sz="2400" b="0" strike="noStrike" spc="-1" dirty="0">
                <a:latin typeface="Calibri" panose="020F0502020204030204" pitchFamily="34" charset="0"/>
                <a:ea typeface="Noto Sans CJK SC"/>
                <a:cs typeface="Calibri" panose="020F0502020204030204" pitchFamily="34" charset="0"/>
              </a:rPr>
              <a:t>(</a:t>
            </a:r>
            <a:r>
              <a:rPr lang="es-MX" sz="2400" b="0" strike="noStrike" spc="-1" dirty="0" err="1">
                <a:solidFill>
                  <a:srgbClr val="000000"/>
                </a:solidFill>
                <a:latin typeface="Calibri" panose="020F0502020204030204" pitchFamily="34" charset="0"/>
                <a:ea typeface="DejaVu Sans"/>
                <a:cs typeface="Calibri" panose="020F0502020204030204" pitchFamily="34" charset="0"/>
              </a:rPr>
              <a:t>Christophe</a:t>
            </a:r>
            <a:r>
              <a:rPr lang="es-MX" sz="2400" b="0" strike="noStrike" spc="-1" dirty="0">
                <a:solidFill>
                  <a:srgbClr val="000000"/>
                </a:solidFill>
                <a:latin typeface="Calibri" panose="020F0502020204030204" pitchFamily="34" charset="0"/>
                <a:ea typeface="DejaVu Sans"/>
                <a:cs typeface="Calibri" panose="020F0502020204030204" pitchFamily="34" charset="0"/>
              </a:rPr>
              <a:t> G. Giraud-Carrier, 2000)</a:t>
            </a:r>
            <a:endParaRPr lang="es-MX" sz="2400" b="0" strike="noStrike" spc="-1" dirty="0">
              <a:latin typeface="Calibri" panose="020F0502020204030204" pitchFamily="34" charset="0"/>
              <a:cs typeface="Calibri" panose="020F0502020204030204" pitchFamily="34" charset="0"/>
            </a:endParaRPr>
          </a:p>
        </p:txBody>
      </p:sp>
      <p:pic>
        <p:nvPicPr>
          <p:cNvPr id="81" name="Imagen 80"/>
          <p:cNvPicPr/>
          <p:nvPr/>
        </p:nvPicPr>
        <p:blipFill>
          <a:blip r:embed="rId2"/>
          <a:stretch/>
        </p:blipFill>
        <p:spPr>
          <a:xfrm>
            <a:off x="276" y="4984200"/>
            <a:ext cx="10079640" cy="685800"/>
          </a:xfrm>
          <a:prstGeom prst="rect">
            <a:avLst/>
          </a:prstGeom>
          <a:ln w="0">
            <a:noFill/>
          </a:ln>
        </p:spPr>
      </p:pic>
      <p:pic>
        <p:nvPicPr>
          <p:cNvPr id="82" name="Picture 3"/>
          <p:cNvPicPr/>
          <p:nvPr/>
        </p:nvPicPr>
        <p:blipFill>
          <a:blip r:embed="rId3"/>
          <a:stretch/>
        </p:blipFill>
        <p:spPr>
          <a:xfrm>
            <a:off x="360" y="0"/>
            <a:ext cx="1598760" cy="1484640"/>
          </a:xfrm>
          <a:prstGeom prst="rect">
            <a:avLst/>
          </a:prstGeom>
          <a:ln w="0">
            <a:noFill/>
          </a:ln>
        </p:spPr>
      </p:pic>
      <p:sp>
        <p:nvSpPr>
          <p:cNvPr id="83" name="PlaceHolder 2"/>
          <p:cNvSpPr>
            <a:spLocks noGrp="1"/>
          </p:cNvSpPr>
          <p:nvPr>
            <p:ph type="title"/>
          </p:nvPr>
        </p:nvSpPr>
        <p:spPr>
          <a:xfrm>
            <a:off x="504720" y="226800"/>
            <a:ext cx="9071640" cy="946440"/>
          </a:xfrm>
          <a:prstGeom prst="rect">
            <a:avLst/>
          </a:prstGeom>
          <a:noFill/>
          <a:ln w="0">
            <a:noFill/>
          </a:ln>
        </p:spPr>
        <p:txBody>
          <a:bodyPr lIns="0" tIns="0" rIns="0" bIns="0" anchor="ctr">
            <a:noAutofit/>
          </a:bodyPr>
          <a:lstStyle/>
          <a:p>
            <a:pPr algn="ctr">
              <a:buNone/>
            </a:pPr>
            <a:r>
              <a:rPr lang="es-MX" sz="2600" b="1" strike="noStrike" spc="-1">
                <a:latin typeface="Calibri" panose="020F0502020204030204" pitchFamily="34" charset="0"/>
                <a:cs typeface="Calibri" panose="020F0502020204030204" pitchFamily="34" charset="0"/>
              </a:rPr>
              <a:t>Aprendizaje Incremental</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8" name="Imagen 87"/>
          <p:cNvPicPr/>
          <p:nvPr/>
        </p:nvPicPr>
        <p:blipFill>
          <a:blip r:embed="rId2"/>
          <a:stretch/>
        </p:blipFill>
        <p:spPr>
          <a:xfrm>
            <a:off x="1516820" y="786237"/>
            <a:ext cx="7535732" cy="3570608"/>
          </a:xfrm>
          <a:prstGeom prst="rect">
            <a:avLst/>
          </a:prstGeom>
          <a:ln w="0">
            <a:noFill/>
          </a:ln>
        </p:spPr>
      </p:pic>
      <p:sp>
        <p:nvSpPr>
          <p:cNvPr id="84" name="PlaceHolder 1"/>
          <p:cNvSpPr>
            <a:spLocks noGrp="1"/>
          </p:cNvSpPr>
          <p:nvPr>
            <p:ph type="subTitle"/>
          </p:nvPr>
        </p:nvSpPr>
        <p:spPr>
          <a:xfrm>
            <a:off x="504000" y="4215960"/>
            <a:ext cx="9325800" cy="768240"/>
          </a:xfrm>
          <a:prstGeom prst="rect">
            <a:avLst/>
          </a:prstGeom>
          <a:noFill/>
          <a:ln w="0">
            <a:noFill/>
          </a:ln>
        </p:spPr>
        <p:txBody>
          <a:bodyPr lIns="0" tIns="0" rIns="0" bIns="0" anchor="ctr">
            <a:noAutofit/>
          </a:bodyPr>
          <a:lstStyle/>
          <a:p>
            <a:pPr algn="ctr">
              <a:buNone/>
            </a:pPr>
            <a:r>
              <a:rPr lang="es-MX" sz="2400" b="0" strike="noStrike" spc="-1" dirty="0">
                <a:latin typeface="Calibri" panose="020F0502020204030204" pitchFamily="34" charset="0"/>
                <a:cs typeface="Calibri" panose="020F0502020204030204" pitchFamily="34" charset="0"/>
              </a:rPr>
              <a:t>1 Metodología de acumulación de datos </a:t>
            </a:r>
          </a:p>
          <a:p>
            <a:pPr algn="ctr">
              <a:buNone/>
            </a:pPr>
            <a:r>
              <a:rPr lang="es-MX" sz="2400" b="0" strike="noStrike" spc="-1" dirty="0">
                <a:latin typeface="Calibri" panose="020F0502020204030204" pitchFamily="34" charset="0"/>
                <a:cs typeface="Calibri" panose="020F0502020204030204" pitchFamily="34" charset="0"/>
              </a:rPr>
              <a:t>2 Metodología de aprendizaje por conjuntos</a:t>
            </a:r>
          </a:p>
        </p:txBody>
      </p:sp>
      <p:pic>
        <p:nvPicPr>
          <p:cNvPr id="85" name="Imagen 84"/>
          <p:cNvPicPr/>
          <p:nvPr/>
        </p:nvPicPr>
        <p:blipFill>
          <a:blip r:embed="rId3"/>
          <a:stretch/>
        </p:blipFill>
        <p:spPr>
          <a:xfrm>
            <a:off x="276" y="4984200"/>
            <a:ext cx="10079640" cy="685800"/>
          </a:xfrm>
          <a:prstGeom prst="rect">
            <a:avLst/>
          </a:prstGeom>
          <a:ln w="0">
            <a:noFill/>
          </a:ln>
        </p:spPr>
      </p:pic>
      <p:pic>
        <p:nvPicPr>
          <p:cNvPr id="86" name="Picture 1"/>
          <p:cNvPicPr/>
          <p:nvPr/>
        </p:nvPicPr>
        <p:blipFill>
          <a:blip r:embed="rId4"/>
          <a:stretch/>
        </p:blipFill>
        <p:spPr>
          <a:xfrm>
            <a:off x="360" y="0"/>
            <a:ext cx="1598760" cy="1484640"/>
          </a:xfrm>
          <a:prstGeom prst="rect">
            <a:avLst/>
          </a:prstGeom>
          <a:ln w="0">
            <a:noFill/>
          </a:ln>
        </p:spPr>
      </p:pic>
      <p:sp>
        <p:nvSpPr>
          <p:cNvPr id="87" name="PlaceHolder 2"/>
          <p:cNvSpPr>
            <a:spLocks noGrp="1"/>
          </p:cNvSpPr>
          <p:nvPr>
            <p:ph type="title"/>
          </p:nvPr>
        </p:nvSpPr>
        <p:spPr>
          <a:xfrm>
            <a:off x="568547" y="118340"/>
            <a:ext cx="9071640" cy="591604"/>
          </a:xfrm>
          <a:prstGeom prst="rect">
            <a:avLst/>
          </a:prstGeom>
          <a:noFill/>
          <a:ln w="0">
            <a:noFill/>
          </a:ln>
        </p:spPr>
        <p:txBody>
          <a:bodyPr lIns="0" tIns="0" rIns="0" bIns="0" anchor="ctr">
            <a:noAutofit/>
          </a:bodyPr>
          <a:lstStyle/>
          <a:p>
            <a:pPr algn="ctr">
              <a:buNone/>
            </a:pPr>
            <a:r>
              <a:rPr lang="es-MX" sz="2400" b="1" strike="noStrike" spc="-1" dirty="0">
                <a:latin typeface="Calibri" panose="020F0502020204030204" pitchFamily="34" charset="0"/>
                <a:cs typeface="Calibri" panose="020F0502020204030204" pitchFamily="34" charset="0"/>
              </a:rPr>
              <a:t>Algoritmo de aprendizaje incremental</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9" name="Imagen 88"/>
          <p:cNvPicPr/>
          <p:nvPr/>
        </p:nvPicPr>
        <p:blipFill>
          <a:blip r:embed="rId2"/>
          <a:stretch/>
        </p:blipFill>
        <p:spPr>
          <a:xfrm>
            <a:off x="276" y="4984200"/>
            <a:ext cx="10079640" cy="685800"/>
          </a:xfrm>
          <a:prstGeom prst="rect">
            <a:avLst/>
          </a:prstGeom>
          <a:ln w="0">
            <a:noFill/>
          </a:ln>
        </p:spPr>
      </p:pic>
      <p:pic>
        <p:nvPicPr>
          <p:cNvPr id="90" name="Picture 2"/>
          <p:cNvPicPr/>
          <p:nvPr/>
        </p:nvPicPr>
        <p:blipFill>
          <a:blip r:embed="rId3"/>
          <a:stretch/>
        </p:blipFill>
        <p:spPr>
          <a:xfrm>
            <a:off x="360" y="0"/>
            <a:ext cx="1598760" cy="1484640"/>
          </a:xfrm>
          <a:prstGeom prst="rect">
            <a:avLst/>
          </a:prstGeom>
          <a:ln w="0">
            <a:noFill/>
          </a:ln>
        </p:spPr>
      </p:pic>
      <p:sp>
        <p:nvSpPr>
          <p:cNvPr id="91" name="TextBox 3"/>
          <p:cNvSpPr/>
          <p:nvPr/>
        </p:nvSpPr>
        <p:spPr>
          <a:xfrm>
            <a:off x="502920" y="1710926"/>
            <a:ext cx="4537392" cy="3046988"/>
          </a:xfrm>
          <a:prstGeom prst="rect">
            <a:avLst/>
          </a:prstGeom>
          <a:noFill/>
          <a:ln w="0">
            <a:noFill/>
          </a:ln>
        </p:spPr>
        <p:style>
          <a:lnRef idx="0">
            <a:scrgbClr r="0" g="0" b="0"/>
          </a:lnRef>
          <a:fillRef idx="0">
            <a:scrgbClr r="0" g="0" b="0"/>
          </a:fillRef>
          <a:effectRef idx="0">
            <a:scrgbClr r="0" g="0" b="0"/>
          </a:effectRef>
          <a:fontRef idx="minor"/>
        </p:style>
        <p:txBody>
          <a:bodyPr wrap="square" numCol="1" spcCol="0" anchor="t">
            <a:spAutoFit/>
          </a:bodyPr>
          <a:lstStyle/>
          <a:p>
            <a:pPr marL="285840" indent="-285840" algn="just">
              <a:lnSpc>
                <a:spcPct val="100000"/>
              </a:lnSpc>
              <a:buClr>
                <a:srgbClr val="000000"/>
              </a:buClr>
              <a:buFont typeface="Arial"/>
              <a:buChar char="•"/>
            </a:pPr>
            <a:r>
              <a:rPr lang="es-ES" sz="2400" b="0" strike="noStrike" spc="-1" dirty="0">
                <a:solidFill>
                  <a:srgbClr val="000000"/>
                </a:solidFill>
                <a:latin typeface="Calibri" panose="020F0502020204030204" pitchFamily="34" charset="0"/>
                <a:ea typeface="DejaVu Sans"/>
                <a:cs typeface="Calibri" panose="020F0502020204030204" pitchFamily="34" charset="0"/>
              </a:rPr>
              <a:t>Recrear el código de </a:t>
            </a:r>
            <a:r>
              <a:rPr lang="es-ES" sz="2400" b="0" strike="noStrike" spc="-1" dirty="0" err="1">
                <a:solidFill>
                  <a:srgbClr val="000000"/>
                </a:solidFill>
                <a:latin typeface="Calibri" panose="020F0502020204030204" pitchFamily="34" charset="0"/>
                <a:ea typeface="DejaVu Sans"/>
                <a:cs typeface="Calibri" panose="020F0502020204030204" pitchFamily="34" charset="0"/>
              </a:rPr>
              <a:t>Bullinaria</a:t>
            </a:r>
            <a:r>
              <a:rPr lang="es-ES" sz="2400" b="0" strike="noStrike" spc="-1" dirty="0">
                <a:solidFill>
                  <a:srgbClr val="000000"/>
                </a:solidFill>
                <a:latin typeface="Calibri" panose="020F0502020204030204" pitchFamily="34" charset="0"/>
                <a:ea typeface="DejaVu Sans"/>
                <a:cs typeface="Calibri" panose="020F0502020204030204" pitchFamily="34" charset="0"/>
              </a:rPr>
              <a:t> en Python</a:t>
            </a:r>
            <a:endParaRPr lang="en-US" sz="2400" b="0" strike="noStrike" spc="-1" dirty="0">
              <a:latin typeface="Calibri" panose="020F0502020204030204" pitchFamily="34" charset="0"/>
              <a:cs typeface="Calibri" panose="020F0502020204030204" pitchFamily="34" charset="0"/>
            </a:endParaRPr>
          </a:p>
          <a:p>
            <a:pPr algn="just">
              <a:lnSpc>
                <a:spcPct val="100000"/>
              </a:lnSpc>
              <a:buNone/>
            </a:pPr>
            <a:endParaRPr lang="en-US" sz="2400" b="0" strike="noStrike" spc="-1" dirty="0">
              <a:latin typeface="Calibri" panose="020F0502020204030204" pitchFamily="34" charset="0"/>
              <a:cs typeface="Calibri" panose="020F0502020204030204" pitchFamily="34" charset="0"/>
            </a:endParaRPr>
          </a:p>
          <a:p>
            <a:pPr marL="285840" indent="-285840" algn="just">
              <a:lnSpc>
                <a:spcPct val="100000"/>
              </a:lnSpc>
              <a:buClr>
                <a:srgbClr val="000000"/>
              </a:buClr>
              <a:buFont typeface="Arial"/>
              <a:buChar char="•"/>
            </a:pPr>
            <a:r>
              <a:rPr lang="es-ES" sz="2400" b="0" strike="noStrike" spc="-1" dirty="0">
                <a:solidFill>
                  <a:srgbClr val="000000"/>
                </a:solidFill>
                <a:latin typeface="Calibri" panose="020F0502020204030204" pitchFamily="34" charset="0"/>
                <a:ea typeface="DejaVu Sans"/>
                <a:cs typeface="Calibri" panose="020F0502020204030204" pitchFamily="34" charset="0"/>
              </a:rPr>
              <a:t>Extender el código con mas de dos capas de pesos duplicados</a:t>
            </a:r>
            <a:endParaRPr lang="en-US" sz="2400" b="0" strike="noStrike" spc="-1" dirty="0">
              <a:latin typeface="Calibri" panose="020F0502020204030204" pitchFamily="34" charset="0"/>
              <a:cs typeface="Calibri" panose="020F0502020204030204" pitchFamily="34" charset="0"/>
            </a:endParaRPr>
          </a:p>
          <a:p>
            <a:pPr>
              <a:lnSpc>
                <a:spcPct val="100000"/>
              </a:lnSpc>
              <a:buNone/>
            </a:pPr>
            <a:endParaRPr lang="en-US" sz="2400" b="0" strike="noStrike" spc="-1" dirty="0">
              <a:latin typeface="Calibri" panose="020F0502020204030204" pitchFamily="34" charset="0"/>
              <a:cs typeface="Calibri" panose="020F0502020204030204" pitchFamily="34" charset="0"/>
            </a:endParaRPr>
          </a:p>
          <a:p>
            <a:pPr marL="285840" indent="-285840">
              <a:lnSpc>
                <a:spcPct val="100000"/>
              </a:lnSpc>
              <a:buClr>
                <a:srgbClr val="000000"/>
              </a:buClr>
              <a:buFont typeface="Arial"/>
              <a:buChar char="•"/>
            </a:pPr>
            <a:r>
              <a:rPr lang="es-ES" sz="2400" b="0" strike="noStrike" spc="-1" dirty="0">
                <a:solidFill>
                  <a:srgbClr val="000000"/>
                </a:solidFill>
                <a:latin typeface="Calibri" panose="020F0502020204030204" pitchFamily="34" charset="0"/>
                <a:ea typeface="DejaVu Sans"/>
                <a:cs typeface="Calibri" panose="020F0502020204030204" pitchFamily="34" charset="0"/>
              </a:rPr>
              <a:t>Realizar una comparación de ambos resultados</a:t>
            </a:r>
            <a:endParaRPr lang="en-US" sz="2400" b="0" strike="noStrike" spc="-1" dirty="0">
              <a:latin typeface="Calibri" panose="020F0502020204030204" pitchFamily="34" charset="0"/>
              <a:cs typeface="Calibri" panose="020F0502020204030204" pitchFamily="34" charset="0"/>
            </a:endParaRPr>
          </a:p>
        </p:txBody>
      </p:sp>
      <p:sp>
        <p:nvSpPr>
          <p:cNvPr id="92" name="Título 6"/>
          <p:cNvSpPr/>
          <p:nvPr/>
        </p:nvSpPr>
        <p:spPr>
          <a:xfrm>
            <a:off x="4031429" y="398033"/>
            <a:ext cx="2971800" cy="607807"/>
          </a:xfrm>
          <a:prstGeom prst="rect">
            <a:avLst/>
          </a:prstGeom>
          <a:noFill/>
          <a:ln w="0">
            <a:noFill/>
          </a:ln>
        </p:spPr>
        <p:style>
          <a:lnRef idx="0">
            <a:scrgbClr r="0" g="0" b="0"/>
          </a:lnRef>
          <a:fillRef idx="0">
            <a:scrgbClr r="0" g="0" b="0"/>
          </a:fillRef>
          <a:effectRef idx="0">
            <a:scrgbClr r="0" g="0" b="0"/>
          </a:effectRef>
          <a:fontRef idx="minor"/>
        </p:style>
        <p:txBody>
          <a:bodyPr anchor="ctr">
            <a:normAutofit/>
          </a:bodyPr>
          <a:lstStyle/>
          <a:p>
            <a:pPr algn="ctr">
              <a:lnSpc>
                <a:spcPct val="100000"/>
              </a:lnSpc>
              <a:buNone/>
            </a:pPr>
            <a:r>
              <a:rPr lang="es-ES" sz="2600" b="1" strike="noStrike" spc="-1" dirty="0">
                <a:solidFill>
                  <a:srgbClr val="000000"/>
                </a:solidFill>
                <a:latin typeface="Calibri"/>
                <a:ea typeface="DejaVu Sans"/>
              </a:rPr>
              <a:t>Metodología </a:t>
            </a:r>
            <a:endParaRPr lang="en-US" sz="2600" b="1" strike="noStrike" spc="-1" dirty="0">
              <a:latin typeface="Arial"/>
            </a:endParaRPr>
          </a:p>
        </p:txBody>
      </p:sp>
      <p:pic>
        <p:nvPicPr>
          <p:cNvPr id="2" name="Imagen 1">
            <a:extLst>
              <a:ext uri="{FF2B5EF4-FFF2-40B4-BE49-F238E27FC236}">
                <a16:creationId xmlns:a16="http://schemas.microsoft.com/office/drawing/2014/main" id="{4B8C410C-77DD-2B91-006C-5F54C7EF3E75}"/>
              </a:ext>
            </a:extLst>
          </p:cNvPr>
          <p:cNvPicPr/>
          <p:nvPr/>
        </p:nvPicPr>
        <p:blipFill>
          <a:blip r:embed="rId4"/>
          <a:stretch/>
        </p:blipFill>
        <p:spPr>
          <a:xfrm>
            <a:off x="5223192" y="1710926"/>
            <a:ext cx="4719288" cy="2662984"/>
          </a:xfrm>
          <a:prstGeom prst="rect">
            <a:avLst/>
          </a:prstGeom>
          <a:ln w="0">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3" name="Imagen 92"/>
          <p:cNvPicPr/>
          <p:nvPr/>
        </p:nvPicPr>
        <p:blipFill>
          <a:blip r:embed="rId2"/>
          <a:stretch/>
        </p:blipFill>
        <p:spPr>
          <a:xfrm>
            <a:off x="276" y="4984200"/>
            <a:ext cx="10079640" cy="685800"/>
          </a:xfrm>
          <a:prstGeom prst="rect">
            <a:avLst/>
          </a:prstGeom>
          <a:ln w="0">
            <a:noFill/>
          </a:ln>
        </p:spPr>
      </p:pic>
      <p:pic>
        <p:nvPicPr>
          <p:cNvPr id="94" name="Picture 6"/>
          <p:cNvPicPr/>
          <p:nvPr/>
        </p:nvPicPr>
        <p:blipFill>
          <a:blip r:embed="rId3"/>
          <a:stretch/>
        </p:blipFill>
        <p:spPr>
          <a:xfrm>
            <a:off x="360" y="0"/>
            <a:ext cx="1598760" cy="1484640"/>
          </a:xfrm>
          <a:prstGeom prst="rect">
            <a:avLst/>
          </a:prstGeom>
          <a:ln w="0">
            <a:noFill/>
          </a:ln>
        </p:spPr>
      </p:pic>
      <p:sp>
        <p:nvSpPr>
          <p:cNvPr id="95" name="Título 4"/>
          <p:cNvSpPr/>
          <p:nvPr/>
        </p:nvSpPr>
        <p:spPr>
          <a:xfrm>
            <a:off x="250200" y="2005262"/>
            <a:ext cx="2073452" cy="1911240"/>
          </a:xfrm>
          <a:prstGeom prst="rect">
            <a:avLst/>
          </a:prstGeom>
          <a:noFill/>
          <a:ln w="0">
            <a:noFill/>
          </a:ln>
        </p:spPr>
        <p:style>
          <a:lnRef idx="0">
            <a:scrgbClr r="0" g="0" b="0"/>
          </a:lnRef>
          <a:fillRef idx="0">
            <a:scrgbClr r="0" g="0" b="0"/>
          </a:fillRef>
          <a:effectRef idx="0">
            <a:scrgbClr r="0" g="0" b="0"/>
          </a:effectRef>
          <a:fontRef idx="minor"/>
        </p:style>
        <p:txBody>
          <a:bodyPr anchor="ctr">
            <a:normAutofit/>
          </a:bodyPr>
          <a:lstStyle/>
          <a:p>
            <a:pPr algn="ctr">
              <a:lnSpc>
                <a:spcPct val="100000"/>
              </a:lnSpc>
              <a:buNone/>
            </a:pPr>
            <a:r>
              <a:rPr lang="es-ES" sz="2600" b="1" strike="noStrike" spc="-1" dirty="0">
                <a:solidFill>
                  <a:srgbClr val="000000"/>
                </a:solidFill>
                <a:latin typeface="Calibri" panose="020F0502020204030204" pitchFamily="34" charset="0"/>
                <a:ea typeface="DejaVu Sans"/>
                <a:cs typeface="Calibri" panose="020F0502020204030204" pitchFamily="34" charset="0"/>
              </a:rPr>
              <a:t>Cronograma de </a:t>
            </a:r>
            <a:endParaRPr lang="en-US" sz="2600" b="1" strike="noStrike" spc="-1" dirty="0">
              <a:latin typeface="Calibri" panose="020F0502020204030204" pitchFamily="34" charset="0"/>
              <a:cs typeface="Calibri" panose="020F0502020204030204" pitchFamily="34" charset="0"/>
            </a:endParaRPr>
          </a:p>
          <a:p>
            <a:pPr algn="ctr">
              <a:lnSpc>
                <a:spcPct val="100000"/>
              </a:lnSpc>
              <a:buNone/>
            </a:pPr>
            <a:r>
              <a:rPr lang="es-ES" sz="2600" b="1" strike="noStrike" spc="-1" dirty="0">
                <a:solidFill>
                  <a:srgbClr val="000000"/>
                </a:solidFill>
                <a:latin typeface="Calibri" panose="020F0502020204030204" pitchFamily="34" charset="0"/>
                <a:ea typeface="DejaVu Sans"/>
                <a:cs typeface="Calibri" panose="020F0502020204030204" pitchFamily="34" charset="0"/>
              </a:rPr>
              <a:t>Actividades </a:t>
            </a:r>
            <a:endParaRPr lang="en-US" sz="2600" b="1" strike="noStrike" spc="-1" dirty="0">
              <a:latin typeface="Calibri" panose="020F0502020204030204" pitchFamily="34" charset="0"/>
              <a:cs typeface="Calibri" panose="020F0502020204030204" pitchFamily="34" charset="0"/>
            </a:endParaRPr>
          </a:p>
        </p:txBody>
      </p:sp>
      <p:pic>
        <p:nvPicPr>
          <p:cNvPr id="96" name="Imagen 95"/>
          <p:cNvPicPr/>
          <p:nvPr/>
        </p:nvPicPr>
        <p:blipFill>
          <a:blip r:embed="rId4"/>
          <a:stretch/>
        </p:blipFill>
        <p:spPr>
          <a:xfrm>
            <a:off x="2517291" y="285075"/>
            <a:ext cx="7473875" cy="4527000"/>
          </a:xfrm>
          <a:prstGeom prst="rect">
            <a:avLst/>
          </a:prstGeom>
          <a:ln w="0">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7" name="Imagen 96"/>
          <p:cNvPicPr/>
          <p:nvPr/>
        </p:nvPicPr>
        <p:blipFill>
          <a:blip r:embed="rId2"/>
          <a:stretch/>
        </p:blipFill>
        <p:spPr>
          <a:xfrm>
            <a:off x="276" y="4984200"/>
            <a:ext cx="10079640" cy="685800"/>
          </a:xfrm>
          <a:prstGeom prst="rect">
            <a:avLst/>
          </a:prstGeom>
          <a:ln w="0">
            <a:noFill/>
          </a:ln>
        </p:spPr>
      </p:pic>
      <p:pic>
        <p:nvPicPr>
          <p:cNvPr id="98" name="Picture 13"/>
          <p:cNvPicPr/>
          <p:nvPr/>
        </p:nvPicPr>
        <p:blipFill>
          <a:blip r:embed="rId3"/>
          <a:stretch/>
        </p:blipFill>
        <p:spPr>
          <a:xfrm>
            <a:off x="360" y="0"/>
            <a:ext cx="1598760" cy="1484640"/>
          </a:xfrm>
          <a:prstGeom prst="rect">
            <a:avLst/>
          </a:prstGeom>
          <a:ln w="0">
            <a:noFill/>
          </a:ln>
        </p:spPr>
      </p:pic>
      <p:sp>
        <p:nvSpPr>
          <p:cNvPr id="99" name="Título 7"/>
          <p:cNvSpPr/>
          <p:nvPr/>
        </p:nvSpPr>
        <p:spPr>
          <a:xfrm>
            <a:off x="2081142" y="381895"/>
            <a:ext cx="6108120" cy="678960"/>
          </a:xfrm>
          <a:prstGeom prst="rect">
            <a:avLst/>
          </a:prstGeom>
          <a:noFill/>
          <a:ln w="0">
            <a:noFill/>
          </a:ln>
        </p:spPr>
        <p:style>
          <a:lnRef idx="0">
            <a:scrgbClr r="0" g="0" b="0"/>
          </a:lnRef>
          <a:fillRef idx="0">
            <a:scrgbClr r="0" g="0" b="0"/>
          </a:fillRef>
          <a:effectRef idx="0">
            <a:scrgbClr r="0" g="0" b="0"/>
          </a:effectRef>
          <a:fontRef idx="minor"/>
        </p:style>
        <p:txBody>
          <a:bodyPr anchor="ctr">
            <a:normAutofit/>
          </a:bodyPr>
          <a:lstStyle/>
          <a:p>
            <a:pPr algn="ctr">
              <a:lnSpc>
                <a:spcPct val="100000"/>
              </a:lnSpc>
              <a:buNone/>
            </a:pPr>
            <a:r>
              <a:rPr lang="es-ES" sz="2600" b="1" strike="noStrike" spc="-1" dirty="0">
                <a:solidFill>
                  <a:srgbClr val="000000"/>
                </a:solidFill>
                <a:latin typeface="Calibri"/>
                <a:ea typeface="DejaVu Sans"/>
              </a:rPr>
              <a:t>Referencias </a:t>
            </a:r>
            <a:endParaRPr lang="en-US" sz="2600" b="1" strike="noStrike" spc="-1" dirty="0">
              <a:latin typeface="Arial"/>
            </a:endParaRPr>
          </a:p>
        </p:txBody>
      </p:sp>
      <p:sp>
        <p:nvSpPr>
          <p:cNvPr id="100" name="TextBox 4"/>
          <p:cNvSpPr/>
          <p:nvPr/>
        </p:nvSpPr>
        <p:spPr>
          <a:xfrm>
            <a:off x="803160" y="1371600"/>
            <a:ext cx="8569440" cy="3108600"/>
          </a:xfrm>
          <a:prstGeom prst="rect">
            <a:avLst/>
          </a:prstGeom>
          <a:noFill/>
          <a:ln w="0">
            <a:noFill/>
          </a:ln>
        </p:spPr>
        <p:style>
          <a:lnRef idx="0">
            <a:scrgbClr r="0" g="0" b="0"/>
          </a:lnRef>
          <a:fillRef idx="0">
            <a:scrgbClr r="0" g="0" b="0"/>
          </a:fillRef>
          <a:effectRef idx="0">
            <a:scrgbClr r="0" g="0" b="0"/>
          </a:effectRef>
          <a:fontRef idx="minor"/>
        </p:style>
        <p:txBody>
          <a:bodyPr numCol="1" spcCol="0" anchor="t">
            <a:spAutoFit/>
          </a:bodyPr>
          <a:lstStyle/>
          <a:p>
            <a:pPr algn="just">
              <a:lnSpc>
                <a:spcPct val="100000"/>
              </a:lnSpc>
              <a:buNone/>
            </a:pPr>
            <a:r>
              <a:rPr lang="es-ES" sz="1800" b="0" strike="noStrike" spc="-1" dirty="0">
                <a:solidFill>
                  <a:srgbClr val="000000"/>
                </a:solidFill>
                <a:latin typeface="Times New Roman"/>
                <a:ea typeface="DejaVu Sans"/>
              </a:rPr>
              <a:t>John A </a:t>
            </a:r>
            <a:r>
              <a:rPr lang="es-ES" sz="1800" b="0" strike="noStrike" spc="-1" dirty="0" err="1">
                <a:solidFill>
                  <a:srgbClr val="000000"/>
                </a:solidFill>
                <a:latin typeface="Times New Roman"/>
                <a:ea typeface="DejaVu Sans"/>
              </a:rPr>
              <a:t>Bullinaria</a:t>
            </a:r>
            <a:r>
              <a:rPr lang="es-ES" sz="1800" b="0" strike="noStrike" spc="-1" dirty="0">
                <a:solidFill>
                  <a:srgbClr val="000000"/>
                </a:solidFill>
                <a:latin typeface="Times New Roman"/>
                <a:ea typeface="DejaVu Sans"/>
              </a:rPr>
              <a:t>. </a:t>
            </a:r>
            <a:r>
              <a:rPr lang="es-ES" sz="1800" b="0" strike="noStrike" spc="-1" dirty="0" err="1">
                <a:solidFill>
                  <a:srgbClr val="000000"/>
                </a:solidFill>
                <a:latin typeface="Times New Roman"/>
                <a:ea typeface="DejaVu Sans"/>
              </a:rPr>
              <a:t>Evolved</a:t>
            </a:r>
            <a:r>
              <a:rPr lang="es-ES" sz="1800" b="0" strike="noStrike" spc="-1" dirty="0">
                <a:solidFill>
                  <a:srgbClr val="000000"/>
                </a:solidFill>
                <a:latin typeface="Times New Roman"/>
                <a:ea typeface="DejaVu Sans"/>
              </a:rPr>
              <a:t> dual </a:t>
            </a:r>
            <a:r>
              <a:rPr lang="es-ES" sz="1800" b="0" strike="noStrike" spc="-1" dirty="0" err="1">
                <a:solidFill>
                  <a:srgbClr val="000000"/>
                </a:solidFill>
                <a:latin typeface="Times New Roman"/>
                <a:ea typeface="DejaVu Sans"/>
              </a:rPr>
              <a:t>weight</a:t>
            </a:r>
            <a:r>
              <a:rPr lang="es-ES" sz="1800" b="0" strike="noStrike" spc="-1" dirty="0">
                <a:solidFill>
                  <a:srgbClr val="000000"/>
                </a:solidFill>
                <a:latin typeface="Times New Roman"/>
                <a:ea typeface="DejaVu Sans"/>
              </a:rPr>
              <a:t> neural </a:t>
            </a:r>
            <a:r>
              <a:rPr lang="es-ES" sz="1800" b="0" strike="noStrike" spc="-1" dirty="0" err="1">
                <a:solidFill>
                  <a:srgbClr val="000000"/>
                </a:solidFill>
                <a:latin typeface="Times New Roman"/>
                <a:ea typeface="DejaVu Sans"/>
              </a:rPr>
              <a:t>architectures</a:t>
            </a:r>
            <a:r>
              <a:rPr lang="es-ES" sz="1800" b="0" strike="noStrike" spc="-1" dirty="0">
                <a:solidFill>
                  <a:srgbClr val="000000"/>
                </a:solidFill>
                <a:latin typeface="Times New Roman"/>
                <a:ea typeface="DejaVu Sans"/>
              </a:rPr>
              <a:t> </a:t>
            </a:r>
            <a:r>
              <a:rPr lang="es-ES" sz="1800" b="0" strike="noStrike" spc="-1" dirty="0" err="1">
                <a:solidFill>
                  <a:srgbClr val="000000"/>
                </a:solidFill>
                <a:latin typeface="Times New Roman"/>
                <a:ea typeface="DejaVu Sans"/>
              </a:rPr>
              <a:t>to</a:t>
            </a:r>
            <a:r>
              <a:rPr lang="es-ES" sz="1800" b="0" strike="noStrike" spc="-1" dirty="0">
                <a:solidFill>
                  <a:srgbClr val="000000"/>
                </a:solidFill>
                <a:latin typeface="Times New Roman"/>
                <a:ea typeface="DejaVu Sans"/>
              </a:rPr>
              <a:t> </a:t>
            </a:r>
            <a:r>
              <a:rPr lang="es-ES" sz="1800" b="0" strike="noStrike" spc="-1" dirty="0" err="1">
                <a:solidFill>
                  <a:srgbClr val="000000"/>
                </a:solidFill>
                <a:latin typeface="Times New Roman"/>
                <a:ea typeface="DejaVu Sans"/>
              </a:rPr>
              <a:t>facilitate</a:t>
            </a:r>
            <a:r>
              <a:rPr lang="es-ES" sz="1800" b="0" strike="noStrike" spc="-1" dirty="0">
                <a:solidFill>
                  <a:srgbClr val="000000"/>
                </a:solidFill>
                <a:latin typeface="Times New Roman"/>
                <a:ea typeface="DejaVu Sans"/>
              </a:rPr>
              <a:t> incremental </a:t>
            </a:r>
            <a:r>
              <a:rPr lang="es-ES" sz="1800" b="0" strike="noStrike" spc="-1" dirty="0" err="1">
                <a:solidFill>
                  <a:srgbClr val="000000"/>
                </a:solidFill>
                <a:latin typeface="Times New Roman"/>
                <a:ea typeface="DejaVu Sans"/>
              </a:rPr>
              <a:t>learning</a:t>
            </a:r>
            <a:r>
              <a:rPr lang="es-ES" sz="1800" b="0" strike="noStrike" spc="-1" dirty="0">
                <a:solidFill>
                  <a:srgbClr val="000000"/>
                </a:solidFill>
                <a:latin typeface="Times New Roman"/>
                <a:ea typeface="DejaVu Sans"/>
              </a:rPr>
              <a:t>. In IJCCI, </a:t>
            </a:r>
            <a:r>
              <a:rPr lang="es-ES" sz="1800" b="0" strike="noStrike" spc="-1" dirty="0" err="1">
                <a:solidFill>
                  <a:srgbClr val="000000"/>
                </a:solidFill>
                <a:latin typeface="Times New Roman"/>
                <a:ea typeface="DejaVu Sans"/>
              </a:rPr>
              <a:t>pages</a:t>
            </a:r>
            <a:r>
              <a:rPr lang="es-ES" sz="1800" b="0" strike="noStrike" spc="-1" dirty="0">
                <a:solidFill>
                  <a:srgbClr val="000000"/>
                </a:solidFill>
                <a:latin typeface="Times New Roman"/>
                <a:ea typeface="DejaVu Sans"/>
              </a:rPr>
              <a:t> 427–434, 2009.</a:t>
            </a:r>
            <a:endParaRPr lang="en-US" sz="1800" b="0" strike="noStrike" spc="-1" dirty="0">
              <a:latin typeface="Arial"/>
            </a:endParaRPr>
          </a:p>
          <a:p>
            <a:pPr algn="just">
              <a:lnSpc>
                <a:spcPct val="100000"/>
              </a:lnSpc>
              <a:buNone/>
            </a:pPr>
            <a:endParaRPr lang="en-US" sz="1800" b="0" strike="noStrike" spc="-1" dirty="0">
              <a:latin typeface="Arial"/>
            </a:endParaRPr>
          </a:p>
          <a:p>
            <a:pPr algn="just">
              <a:lnSpc>
                <a:spcPct val="100000"/>
              </a:lnSpc>
              <a:buNone/>
            </a:pPr>
            <a:r>
              <a:rPr lang="es-ES" sz="1800" b="0" strike="noStrike" spc="-1" dirty="0">
                <a:solidFill>
                  <a:srgbClr val="000000"/>
                </a:solidFill>
                <a:latin typeface="Times New Roman"/>
                <a:ea typeface="DejaVu Sans"/>
              </a:rPr>
              <a:t>Yuan Liu. Yuan </a:t>
            </a:r>
            <a:r>
              <a:rPr lang="es-ES" sz="1800" b="0" strike="noStrike" spc="-1" dirty="0" err="1">
                <a:solidFill>
                  <a:srgbClr val="000000"/>
                </a:solidFill>
                <a:latin typeface="Times New Roman"/>
                <a:ea typeface="DejaVu Sans"/>
              </a:rPr>
              <a:t>liu</a:t>
            </a:r>
            <a:r>
              <a:rPr lang="es-ES" sz="1800" b="0" strike="noStrike" spc="-1" dirty="0">
                <a:solidFill>
                  <a:srgbClr val="000000"/>
                </a:solidFill>
                <a:latin typeface="Times New Roman"/>
                <a:ea typeface="DejaVu Sans"/>
              </a:rPr>
              <a:t> incremental </a:t>
            </a:r>
            <a:r>
              <a:rPr lang="es-ES" sz="1800" b="0" strike="noStrike" spc="-1" dirty="0" err="1">
                <a:solidFill>
                  <a:srgbClr val="000000"/>
                </a:solidFill>
                <a:latin typeface="Times New Roman"/>
                <a:ea typeface="DejaVu Sans"/>
              </a:rPr>
              <a:t>learning</a:t>
            </a:r>
            <a:r>
              <a:rPr lang="es-ES" sz="1800" b="0" strike="noStrike" spc="-1" dirty="0">
                <a:solidFill>
                  <a:srgbClr val="000000"/>
                </a:solidFill>
                <a:latin typeface="Times New Roman"/>
                <a:ea typeface="DejaVu Sans"/>
              </a:rPr>
              <a:t> in </a:t>
            </a:r>
            <a:r>
              <a:rPr lang="es-ES" sz="1800" b="0" strike="noStrike" spc="-1" dirty="0" err="1">
                <a:solidFill>
                  <a:srgbClr val="000000"/>
                </a:solidFill>
                <a:latin typeface="Times New Roman"/>
                <a:ea typeface="DejaVu Sans"/>
              </a:rPr>
              <a:t>deep</a:t>
            </a:r>
            <a:r>
              <a:rPr lang="es-ES" sz="1800" b="0" strike="noStrike" spc="-1" dirty="0">
                <a:solidFill>
                  <a:srgbClr val="000000"/>
                </a:solidFill>
                <a:latin typeface="Times New Roman"/>
                <a:ea typeface="DejaVu Sans"/>
              </a:rPr>
              <a:t> neural </a:t>
            </a:r>
            <a:r>
              <a:rPr lang="es-ES" sz="1800" b="0" strike="noStrike" spc="-1" dirty="0" err="1">
                <a:solidFill>
                  <a:srgbClr val="000000"/>
                </a:solidFill>
                <a:latin typeface="Times New Roman"/>
                <a:ea typeface="DejaVu Sans"/>
              </a:rPr>
              <a:t>networks</a:t>
            </a:r>
            <a:r>
              <a:rPr lang="es-ES" sz="1800" b="0" strike="noStrike" spc="-1" dirty="0">
                <a:solidFill>
                  <a:srgbClr val="000000"/>
                </a:solidFill>
                <a:latin typeface="Times New Roman"/>
                <a:ea typeface="DejaVu Sans"/>
              </a:rPr>
              <a:t>. 2015.</a:t>
            </a:r>
            <a:endParaRPr lang="en-US" sz="1800" b="0" strike="noStrike" spc="-1" dirty="0">
              <a:latin typeface="Arial"/>
            </a:endParaRPr>
          </a:p>
          <a:p>
            <a:pPr algn="just">
              <a:lnSpc>
                <a:spcPct val="100000"/>
              </a:lnSpc>
              <a:buNone/>
            </a:pPr>
            <a:endParaRPr lang="en-US" sz="1800" b="0" strike="noStrike" spc="-1" dirty="0">
              <a:latin typeface="Arial"/>
            </a:endParaRPr>
          </a:p>
          <a:p>
            <a:pPr algn="just">
              <a:lnSpc>
                <a:spcPct val="100000"/>
              </a:lnSpc>
              <a:buNone/>
            </a:pPr>
            <a:r>
              <a:rPr lang="es-ES" sz="1800" b="0" strike="noStrike" spc="-1" dirty="0">
                <a:solidFill>
                  <a:srgbClr val="000000"/>
                </a:solidFill>
                <a:latin typeface="Times New Roman"/>
                <a:ea typeface="DejaVu Sans"/>
              </a:rPr>
              <a:t>RR </a:t>
            </a:r>
            <a:r>
              <a:rPr lang="es-ES" sz="1800" b="0" strike="noStrike" spc="-1" dirty="0" err="1">
                <a:solidFill>
                  <a:srgbClr val="000000"/>
                </a:solidFill>
                <a:latin typeface="Times New Roman"/>
                <a:ea typeface="DejaVu Sans"/>
              </a:rPr>
              <a:t>Ade</a:t>
            </a:r>
            <a:r>
              <a:rPr lang="es-ES" sz="1800" b="0" strike="noStrike" spc="-1" dirty="0">
                <a:solidFill>
                  <a:srgbClr val="000000"/>
                </a:solidFill>
                <a:latin typeface="Times New Roman"/>
                <a:ea typeface="DejaVu Sans"/>
              </a:rPr>
              <a:t> and PR </a:t>
            </a:r>
            <a:r>
              <a:rPr lang="es-ES" sz="1800" b="0" strike="noStrike" spc="-1" dirty="0" err="1">
                <a:solidFill>
                  <a:srgbClr val="000000"/>
                </a:solidFill>
                <a:latin typeface="Times New Roman"/>
                <a:ea typeface="DejaVu Sans"/>
              </a:rPr>
              <a:t>Deshmukh</a:t>
            </a:r>
            <a:r>
              <a:rPr lang="es-ES" sz="1800" b="0" strike="noStrike" spc="-1" dirty="0">
                <a:solidFill>
                  <a:srgbClr val="000000"/>
                </a:solidFill>
                <a:latin typeface="Times New Roman"/>
                <a:ea typeface="DejaVu Sans"/>
              </a:rPr>
              <a:t>. </a:t>
            </a:r>
            <a:r>
              <a:rPr lang="es-ES" sz="1800" b="0" strike="noStrike" spc="-1" dirty="0" err="1">
                <a:solidFill>
                  <a:srgbClr val="000000"/>
                </a:solidFill>
                <a:latin typeface="Times New Roman"/>
                <a:ea typeface="DejaVu Sans"/>
              </a:rPr>
              <a:t>Methods</a:t>
            </a:r>
            <a:r>
              <a:rPr lang="es-ES" sz="1800" b="0" strike="noStrike" spc="-1" dirty="0">
                <a:solidFill>
                  <a:srgbClr val="000000"/>
                </a:solidFill>
                <a:latin typeface="Times New Roman"/>
                <a:ea typeface="DejaVu Sans"/>
              </a:rPr>
              <a:t> </a:t>
            </a:r>
            <a:r>
              <a:rPr lang="es-ES" sz="1800" b="0" strike="noStrike" spc="-1" dirty="0" err="1">
                <a:solidFill>
                  <a:srgbClr val="000000"/>
                </a:solidFill>
                <a:latin typeface="Times New Roman"/>
                <a:ea typeface="DejaVu Sans"/>
              </a:rPr>
              <a:t>for</a:t>
            </a:r>
            <a:r>
              <a:rPr lang="es-ES" sz="1800" b="0" strike="noStrike" spc="-1" dirty="0">
                <a:solidFill>
                  <a:srgbClr val="000000"/>
                </a:solidFill>
                <a:latin typeface="Times New Roman"/>
                <a:ea typeface="DejaVu Sans"/>
              </a:rPr>
              <a:t> incremental </a:t>
            </a:r>
            <a:r>
              <a:rPr lang="es-ES" sz="1800" b="0" strike="noStrike" spc="-1" dirty="0" err="1">
                <a:solidFill>
                  <a:srgbClr val="000000"/>
                </a:solidFill>
                <a:latin typeface="Times New Roman"/>
                <a:ea typeface="DejaVu Sans"/>
              </a:rPr>
              <a:t>learning</a:t>
            </a:r>
            <a:r>
              <a:rPr lang="es-ES" sz="1800" b="0" strike="noStrike" spc="-1" dirty="0">
                <a:solidFill>
                  <a:srgbClr val="000000"/>
                </a:solidFill>
                <a:latin typeface="Times New Roman"/>
                <a:ea typeface="DejaVu Sans"/>
              </a:rPr>
              <a:t>: a </a:t>
            </a:r>
            <a:r>
              <a:rPr lang="es-ES" sz="1800" b="0" strike="noStrike" spc="-1" dirty="0" err="1">
                <a:solidFill>
                  <a:srgbClr val="000000"/>
                </a:solidFill>
                <a:latin typeface="Times New Roman"/>
                <a:ea typeface="DejaVu Sans"/>
              </a:rPr>
              <a:t>survey</a:t>
            </a:r>
            <a:r>
              <a:rPr lang="es-ES" sz="1800" b="0" strike="noStrike" spc="-1" dirty="0">
                <a:solidFill>
                  <a:srgbClr val="000000"/>
                </a:solidFill>
                <a:latin typeface="Times New Roman"/>
                <a:ea typeface="DejaVu Sans"/>
              </a:rPr>
              <a:t>. International </a:t>
            </a:r>
            <a:r>
              <a:rPr lang="es-ES" sz="1800" b="0" strike="noStrike" spc="-1" dirty="0" err="1">
                <a:solidFill>
                  <a:srgbClr val="000000"/>
                </a:solidFill>
                <a:latin typeface="Times New Roman"/>
                <a:ea typeface="DejaVu Sans"/>
              </a:rPr>
              <a:t>Journal</a:t>
            </a:r>
            <a:r>
              <a:rPr lang="es-ES" sz="1800" b="0" strike="noStrike" spc="-1" dirty="0">
                <a:solidFill>
                  <a:srgbClr val="000000"/>
                </a:solidFill>
                <a:latin typeface="Times New Roman"/>
                <a:ea typeface="DejaVu Sans"/>
              </a:rPr>
              <a:t> </a:t>
            </a:r>
            <a:r>
              <a:rPr lang="es-ES" sz="1800" b="0" strike="noStrike" spc="-1" dirty="0" err="1">
                <a:solidFill>
                  <a:srgbClr val="000000"/>
                </a:solidFill>
                <a:latin typeface="Times New Roman"/>
                <a:ea typeface="DejaVu Sans"/>
              </a:rPr>
              <a:t>of</a:t>
            </a:r>
            <a:r>
              <a:rPr lang="es-ES" sz="1800" b="0" strike="noStrike" spc="-1" dirty="0">
                <a:solidFill>
                  <a:srgbClr val="000000"/>
                </a:solidFill>
                <a:latin typeface="Times New Roman"/>
                <a:ea typeface="DejaVu Sans"/>
              </a:rPr>
              <a:t> Data </a:t>
            </a:r>
            <a:r>
              <a:rPr lang="es-ES" sz="1800" b="0" strike="noStrike" spc="-1" dirty="0" err="1">
                <a:solidFill>
                  <a:srgbClr val="000000"/>
                </a:solidFill>
                <a:latin typeface="Times New Roman"/>
                <a:ea typeface="DejaVu Sans"/>
              </a:rPr>
              <a:t>Mining</a:t>
            </a:r>
            <a:r>
              <a:rPr lang="es-ES" sz="1800" b="0" strike="noStrike" spc="-1" dirty="0">
                <a:solidFill>
                  <a:srgbClr val="000000"/>
                </a:solidFill>
                <a:latin typeface="Times New Roman"/>
                <a:ea typeface="DejaVu Sans"/>
              </a:rPr>
              <a:t> &amp; </a:t>
            </a:r>
            <a:r>
              <a:rPr lang="es-ES" sz="1800" b="0" strike="noStrike" spc="-1" dirty="0" err="1">
                <a:solidFill>
                  <a:srgbClr val="000000"/>
                </a:solidFill>
                <a:latin typeface="Times New Roman"/>
                <a:ea typeface="DejaVu Sans"/>
              </a:rPr>
              <a:t>Knowledge</a:t>
            </a:r>
            <a:r>
              <a:rPr lang="es-ES" sz="1800" b="0" strike="noStrike" spc="-1" dirty="0">
                <a:solidFill>
                  <a:srgbClr val="000000"/>
                </a:solidFill>
                <a:latin typeface="Times New Roman"/>
                <a:ea typeface="DejaVu Sans"/>
              </a:rPr>
              <a:t> Management </a:t>
            </a:r>
            <a:r>
              <a:rPr lang="es-ES" sz="1800" b="0" strike="noStrike" spc="-1" dirty="0" err="1">
                <a:solidFill>
                  <a:srgbClr val="000000"/>
                </a:solidFill>
                <a:latin typeface="Times New Roman"/>
                <a:ea typeface="DejaVu Sans"/>
              </a:rPr>
              <a:t>Process</a:t>
            </a:r>
            <a:r>
              <a:rPr lang="es-ES" sz="1800" b="0" strike="noStrike" spc="-1" dirty="0">
                <a:solidFill>
                  <a:srgbClr val="000000"/>
                </a:solidFill>
                <a:latin typeface="Times New Roman"/>
                <a:ea typeface="DejaVu Sans"/>
              </a:rPr>
              <a:t>, 3(4):119, 2013.</a:t>
            </a:r>
            <a:endParaRPr lang="en-US" sz="1800" b="0" strike="noStrike" spc="-1" dirty="0">
              <a:latin typeface="Arial"/>
            </a:endParaRPr>
          </a:p>
          <a:p>
            <a:pPr algn="just">
              <a:lnSpc>
                <a:spcPct val="100000"/>
              </a:lnSpc>
              <a:buNone/>
            </a:pPr>
            <a:endParaRPr lang="en-US" sz="1800" b="0" strike="noStrike" spc="-1" dirty="0">
              <a:latin typeface="Arial"/>
            </a:endParaRPr>
          </a:p>
          <a:p>
            <a:pPr algn="just">
              <a:lnSpc>
                <a:spcPct val="100000"/>
              </a:lnSpc>
              <a:buNone/>
            </a:pPr>
            <a:r>
              <a:rPr lang="es-ES" sz="1800" b="0" strike="noStrike" spc="-1" dirty="0" err="1">
                <a:solidFill>
                  <a:srgbClr val="000000"/>
                </a:solidFill>
                <a:latin typeface="Times New Roman"/>
                <a:ea typeface="DejaVu Sans"/>
              </a:rPr>
              <a:t>Christophe</a:t>
            </a:r>
            <a:r>
              <a:rPr lang="es-ES" sz="1800" b="0" strike="noStrike" spc="-1" dirty="0">
                <a:solidFill>
                  <a:srgbClr val="000000"/>
                </a:solidFill>
                <a:latin typeface="Times New Roman"/>
                <a:ea typeface="DejaVu Sans"/>
              </a:rPr>
              <a:t> G. Giraud-Carrier. A note </a:t>
            </a:r>
            <a:r>
              <a:rPr lang="es-ES" sz="1800" b="0" strike="noStrike" spc="-1" dirty="0" err="1">
                <a:solidFill>
                  <a:srgbClr val="000000"/>
                </a:solidFill>
                <a:latin typeface="Times New Roman"/>
                <a:ea typeface="DejaVu Sans"/>
              </a:rPr>
              <a:t>on</a:t>
            </a:r>
            <a:r>
              <a:rPr lang="es-ES" sz="1800" b="0" strike="noStrike" spc="-1" dirty="0">
                <a:solidFill>
                  <a:srgbClr val="000000"/>
                </a:solidFill>
                <a:latin typeface="Times New Roman"/>
                <a:ea typeface="DejaVu Sans"/>
              </a:rPr>
              <a:t> </a:t>
            </a:r>
            <a:r>
              <a:rPr lang="es-ES" sz="1800" b="0" strike="noStrike" spc="-1" dirty="0" err="1">
                <a:solidFill>
                  <a:srgbClr val="000000"/>
                </a:solidFill>
                <a:latin typeface="Times New Roman"/>
                <a:ea typeface="DejaVu Sans"/>
              </a:rPr>
              <a:t>the</a:t>
            </a:r>
            <a:r>
              <a:rPr lang="es-ES" sz="1800" b="0" strike="noStrike" spc="-1" dirty="0">
                <a:solidFill>
                  <a:srgbClr val="000000"/>
                </a:solidFill>
                <a:latin typeface="Times New Roman"/>
                <a:ea typeface="DejaVu Sans"/>
              </a:rPr>
              <a:t> </a:t>
            </a:r>
            <a:r>
              <a:rPr lang="es-ES" sz="1800" b="0" strike="noStrike" spc="-1" dirty="0" err="1">
                <a:solidFill>
                  <a:srgbClr val="000000"/>
                </a:solidFill>
                <a:latin typeface="Times New Roman"/>
                <a:ea typeface="DejaVu Sans"/>
              </a:rPr>
              <a:t>utility</a:t>
            </a:r>
            <a:r>
              <a:rPr lang="es-ES" sz="1800" b="0" strike="noStrike" spc="-1" dirty="0">
                <a:solidFill>
                  <a:srgbClr val="000000"/>
                </a:solidFill>
                <a:latin typeface="Times New Roman"/>
                <a:ea typeface="DejaVu Sans"/>
              </a:rPr>
              <a:t> </a:t>
            </a:r>
            <a:r>
              <a:rPr lang="es-ES" sz="1800" b="0" strike="noStrike" spc="-1" dirty="0" err="1">
                <a:solidFill>
                  <a:srgbClr val="000000"/>
                </a:solidFill>
                <a:latin typeface="Times New Roman"/>
                <a:ea typeface="DejaVu Sans"/>
              </a:rPr>
              <a:t>of</a:t>
            </a:r>
            <a:r>
              <a:rPr lang="es-ES" sz="1800" b="0" strike="noStrike" spc="-1" dirty="0">
                <a:solidFill>
                  <a:srgbClr val="000000"/>
                </a:solidFill>
                <a:latin typeface="Times New Roman"/>
                <a:ea typeface="DejaVu Sans"/>
              </a:rPr>
              <a:t> incremental </a:t>
            </a:r>
            <a:r>
              <a:rPr lang="es-ES" sz="1800" b="0" strike="noStrike" spc="-1" dirty="0" err="1">
                <a:solidFill>
                  <a:srgbClr val="000000"/>
                </a:solidFill>
                <a:latin typeface="Times New Roman"/>
                <a:ea typeface="DejaVu Sans"/>
              </a:rPr>
              <a:t>learning</a:t>
            </a:r>
            <a:r>
              <a:rPr lang="es-ES" sz="1800" b="0" strike="noStrike" spc="-1" dirty="0">
                <a:solidFill>
                  <a:srgbClr val="000000"/>
                </a:solidFill>
                <a:latin typeface="Times New Roman"/>
                <a:ea typeface="DejaVu Sans"/>
              </a:rPr>
              <a:t>. AI </a:t>
            </a:r>
            <a:r>
              <a:rPr lang="es-ES" sz="1800" b="0" strike="noStrike" spc="-1" dirty="0" err="1">
                <a:solidFill>
                  <a:srgbClr val="000000"/>
                </a:solidFill>
                <a:latin typeface="Times New Roman"/>
                <a:ea typeface="DejaVu Sans"/>
              </a:rPr>
              <a:t>Commun</a:t>
            </a:r>
            <a:r>
              <a:rPr lang="es-ES" sz="1800" b="0" strike="noStrike" spc="-1" dirty="0">
                <a:solidFill>
                  <a:srgbClr val="000000"/>
                </a:solidFill>
                <a:latin typeface="Times New Roman"/>
                <a:ea typeface="DejaVu Sans"/>
              </a:rPr>
              <a:t>. 13:215–224, 2000.</a:t>
            </a:r>
            <a:endParaRPr lang="en-US" sz="1800" b="0" strike="noStrike" spc="-1" dirty="0">
              <a:latin typeface="Arial"/>
            </a:endParaRPr>
          </a:p>
          <a:p>
            <a:pPr algn="just">
              <a:lnSpc>
                <a:spcPct val="100000"/>
              </a:lnSpc>
              <a:buNone/>
            </a:pPr>
            <a:endParaRPr lang="en-US" sz="1800" b="0" strike="noStrike" spc="-1" dirty="0">
              <a:latin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1" name="Imagen 100"/>
          <p:cNvPicPr/>
          <p:nvPr/>
        </p:nvPicPr>
        <p:blipFill>
          <a:blip r:embed="rId2"/>
          <a:stretch/>
        </p:blipFill>
        <p:spPr>
          <a:xfrm>
            <a:off x="276" y="4984200"/>
            <a:ext cx="10079640" cy="685800"/>
          </a:xfrm>
          <a:prstGeom prst="rect">
            <a:avLst/>
          </a:prstGeom>
          <a:ln w="0">
            <a:noFill/>
          </a:ln>
        </p:spPr>
      </p:pic>
      <p:pic>
        <p:nvPicPr>
          <p:cNvPr id="102" name="Picture 15"/>
          <p:cNvPicPr/>
          <p:nvPr/>
        </p:nvPicPr>
        <p:blipFill>
          <a:blip r:embed="rId3"/>
          <a:stretch/>
        </p:blipFill>
        <p:spPr>
          <a:xfrm>
            <a:off x="4114800" y="1666080"/>
            <a:ext cx="1664280" cy="1762920"/>
          </a:xfrm>
          <a:prstGeom prst="rect">
            <a:avLst/>
          </a:prstGeom>
          <a:ln w="0">
            <a:noFill/>
          </a:ln>
        </p:spPr>
      </p:pic>
      <p:pic>
        <p:nvPicPr>
          <p:cNvPr id="103" name="Picture 14"/>
          <p:cNvPicPr/>
          <p:nvPr/>
        </p:nvPicPr>
        <p:blipFill>
          <a:blip r:embed="rId4"/>
          <a:stretch/>
        </p:blipFill>
        <p:spPr>
          <a:xfrm>
            <a:off x="4032000" y="4343400"/>
            <a:ext cx="1683000" cy="550800"/>
          </a:xfrm>
          <a:prstGeom prst="rect">
            <a:avLst/>
          </a:prstGeom>
          <a:ln w="0">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 name="Imagen 46"/>
          <p:cNvPicPr/>
          <p:nvPr/>
        </p:nvPicPr>
        <p:blipFill>
          <a:blip r:embed="rId2"/>
          <a:stretch/>
        </p:blipFill>
        <p:spPr>
          <a:xfrm>
            <a:off x="276" y="4984200"/>
            <a:ext cx="10079640" cy="685800"/>
          </a:xfrm>
          <a:prstGeom prst="rect">
            <a:avLst/>
          </a:prstGeom>
          <a:ln w="0">
            <a:noFill/>
          </a:ln>
        </p:spPr>
      </p:pic>
      <p:pic>
        <p:nvPicPr>
          <p:cNvPr id="48" name="Picture 12"/>
          <p:cNvPicPr/>
          <p:nvPr/>
        </p:nvPicPr>
        <p:blipFill>
          <a:blip r:embed="rId3"/>
          <a:stretch/>
        </p:blipFill>
        <p:spPr>
          <a:xfrm>
            <a:off x="360" y="0"/>
            <a:ext cx="1598760" cy="1484640"/>
          </a:xfrm>
          <a:prstGeom prst="rect">
            <a:avLst/>
          </a:prstGeom>
          <a:ln w="0">
            <a:noFill/>
          </a:ln>
        </p:spPr>
      </p:pic>
      <p:sp>
        <p:nvSpPr>
          <p:cNvPr id="46" name="PlaceHolder 1"/>
          <p:cNvSpPr>
            <a:spLocks noGrp="1"/>
          </p:cNvSpPr>
          <p:nvPr>
            <p:ph type="subTitle"/>
          </p:nvPr>
        </p:nvSpPr>
        <p:spPr>
          <a:xfrm>
            <a:off x="376518" y="1544288"/>
            <a:ext cx="9428939" cy="3375364"/>
          </a:xfrm>
          <a:prstGeom prst="rect">
            <a:avLst/>
          </a:prstGeom>
          <a:noFill/>
          <a:ln w="0">
            <a:noFill/>
          </a:ln>
        </p:spPr>
        <p:txBody>
          <a:bodyPr lIns="0" tIns="0" rIns="0" bIns="0" numCol="2" anchor="ctr">
            <a:noAutofit/>
          </a:bodyPr>
          <a:lstStyle/>
          <a:p>
            <a:pPr marL="216000" indent="-216000" algn="just">
              <a:buClr>
                <a:srgbClr val="000000"/>
              </a:buClr>
              <a:buFont typeface="StarSymbol"/>
              <a:buAutoNum type="arabicParenR"/>
            </a:pPr>
            <a:r>
              <a:rPr lang="es-MX" sz="2000" b="0" strike="noStrike" spc="-1" dirty="0">
                <a:latin typeface="Calibri" panose="020F0502020204030204" pitchFamily="34" charset="0"/>
                <a:cs typeface="Calibri" panose="020F0502020204030204" pitchFamily="34" charset="0"/>
              </a:rPr>
              <a:t>Planteamiento del problema</a:t>
            </a:r>
          </a:p>
          <a:p>
            <a:pPr marL="216000" indent="-216000" algn="just">
              <a:buClr>
                <a:srgbClr val="000000"/>
              </a:buClr>
              <a:buFont typeface="StarSymbol"/>
              <a:buAutoNum type="arabicParenR"/>
            </a:pPr>
            <a:endParaRPr lang="es-MX" sz="2000" b="0" strike="noStrike" spc="-1" dirty="0">
              <a:latin typeface="Calibri" panose="020F0502020204030204" pitchFamily="34" charset="0"/>
              <a:cs typeface="Calibri" panose="020F0502020204030204" pitchFamily="34" charset="0"/>
            </a:endParaRPr>
          </a:p>
          <a:p>
            <a:pPr marL="216000" indent="-216000" algn="just">
              <a:buClr>
                <a:srgbClr val="000000"/>
              </a:buClr>
              <a:buFont typeface="StarSymbol"/>
              <a:buAutoNum type="arabicParenR"/>
            </a:pPr>
            <a:r>
              <a:rPr lang="es-MX" sz="2000" b="0" strike="noStrike" spc="-1" dirty="0">
                <a:solidFill>
                  <a:srgbClr val="000000"/>
                </a:solidFill>
                <a:latin typeface="Calibri" panose="020F0502020204030204" pitchFamily="34" charset="0"/>
                <a:ea typeface="DejaVu Sans"/>
                <a:cs typeface="Calibri" panose="020F0502020204030204" pitchFamily="34" charset="0"/>
              </a:rPr>
              <a:t>Objetivo General</a:t>
            </a:r>
          </a:p>
          <a:p>
            <a:pPr marL="216000" indent="-216000" algn="just">
              <a:lnSpc>
                <a:spcPct val="100000"/>
              </a:lnSpc>
              <a:buClr>
                <a:srgbClr val="000000"/>
              </a:buClr>
              <a:buFont typeface="StarSymbol"/>
              <a:buAutoNum type="arabicParenR"/>
            </a:pPr>
            <a:endParaRPr lang="es-MX" sz="2000" b="0" strike="noStrike" spc="-1" dirty="0">
              <a:solidFill>
                <a:srgbClr val="000000"/>
              </a:solidFill>
              <a:latin typeface="Calibri" panose="020F0502020204030204" pitchFamily="34" charset="0"/>
              <a:ea typeface="DejaVu Sans"/>
              <a:cs typeface="Calibri" panose="020F0502020204030204" pitchFamily="34" charset="0"/>
            </a:endParaRPr>
          </a:p>
          <a:p>
            <a:pPr marL="216000" indent="-216000" algn="just">
              <a:lnSpc>
                <a:spcPct val="100000"/>
              </a:lnSpc>
              <a:buClr>
                <a:srgbClr val="000000"/>
              </a:buClr>
              <a:buFont typeface="StarSymbol"/>
              <a:buAutoNum type="arabicParenR"/>
            </a:pPr>
            <a:r>
              <a:rPr lang="es-MX" sz="2000" b="0" strike="noStrike" spc="-1" dirty="0">
                <a:solidFill>
                  <a:srgbClr val="000000"/>
                </a:solidFill>
                <a:latin typeface="Calibri" panose="020F0502020204030204" pitchFamily="34" charset="0"/>
                <a:ea typeface="DejaVu Sans"/>
                <a:cs typeface="Calibri" panose="020F0502020204030204" pitchFamily="34" charset="0"/>
              </a:rPr>
              <a:t>Hipótesis</a:t>
            </a:r>
            <a:endParaRPr lang="en-US" sz="2000" b="0" strike="noStrike" spc="-1" dirty="0">
              <a:latin typeface="Calibri" panose="020F0502020204030204" pitchFamily="34" charset="0"/>
              <a:cs typeface="Calibri" panose="020F0502020204030204" pitchFamily="34" charset="0"/>
            </a:endParaRPr>
          </a:p>
          <a:p>
            <a:pPr marL="216000" indent="-216000" algn="just">
              <a:lnSpc>
                <a:spcPct val="100000"/>
              </a:lnSpc>
              <a:buClr>
                <a:srgbClr val="000000"/>
              </a:buClr>
              <a:buFont typeface="StarSymbol"/>
              <a:buAutoNum type="arabicParenR"/>
            </a:pPr>
            <a:endParaRPr lang="es-MX" sz="2000" b="0" strike="noStrike" spc="-1" dirty="0">
              <a:solidFill>
                <a:srgbClr val="000000"/>
              </a:solidFill>
              <a:latin typeface="Calibri" panose="020F0502020204030204" pitchFamily="34" charset="0"/>
              <a:ea typeface="DejaVu Sans"/>
              <a:cs typeface="Calibri" panose="020F0502020204030204" pitchFamily="34" charset="0"/>
            </a:endParaRPr>
          </a:p>
          <a:p>
            <a:pPr marL="216000" indent="-216000" algn="just">
              <a:lnSpc>
                <a:spcPct val="100000"/>
              </a:lnSpc>
              <a:buClr>
                <a:srgbClr val="000000"/>
              </a:buClr>
              <a:buFont typeface="StarSymbol"/>
              <a:buAutoNum type="arabicParenR"/>
            </a:pPr>
            <a:r>
              <a:rPr lang="es-MX" sz="2000" b="0" strike="noStrike" spc="-1" dirty="0">
                <a:solidFill>
                  <a:srgbClr val="000000"/>
                </a:solidFill>
                <a:latin typeface="Calibri" panose="020F0502020204030204" pitchFamily="34" charset="0"/>
                <a:ea typeface="DejaVu Sans"/>
                <a:cs typeface="Calibri" panose="020F0502020204030204" pitchFamily="34" charset="0"/>
              </a:rPr>
              <a:t>Justificación</a:t>
            </a:r>
            <a:endParaRPr lang="es-MX" sz="2000" b="0" strike="noStrike" spc="-1" dirty="0">
              <a:latin typeface="Calibri" panose="020F0502020204030204" pitchFamily="34" charset="0"/>
              <a:cs typeface="Calibri" panose="020F0502020204030204" pitchFamily="34" charset="0"/>
            </a:endParaRPr>
          </a:p>
          <a:p>
            <a:pPr marL="216000" indent="-216000" algn="just">
              <a:buClr>
                <a:srgbClr val="000000"/>
              </a:buClr>
              <a:buFont typeface="StarSymbol"/>
              <a:buAutoNum type="arabicParenR"/>
            </a:pPr>
            <a:endParaRPr lang="es-MX" sz="2000" spc="-1" dirty="0">
              <a:solidFill>
                <a:srgbClr val="000000"/>
              </a:solidFill>
              <a:latin typeface="Calibri" panose="020F0502020204030204" pitchFamily="34" charset="0"/>
              <a:cs typeface="Calibri" panose="020F0502020204030204" pitchFamily="34" charset="0"/>
            </a:endParaRPr>
          </a:p>
          <a:p>
            <a:pPr marL="216000" indent="-216000" algn="just">
              <a:buClr>
                <a:srgbClr val="000000"/>
              </a:buClr>
              <a:buFont typeface="StarSymbol"/>
              <a:buAutoNum type="arabicParenR"/>
            </a:pPr>
            <a:r>
              <a:rPr lang="es-MX" sz="2000" spc="-1" dirty="0">
                <a:solidFill>
                  <a:srgbClr val="000000"/>
                </a:solidFill>
                <a:latin typeface="Calibri" panose="020F0502020204030204" pitchFamily="34" charset="0"/>
                <a:cs typeface="Calibri" panose="020F0502020204030204" pitchFamily="34" charset="0"/>
              </a:rPr>
              <a:t>Delimitación</a:t>
            </a:r>
          </a:p>
          <a:p>
            <a:pPr marL="216000" indent="-216000" algn="just">
              <a:buClr>
                <a:srgbClr val="000000"/>
              </a:buClr>
              <a:buFont typeface="StarSymbol"/>
              <a:buAutoNum type="arabicParenR"/>
            </a:pPr>
            <a:endParaRPr lang="es-MX" sz="2000" b="0" strike="noStrike" spc="-1" dirty="0">
              <a:latin typeface="Calibri" panose="020F0502020204030204" pitchFamily="34" charset="0"/>
              <a:cs typeface="Calibri" panose="020F0502020204030204" pitchFamily="34" charset="0"/>
            </a:endParaRPr>
          </a:p>
          <a:p>
            <a:pPr marL="216000" indent="-216000" algn="just">
              <a:buClr>
                <a:srgbClr val="000000"/>
              </a:buClr>
              <a:buFont typeface="StarSymbol"/>
              <a:buAutoNum type="arabicParenR"/>
            </a:pPr>
            <a:r>
              <a:rPr lang="es-MX" sz="2000" b="0" strike="noStrike" spc="-1" dirty="0">
                <a:latin typeface="Calibri" panose="020F0502020204030204" pitchFamily="34" charset="0"/>
                <a:cs typeface="Calibri" panose="020F0502020204030204" pitchFamily="34" charset="0"/>
              </a:rPr>
              <a:t>Redes Neuronales Artificiales</a:t>
            </a:r>
          </a:p>
          <a:p>
            <a:pPr marL="216000" indent="-216000" algn="just">
              <a:buClr>
                <a:srgbClr val="000000"/>
              </a:buClr>
              <a:buFont typeface="StarSymbol"/>
              <a:buAutoNum type="arabicParenR"/>
            </a:pPr>
            <a:r>
              <a:rPr lang="es-MX" sz="2000" b="0" strike="noStrike" spc="-1" dirty="0">
                <a:latin typeface="Calibri" panose="020F0502020204030204" pitchFamily="34" charset="0"/>
                <a:cs typeface="Calibri" panose="020F0502020204030204" pitchFamily="34" charset="0"/>
              </a:rPr>
              <a:t>Redes Neuronales de Perceptrón Multicapa</a:t>
            </a:r>
          </a:p>
          <a:p>
            <a:pPr marL="216000" indent="-216000" algn="just">
              <a:buClr>
                <a:srgbClr val="000000"/>
              </a:buClr>
              <a:buFont typeface="StarSymbol"/>
              <a:buAutoNum type="arabicParenR"/>
            </a:pPr>
            <a:endParaRPr lang="es-MX" sz="2000" b="0" strike="noStrike" spc="-1" dirty="0">
              <a:latin typeface="Calibri" panose="020F0502020204030204" pitchFamily="34" charset="0"/>
              <a:cs typeface="Calibri" panose="020F0502020204030204" pitchFamily="34" charset="0"/>
            </a:endParaRPr>
          </a:p>
          <a:p>
            <a:pPr marL="216000" indent="-216000" algn="just">
              <a:buClr>
                <a:srgbClr val="000000"/>
              </a:buClr>
              <a:buFont typeface="StarSymbol"/>
              <a:buAutoNum type="arabicParenR"/>
            </a:pPr>
            <a:r>
              <a:rPr lang="es-MX" sz="2000" b="0" strike="noStrike" spc="-1" dirty="0">
                <a:latin typeface="Calibri" panose="020F0502020204030204" pitchFamily="34" charset="0"/>
                <a:cs typeface="Calibri" panose="020F0502020204030204" pitchFamily="34" charset="0"/>
              </a:rPr>
              <a:t>Algoritmo </a:t>
            </a:r>
            <a:r>
              <a:rPr lang="es-MX" sz="2000" b="0" strike="noStrike" spc="-1" dirty="0" err="1">
                <a:latin typeface="Calibri" panose="020F0502020204030204" pitchFamily="34" charset="0"/>
                <a:cs typeface="Calibri" panose="020F0502020204030204" pitchFamily="34" charset="0"/>
              </a:rPr>
              <a:t>BackPropagation</a:t>
            </a:r>
            <a:endParaRPr lang="es-MX" sz="2000" b="0" strike="noStrike" spc="-1" dirty="0">
              <a:latin typeface="Calibri" panose="020F0502020204030204" pitchFamily="34" charset="0"/>
              <a:cs typeface="Calibri" panose="020F0502020204030204" pitchFamily="34" charset="0"/>
            </a:endParaRPr>
          </a:p>
          <a:p>
            <a:pPr marL="216000" indent="-216000" algn="just">
              <a:buClr>
                <a:srgbClr val="000000"/>
              </a:buClr>
              <a:buFont typeface="StarSymbol"/>
              <a:buAutoNum type="arabicParenR"/>
            </a:pPr>
            <a:endParaRPr lang="es-MX" sz="2000" b="0" strike="noStrike" spc="-1" dirty="0">
              <a:latin typeface="Calibri" panose="020F0502020204030204" pitchFamily="34" charset="0"/>
              <a:cs typeface="Calibri" panose="020F0502020204030204" pitchFamily="34" charset="0"/>
            </a:endParaRPr>
          </a:p>
          <a:p>
            <a:pPr marL="216000" indent="-216000" algn="just">
              <a:buClr>
                <a:srgbClr val="000000"/>
              </a:buClr>
              <a:buFont typeface="StarSymbol"/>
              <a:buAutoNum type="arabicParenR"/>
            </a:pPr>
            <a:r>
              <a:rPr lang="es-MX" sz="2000" b="0" strike="noStrike" spc="-1" dirty="0">
                <a:latin typeface="Calibri" panose="020F0502020204030204" pitchFamily="34" charset="0"/>
                <a:cs typeface="Calibri" panose="020F0502020204030204" pitchFamily="34" charset="0"/>
              </a:rPr>
              <a:t>Aprendizaje Incremental</a:t>
            </a:r>
          </a:p>
          <a:p>
            <a:pPr marL="216000" indent="-216000" algn="just">
              <a:buClr>
                <a:srgbClr val="000000"/>
              </a:buClr>
              <a:buFont typeface="StarSymbol"/>
              <a:buAutoNum type="arabicParenR"/>
            </a:pPr>
            <a:endParaRPr lang="es-MX" sz="2000" b="0" strike="noStrike" spc="-1" dirty="0">
              <a:latin typeface="Calibri" panose="020F0502020204030204" pitchFamily="34" charset="0"/>
              <a:cs typeface="Calibri" panose="020F0502020204030204" pitchFamily="34" charset="0"/>
            </a:endParaRPr>
          </a:p>
          <a:p>
            <a:pPr marL="216000" indent="-216000" algn="just">
              <a:buClr>
                <a:srgbClr val="000000"/>
              </a:buClr>
              <a:buFont typeface="StarSymbol"/>
              <a:buAutoNum type="arabicParenR"/>
            </a:pPr>
            <a:r>
              <a:rPr lang="es-MX" sz="2000" b="0" strike="noStrike" spc="-1" dirty="0">
                <a:latin typeface="Calibri" panose="020F0502020204030204" pitchFamily="34" charset="0"/>
                <a:cs typeface="Calibri" panose="020F0502020204030204" pitchFamily="34" charset="0"/>
              </a:rPr>
              <a:t>Algoritmo de aprendizaje incremental</a:t>
            </a:r>
          </a:p>
          <a:p>
            <a:pPr marL="216000" indent="-216000" algn="just">
              <a:lnSpc>
                <a:spcPct val="100000"/>
              </a:lnSpc>
              <a:buClr>
                <a:srgbClr val="000000"/>
              </a:buClr>
              <a:buFont typeface="StarSymbol"/>
              <a:buAutoNum type="arabicParenR"/>
            </a:pPr>
            <a:endParaRPr lang="es-MX" sz="2000" b="0" strike="noStrike" spc="-1" dirty="0">
              <a:solidFill>
                <a:srgbClr val="000000"/>
              </a:solidFill>
              <a:latin typeface="Calibri" panose="020F0502020204030204" pitchFamily="34" charset="0"/>
              <a:ea typeface="DejaVu Sans"/>
              <a:cs typeface="Calibri" panose="020F0502020204030204" pitchFamily="34" charset="0"/>
            </a:endParaRPr>
          </a:p>
          <a:p>
            <a:pPr marL="216000" indent="-216000" algn="just">
              <a:lnSpc>
                <a:spcPct val="100000"/>
              </a:lnSpc>
              <a:buClr>
                <a:srgbClr val="000000"/>
              </a:buClr>
              <a:buFont typeface="StarSymbol"/>
              <a:buAutoNum type="arabicParenR"/>
            </a:pPr>
            <a:r>
              <a:rPr lang="es-MX" sz="2000" b="0" strike="noStrike" spc="-1" dirty="0">
                <a:solidFill>
                  <a:srgbClr val="000000"/>
                </a:solidFill>
                <a:latin typeface="Calibri" panose="020F0502020204030204" pitchFamily="34" charset="0"/>
                <a:ea typeface="DejaVu Sans"/>
                <a:cs typeface="Calibri" panose="020F0502020204030204" pitchFamily="34" charset="0"/>
              </a:rPr>
              <a:t>Metodología</a:t>
            </a:r>
            <a:endParaRPr lang="es-MX" sz="2000" b="0" strike="noStrike" spc="-1" dirty="0">
              <a:latin typeface="Calibri" panose="020F0502020204030204" pitchFamily="34" charset="0"/>
              <a:cs typeface="Calibri" panose="020F0502020204030204" pitchFamily="34" charset="0"/>
            </a:endParaRPr>
          </a:p>
          <a:p>
            <a:pPr marL="216000" indent="-216000" algn="just">
              <a:lnSpc>
                <a:spcPct val="100000"/>
              </a:lnSpc>
              <a:buClr>
                <a:srgbClr val="000000"/>
              </a:buClr>
              <a:buAutoNum type="arabicParenR"/>
            </a:pPr>
            <a:endParaRPr lang="es-MX" sz="2000" b="0" strike="noStrike" spc="-1" dirty="0">
              <a:solidFill>
                <a:srgbClr val="000000"/>
              </a:solidFill>
              <a:latin typeface="Calibri" panose="020F0502020204030204" pitchFamily="34" charset="0"/>
              <a:ea typeface="DejaVu Sans"/>
              <a:cs typeface="Calibri" panose="020F0502020204030204" pitchFamily="34" charset="0"/>
            </a:endParaRPr>
          </a:p>
          <a:p>
            <a:pPr marL="216000" indent="-216000" algn="just">
              <a:lnSpc>
                <a:spcPct val="100000"/>
              </a:lnSpc>
              <a:buClr>
                <a:srgbClr val="000000"/>
              </a:buClr>
              <a:buAutoNum type="arabicParenR"/>
            </a:pPr>
            <a:r>
              <a:rPr lang="es-MX" sz="2000" b="0" strike="noStrike" spc="-1" dirty="0">
                <a:solidFill>
                  <a:srgbClr val="000000"/>
                </a:solidFill>
                <a:latin typeface="Calibri" panose="020F0502020204030204" pitchFamily="34" charset="0"/>
                <a:ea typeface="DejaVu Sans"/>
                <a:cs typeface="Calibri" panose="020F0502020204030204" pitchFamily="34" charset="0"/>
              </a:rPr>
              <a:t>Cronograma de Actividades</a:t>
            </a:r>
            <a:endParaRPr lang="es-MX" sz="2000" b="0" strike="noStrike" spc="-1" dirty="0">
              <a:latin typeface="Calibri" panose="020F0502020204030204" pitchFamily="34" charset="0"/>
              <a:cs typeface="Calibri" panose="020F0502020204030204" pitchFamily="34" charset="0"/>
            </a:endParaRPr>
          </a:p>
        </p:txBody>
      </p:sp>
      <p:sp>
        <p:nvSpPr>
          <p:cNvPr id="49" name="PlaceHolder 2"/>
          <p:cNvSpPr>
            <a:spLocks noGrp="1"/>
          </p:cNvSpPr>
          <p:nvPr>
            <p:ph type="title"/>
          </p:nvPr>
        </p:nvSpPr>
        <p:spPr>
          <a:xfrm>
            <a:off x="504000" y="226080"/>
            <a:ext cx="9071640" cy="946440"/>
          </a:xfrm>
          <a:prstGeom prst="rect">
            <a:avLst/>
          </a:prstGeom>
          <a:noFill/>
          <a:ln w="0">
            <a:noFill/>
          </a:ln>
        </p:spPr>
        <p:txBody>
          <a:bodyPr lIns="0" tIns="0" rIns="0" bIns="0" anchor="ctr">
            <a:noAutofit/>
          </a:bodyPr>
          <a:lstStyle/>
          <a:p>
            <a:pPr algn="ctr">
              <a:buNone/>
            </a:pPr>
            <a:r>
              <a:rPr lang="es-MX" sz="2600" b="1" strike="noStrike" spc="-1">
                <a:latin typeface="Calibri" panose="020F0502020204030204" pitchFamily="34" charset="0"/>
                <a:cs typeface="Calibri" panose="020F0502020204030204" pitchFamily="34" charset="0"/>
              </a:rPr>
              <a:t>Contenido</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PlaceHolder 1"/>
          <p:cNvSpPr>
            <a:spLocks noGrp="1"/>
          </p:cNvSpPr>
          <p:nvPr>
            <p:ph type="subTitle"/>
          </p:nvPr>
        </p:nvSpPr>
        <p:spPr>
          <a:xfrm>
            <a:off x="1638021" y="1990188"/>
            <a:ext cx="7524974" cy="1828779"/>
          </a:xfrm>
          <a:prstGeom prst="rect">
            <a:avLst/>
          </a:prstGeom>
          <a:noFill/>
          <a:ln w="0">
            <a:noFill/>
          </a:ln>
        </p:spPr>
        <p:txBody>
          <a:bodyPr lIns="0" tIns="0" rIns="0" bIns="0" anchor="ctr">
            <a:noAutofit/>
          </a:bodyPr>
          <a:lstStyle/>
          <a:p>
            <a:pPr algn="just">
              <a:buNone/>
            </a:pPr>
            <a:r>
              <a:rPr lang="en-US" sz="2400" b="0" strike="noStrike" spc="-1" dirty="0">
                <a:latin typeface="Calibri" panose="020F0502020204030204" pitchFamily="34" charset="0"/>
                <a:ea typeface="Noto Sans CJK SC"/>
                <a:cs typeface="Calibri" panose="020F0502020204030204" pitchFamily="34" charset="0"/>
              </a:rPr>
              <a:t>E</a:t>
            </a:r>
            <a:r>
              <a:rPr lang="es-MX" sz="2400" b="0" strike="noStrike" spc="-1" dirty="0">
                <a:latin typeface="Calibri" panose="020F0502020204030204" pitchFamily="34" charset="0"/>
                <a:ea typeface="Noto Sans CJK SC"/>
                <a:cs typeface="Calibri" panose="020F0502020204030204" pitchFamily="34" charset="0"/>
              </a:rPr>
              <a:t>l aprendizaje de una red neuronal tiene dos conceptos, memoria a corto y largo plazo, cuando a la red le llega nuevo conocimiento, se olvidará de los datos que proceso al inicio</a:t>
            </a:r>
          </a:p>
          <a:p>
            <a:pPr algn="just">
              <a:buNone/>
            </a:pPr>
            <a:r>
              <a:rPr lang="es-MX" sz="2400" spc="-1" dirty="0">
                <a:latin typeface="Calibri" panose="020F0502020204030204" pitchFamily="34" charset="0"/>
                <a:ea typeface="Noto Sans CJK SC"/>
                <a:cs typeface="Calibri" panose="020F0502020204030204" pitchFamily="34" charset="0"/>
              </a:rPr>
              <a:t>E</a:t>
            </a:r>
            <a:r>
              <a:rPr lang="es-MX" sz="2400" b="0" strike="noStrike" spc="-1" dirty="0">
                <a:latin typeface="Calibri" panose="020F0502020204030204" pitchFamily="34" charset="0"/>
                <a:ea typeface="Noto Sans CJK SC"/>
                <a:cs typeface="Calibri" panose="020F0502020204030204" pitchFamily="34" charset="0"/>
              </a:rPr>
              <a:t>n (</a:t>
            </a:r>
            <a:r>
              <a:rPr lang="es-MX" sz="2400" b="0" strike="noStrike" spc="-1" dirty="0" err="1">
                <a:latin typeface="Calibri" panose="020F0502020204030204" pitchFamily="34" charset="0"/>
                <a:ea typeface="Noto Sans CJK SC"/>
                <a:cs typeface="Calibri" panose="020F0502020204030204" pitchFamily="34" charset="0"/>
              </a:rPr>
              <a:t>Bullinaria</a:t>
            </a:r>
            <a:r>
              <a:rPr lang="es-MX" sz="2400" b="0" strike="noStrike" spc="-1" dirty="0">
                <a:latin typeface="Calibri" panose="020F0502020204030204" pitchFamily="34" charset="0"/>
                <a:ea typeface="Noto Sans CJK SC"/>
                <a:cs typeface="Calibri" panose="020F0502020204030204" pitchFamily="34" charset="0"/>
              </a:rPr>
              <a:t> 2009)</a:t>
            </a:r>
            <a:r>
              <a:rPr lang="es-MX" sz="2400" spc="-1" dirty="0">
                <a:latin typeface="Calibri" panose="020F0502020204030204" pitchFamily="34" charset="0"/>
                <a:ea typeface="Noto Sans CJK SC"/>
                <a:cs typeface="Calibri" panose="020F0502020204030204" pitchFamily="34" charset="0"/>
              </a:rPr>
              <a:t>,</a:t>
            </a:r>
            <a:r>
              <a:rPr lang="en-US" sz="2400" spc="-1" dirty="0">
                <a:latin typeface="Calibri" panose="020F0502020204030204" pitchFamily="34" charset="0"/>
                <a:ea typeface="Noto Sans CJK SC"/>
                <a:cs typeface="Calibri" panose="020F0502020204030204" pitchFamily="34" charset="0"/>
              </a:rPr>
              <a:t> </a:t>
            </a:r>
            <a:r>
              <a:rPr lang="en-US" sz="2400" b="0" strike="noStrike" spc="-1" dirty="0">
                <a:latin typeface="Calibri" panose="020F0502020204030204" pitchFamily="34" charset="0"/>
                <a:cs typeface="Calibri" panose="020F0502020204030204" pitchFamily="34" charset="0"/>
              </a:rPr>
              <a:t>s</a:t>
            </a:r>
            <a:r>
              <a:rPr lang="es-MX" sz="2400" b="0" strike="noStrike" spc="-1" dirty="0">
                <a:latin typeface="Calibri" panose="020F0502020204030204" pitchFamily="34" charset="0"/>
                <a:cs typeface="Calibri" panose="020F0502020204030204" pitchFamily="34" charset="0"/>
              </a:rPr>
              <a:t>e implementó el uso de duplicar los pesos, pero aún existe perdida de datos</a:t>
            </a:r>
          </a:p>
        </p:txBody>
      </p:sp>
      <p:pic>
        <p:nvPicPr>
          <p:cNvPr id="51" name="Imagen 50"/>
          <p:cNvPicPr/>
          <p:nvPr/>
        </p:nvPicPr>
        <p:blipFill>
          <a:blip r:embed="rId2"/>
          <a:stretch/>
        </p:blipFill>
        <p:spPr>
          <a:xfrm>
            <a:off x="276" y="4984200"/>
            <a:ext cx="10079640" cy="685800"/>
          </a:xfrm>
          <a:prstGeom prst="rect">
            <a:avLst/>
          </a:prstGeom>
          <a:ln w="0">
            <a:noFill/>
          </a:ln>
        </p:spPr>
      </p:pic>
      <p:pic>
        <p:nvPicPr>
          <p:cNvPr id="52" name="Picture 10"/>
          <p:cNvPicPr/>
          <p:nvPr/>
        </p:nvPicPr>
        <p:blipFill>
          <a:blip r:embed="rId3"/>
          <a:stretch/>
        </p:blipFill>
        <p:spPr>
          <a:xfrm>
            <a:off x="360" y="0"/>
            <a:ext cx="1598760" cy="1484640"/>
          </a:xfrm>
          <a:prstGeom prst="rect">
            <a:avLst/>
          </a:prstGeom>
          <a:ln w="0">
            <a:noFill/>
          </a:ln>
        </p:spPr>
      </p:pic>
      <p:sp>
        <p:nvSpPr>
          <p:cNvPr id="53" name="PlaceHolder 2"/>
          <p:cNvSpPr>
            <a:spLocks noGrp="1"/>
          </p:cNvSpPr>
          <p:nvPr>
            <p:ph type="title"/>
          </p:nvPr>
        </p:nvSpPr>
        <p:spPr>
          <a:xfrm>
            <a:off x="504000" y="226080"/>
            <a:ext cx="9071640" cy="946440"/>
          </a:xfrm>
          <a:prstGeom prst="rect">
            <a:avLst/>
          </a:prstGeom>
          <a:noFill/>
          <a:ln w="0">
            <a:noFill/>
          </a:ln>
        </p:spPr>
        <p:txBody>
          <a:bodyPr lIns="0" tIns="0" rIns="0" bIns="0" anchor="ctr">
            <a:noAutofit/>
          </a:bodyPr>
          <a:lstStyle/>
          <a:p>
            <a:pPr algn="ctr">
              <a:buNone/>
            </a:pPr>
            <a:r>
              <a:rPr lang="es-MX" sz="2600" b="1" strike="noStrike" spc="-1" dirty="0">
                <a:latin typeface="Calibri" panose="020F0502020204030204" pitchFamily="34" charset="0"/>
                <a:cs typeface="Calibri" panose="020F0502020204030204" pitchFamily="34" charset="0"/>
              </a:rPr>
              <a:t>Planteamiento del Problema</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 name="Imagen 53"/>
          <p:cNvPicPr/>
          <p:nvPr/>
        </p:nvPicPr>
        <p:blipFill>
          <a:blip r:embed="rId2"/>
          <a:stretch/>
        </p:blipFill>
        <p:spPr>
          <a:xfrm>
            <a:off x="276" y="4984200"/>
            <a:ext cx="10079640" cy="685800"/>
          </a:xfrm>
          <a:prstGeom prst="rect">
            <a:avLst/>
          </a:prstGeom>
          <a:ln w="0">
            <a:noFill/>
          </a:ln>
        </p:spPr>
      </p:pic>
      <p:pic>
        <p:nvPicPr>
          <p:cNvPr id="55" name="Picture 9"/>
          <p:cNvPicPr/>
          <p:nvPr/>
        </p:nvPicPr>
        <p:blipFill>
          <a:blip r:embed="rId3"/>
          <a:stretch/>
        </p:blipFill>
        <p:spPr>
          <a:xfrm>
            <a:off x="360" y="0"/>
            <a:ext cx="1598760" cy="1484640"/>
          </a:xfrm>
          <a:prstGeom prst="rect">
            <a:avLst/>
          </a:prstGeom>
          <a:ln w="0">
            <a:noFill/>
          </a:ln>
        </p:spPr>
      </p:pic>
      <p:sp>
        <p:nvSpPr>
          <p:cNvPr id="56" name="TextBox 1"/>
          <p:cNvSpPr/>
          <p:nvPr/>
        </p:nvSpPr>
        <p:spPr>
          <a:xfrm>
            <a:off x="1581120" y="529824"/>
            <a:ext cx="8248680" cy="4339650"/>
          </a:xfrm>
          <a:prstGeom prst="rect">
            <a:avLst/>
          </a:prstGeom>
          <a:noFill/>
          <a:ln w="0">
            <a:noFill/>
          </a:ln>
        </p:spPr>
        <p:style>
          <a:lnRef idx="0">
            <a:scrgbClr r="0" g="0" b="0"/>
          </a:lnRef>
          <a:fillRef idx="0">
            <a:scrgbClr r="0" g="0" b="0"/>
          </a:fillRef>
          <a:effectRef idx="0">
            <a:scrgbClr r="0" g="0" b="0"/>
          </a:effectRef>
          <a:fontRef idx="minor"/>
        </p:style>
        <p:txBody>
          <a:bodyPr numCol="1" spcCol="0" anchor="t">
            <a:spAutoFit/>
          </a:bodyPr>
          <a:lstStyle/>
          <a:p>
            <a:pPr>
              <a:lnSpc>
                <a:spcPct val="100000"/>
              </a:lnSpc>
              <a:buNone/>
            </a:pPr>
            <a:r>
              <a:rPr lang="es-ES" sz="2600" b="1" strike="noStrike" spc="-1" dirty="0">
                <a:solidFill>
                  <a:srgbClr val="000000"/>
                </a:solidFill>
                <a:latin typeface="Calibri" panose="020F0502020204030204" pitchFamily="34" charset="0"/>
                <a:ea typeface="DejaVu Sans"/>
                <a:cs typeface="Calibri" panose="020F0502020204030204" pitchFamily="34" charset="0"/>
              </a:rPr>
              <a:t>Objetivo General </a:t>
            </a:r>
            <a:endParaRPr lang="en-US" sz="2600" b="0" strike="noStrike" spc="-1" dirty="0">
              <a:latin typeface="Calibri" panose="020F0502020204030204" pitchFamily="34" charset="0"/>
              <a:cs typeface="Calibri" panose="020F0502020204030204" pitchFamily="34" charset="0"/>
            </a:endParaRPr>
          </a:p>
          <a:p>
            <a:pPr>
              <a:lnSpc>
                <a:spcPct val="100000"/>
              </a:lnSpc>
              <a:buNone/>
            </a:pPr>
            <a:endParaRPr lang="en-US" sz="1500" b="0" strike="noStrike" spc="-1" dirty="0">
              <a:latin typeface="Calibri" panose="020F0502020204030204" pitchFamily="34" charset="0"/>
              <a:cs typeface="Calibri" panose="020F0502020204030204" pitchFamily="34" charset="0"/>
            </a:endParaRPr>
          </a:p>
          <a:p>
            <a:pPr>
              <a:lnSpc>
                <a:spcPct val="100000"/>
              </a:lnSpc>
              <a:buNone/>
            </a:pPr>
            <a:r>
              <a:rPr lang="es-ES" sz="2400" b="0" strike="noStrike" spc="-1" dirty="0">
                <a:solidFill>
                  <a:srgbClr val="000000"/>
                </a:solidFill>
                <a:latin typeface="Calibri" panose="020F0502020204030204" pitchFamily="34" charset="0"/>
                <a:ea typeface="DejaVu Sans"/>
                <a:cs typeface="Calibri" panose="020F0502020204030204" pitchFamily="34" charset="0"/>
              </a:rPr>
              <a:t>Diseñar una red neuronal artificial para aprendizaje incremental basada en el principio de la memoria a corto y largo plazo</a:t>
            </a:r>
            <a:endParaRPr lang="en-US" sz="2400" b="0" strike="noStrike" spc="-1" dirty="0">
              <a:latin typeface="Calibri" panose="020F0502020204030204" pitchFamily="34" charset="0"/>
              <a:cs typeface="Calibri" panose="020F0502020204030204" pitchFamily="34" charset="0"/>
            </a:endParaRPr>
          </a:p>
          <a:p>
            <a:pPr>
              <a:lnSpc>
                <a:spcPct val="100000"/>
              </a:lnSpc>
              <a:buNone/>
            </a:pPr>
            <a:endParaRPr lang="en-US" sz="2600" b="0" strike="noStrike" spc="-1" dirty="0">
              <a:latin typeface="Calibri" panose="020F0502020204030204" pitchFamily="34" charset="0"/>
              <a:cs typeface="Calibri" panose="020F0502020204030204" pitchFamily="34" charset="0"/>
            </a:endParaRPr>
          </a:p>
          <a:p>
            <a:pPr>
              <a:lnSpc>
                <a:spcPct val="100000"/>
              </a:lnSpc>
              <a:buNone/>
            </a:pPr>
            <a:r>
              <a:rPr lang="es-ES" sz="2600" b="1" strike="noStrike" spc="-1" dirty="0">
                <a:solidFill>
                  <a:srgbClr val="000000"/>
                </a:solidFill>
                <a:latin typeface="Calibri" panose="020F0502020204030204" pitchFamily="34" charset="0"/>
                <a:ea typeface="DejaVu Sans"/>
                <a:cs typeface="Calibri" panose="020F0502020204030204" pitchFamily="34" charset="0"/>
              </a:rPr>
              <a:t>Objetivo Particulares </a:t>
            </a:r>
            <a:endParaRPr lang="en-US" sz="2600" b="0" strike="noStrike" spc="-1" dirty="0">
              <a:latin typeface="Calibri" panose="020F0502020204030204" pitchFamily="34" charset="0"/>
              <a:cs typeface="Calibri" panose="020F0502020204030204" pitchFamily="34" charset="0"/>
            </a:endParaRPr>
          </a:p>
          <a:p>
            <a:pPr>
              <a:lnSpc>
                <a:spcPct val="100000"/>
              </a:lnSpc>
              <a:buNone/>
            </a:pPr>
            <a:endParaRPr lang="en-US" sz="1500" b="0" strike="noStrike" spc="-1" dirty="0">
              <a:latin typeface="Calibri" panose="020F0502020204030204" pitchFamily="34" charset="0"/>
              <a:cs typeface="Calibri" panose="020F0502020204030204" pitchFamily="34" charset="0"/>
            </a:endParaRPr>
          </a:p>
          <a:p>
            <a:pPr marL="285840" indent="-285840">
              <a:lnSpc>
                <a:spcPct val="100000"/>
              </a:lnSpc>
              <a:buClr>
                <a:srgbClr val="000000"/>
              </a:buClr>
              <a:buFont typeface="Arial"/>
              <a:buChar char="•"/>
            </a:pPr>
            <a:r>
              <a:rPr lang="es-ES" sz="2400" b="0" strike="noStrike" spc="-1" dirty="0">
                <a:solidFill>
                  <a:srgbClr val="000000"/>
                </a:solidFill>
                <a:latin typeface="Calibri" panose="020F0502020204030204" pitchFamily="34" charset="0"/>
                <a:ea typeface="DejaVu Sans"/>
                <a:cs typeface="Calibri" panose="020F0502020204030204" pitchFamily="34" charset="0"/>
              </a:rPr>
              <a:t>Implementar el algoritmo mostrado en (</a:t>
            </a:r>
            <a:r>
              <a:rPr lang="es-ES" sz="2400" b="0" strike="noStrike" spc="-1" dirty="0" err="1">
                <a:solidFill>
                  <a:srgbClr val="000000"/>
                </a:solidFill>
                <a:latin typeface="Calibri" panose="020F0502020204030204" pitchFamily="34" charset="0"/>
                <a:ea typeface="DejaVu Sans"/>
                <a:cs typeface="Calibri" panose="020F0502020204030204" pitchFamily="34" charset="0"/>
              </a:rPr>
              <a:t>Bullinaria</a:t>
            </a:r>
            <a:r>
              <a:rPr lang="es-ES" sz="2400" b="0" strike="noStrike" spc="-1" dirty="0">
                <a:solidFill>
                  <a:srgbClr val="000000"/>
                </a:solidFill>
                <a:latin typeface="Calibri" panose="020F0502020204030204" pitchFamily="34" charset="0"/>
                <a:ea typeface="DejaVu Sans"/>
                <a:cs typeface="Calibri" panose="020F0502020204030204" pitchFamily="34" charset="0"/>
              </a:rPr>
              <a:t>, 2019)</a:t>
            </a:r>
            <a:endParaRPr lang="en-US" sz="2400" b="0" strike="noStrike" spc="-1" dirty="0">
              <a:latin typeface="Calibri" panose="020F0502020204030204" pitchFamily="34" charset="0"/>
              <a:cs typeface="Calibri" panose="020F0502020204030204" pitchFamily="34" charset="0"/>
            </a:endParaRPr>
          </a:p>
          <a:p>
            <a:pPr marL="285840" indent="-285840">
              <a:lnSpc>
                <a:spcPct val="100000"/>
              </a:lnSpc>
              <a:buClr>
                <a:srgbClr val="000000"/>
              </a:buClr>
              <a:buFont typeface="Arial"/>
              <a:buChar char="•"/>
            </a:pPr>
            <a:r>
              <a:rPr lang="es-ES" sz="2400" b="0" strike="noStrike" spc="-1" dirty="0">
                <a:solidFill>
                  <a:srgbClr val="000000"/>
                </a:solidFill>
                <a:latin typeface="Calibri" panose="020F0502020204030204" pitchFamily="34" charset="0"/>
                <a:ea typeface="DejaVu Sans"/>
                <a:cs typeface="Calibri" panose="020F0502020204030204" pitchFamily="34" charset="0"/>
              </a:rPr>
              <a:t>Obtener el conjunto de datos de </a:t>
            </a:r>
            <a:r>
              <a:rPr lang="es-ES" sz="2400" b="0" strike="noStrike" spc="-1" dirty="0" err="1">
                <a:solidFill>
                  <a:srgbClr val="000000"/>
                </a:solidFill>
                <a:latin typeface="Calibri" panose="020F0502020204030204" pitchFamily="34" charset="0"/>
                <a:ea typeface="DejaVu Sans"/>
                <a:cs typeface="Calibri" panose="020F0502020204030204" pitchFamily="34" charset="0"/>
              </a:rPr>
              <a:t>Optical</a:t>
            </a:r>
            <a:r>
              <a:rPr lang="es-ES" sz="2400" b="0" strike="noStrike" spc="-1" dirty="0">
                <a:solidFill>
                  <a:srgbClr val="000000"/>
                </a:solidFill>
                <a:latin typeface="Calibri" panose="020F0502020204030204" pitchFamily="34" charset="0"/>
                <a:ea typeface="DejaVu Sans"/>
                <a:cs typeface="Calibri" panose="020F0502020204030204" pitchFamily="34" charset="0"/>
              </a:rPr>
              <a:t> </a:t>
            </a:r>
            <a:r>
              <a:rPr lang="es-ES" sz="2400" b="0" strike="noStrike" spc="-1" dirty="0" err="1">
                <a:solidFill>
                  <a:srgbClr val="000000"/>
                </a:solidFill>
                <a:latin typeface="Calibri" panose="020F0502020204030204" pitchFamily="34" charset="0"/>
                <a:ea typeface="DejaVu Sans"/>
                <a:cs typeface="Calibri" panose="020F0502020204030204" pitchFamily="34" charset="0"/>
              </a:rPr>
              <a:t>Digits</a:t>
            </a:r>
            <a:endParaRPr lang="en-US" sz="2400" b="0" strike="noStrike" spc="-1" dirty="0">
              <a:latin typeface="Calibri" panose="020F0502020204030204" pitchFamily="34" charset="0"/>
              <a:cs typeface="Calibri" panose="020F0502020204030204" pitchFamily="34" charset="0"/>
            </a:endParaRPr>
          </a:p>
          <a:p>
            <a:pPr marL="285840" indent="-285840">
              <a:lnSpc>
                <a:spcPct val="100000"/>
              </a:lnSpc>
              <a:buClr>
                <a:srgbClr val="000000"/>
              </a:buClr>
              <a:buFont typeface="Arial"/>
              <a:buChar char="•"/>
            </a:pPr>
            <a:r>
              <a:rPr lang="es-ES" sz="2400" b="0" strike="noStrike" spc="-1" dirty="0">
                <a:solidFill>
                  <a:srgbClr val="000000"/>
                </a:solidFill>
                <a:latin typeface="Calibri" panose="020F0502020204030204" pitchFamily="34" charset="0"/>
                <a:ea typeface="DejaVu Sans"/>
                <a:cs typeface="Calibri" panose="020F0502020204030204" pitchFamily="34" charset="0"/>
              </a:rPr>
              <a:t>Separar el conjunto de entrenamiento y de prueba</a:t>
            </a:r>
          </a:p>
          <a:p>
            <a:pPr marL="285840" indent="-285840">
              <a:lnSpc>
                <a:spcPct val="100000"/>
              </a:lnSpc>
              <a:buClr>
                <a:srgbClr val="000000"/>
              </a:buClr>
              <a:buFont typeface="Arial"/>
              <a:buChar char="•"/>
            </a:pPr>
            <a:r>
              <a:rPr lang="es-ES" sz="2400" b="0" strike="noStrike" spc="-1" dirty="0">
                <a:solidFill>
                  <a:srgbClr val="000000"/>
                </a:solidFill>
                <a:latin typeface="Calibri" panose="020F0502020204030204" pitchFamily="34" charset="0"/>
                <a:ea typeface="DejaVu Sans"/>
                <a:cs typeface="Calibri" panose="020F0502020204030204" pitchFamily="34" charset="0"/>
              </a:rPr>
              <a:t>Tomar como base el algoritmo implementado y extenderlo</a:t>
            </a:r>
            <a:endParaRPr lang="en-US" sz="2400" b="0" strike="noStrike" spc="-1" dirty="0">
              <a:latin typeface="Calibri" panose="020F0502020204030204" pitchFamily="34" charset="0"/>
              <a:cs typeface="Calibri" panose="020F0502020204030204" pitchFamily="34" charset="0"/>
            </a:endParaRPr>
          </a:p>
          <a:p>
            <a:pPr marL="343080" indent="-343080">
              <a:lnSpc>
                <a:spcPct val="100000"/>
              </a:lnSpc>
              <a:buClr>
                <a:srgbClr val="000000"/>
              </a:buClr>
              <a:buFont typeface="Arial"/>
              <a:buChar char="•"/>
            </a:pPr>
            <a:r>
              <a:rPr lang="es-ES" sz="2400" b="0" strike="noStrike" spc="-1" dirty="0">
                <a:solidFill>
                  <a:srgbClr val="000000"/>
                </a:solidFill>
                <a:latin typeface="Calibri" panose="020F0502020204030204" pitchFamily="34" charset="0"/>
                <a:ea typeface="DejaVu Sans"/>
                <a:cs typeface="Calibri" panose="020F0502020204030204" pitchFamily="34" charset="0"/>
              </a:rPr>
              <a:t>Comparar ambas implementaciones</a:t>
            </a:r>
            <a:endParaRPr lang="en-US" sz="2400" b="0" strike="noStrike" spc="-1" dirty="0">
              <a:latin typeface="Calibri" panose="020F0502020204030204" pitchFamily="34" charset="0"/>
              <a:cs typeface="Calibri" panose="020F050202020403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 name="Imagen 56"/>
          <p:cNvPicPr/>
          <p:nvPr/>
        </p:nvPicPr>
        <p:blipFill>
          <a:blip r:embed="rId2"/>
          <a:stretch/>
        </p:blipFill>
        <p:spPr>
          <a:xfrm>
            <a:off x="276" y="4984200"/>
            <a:ext cx="10079640" cy="685800"/>
          </a:xfrm>
          <a:prstGeom prst="rect">
            <a:avLst/>
          </a:prstGeom>
          <a:ln w="0">
            <a:noFill/>
          </a:ln>
        </p:spPr>
      </p:pic>
      <p:pic>
        <p:nvPicPr>
          <p:cNvPr id="58" name="Picture 8"/>
          <p:cNvPicPr/>
          <p:nvPr/>
        </p:nvPicPr>
        <p:blipFill>
          <a:blip r:embed="rId3"/>
          <a:stretch/>
        </p:blipFill>
        <p:spPr>
          <a:xfrm>
            <a:off x="360" y="0"/>
            <a:ext cx="1598760" cy="1484640"/>
          </a:xfrm>
          <a:prstGeom prst="rect">
            <a:avLst/>
          </a:prstGeom>
          <a:ln w="0">
            <a:noFill/>
          </a:ln>
        </p:spPr>
      </p:pic>
      <p:sp>
        <p:nvSpPr>
          <p:cNvPr id="59" name="Título 5"/>
          <p:cNvSpPr/>
          <p:nvPr/>
        </p:nvSpPr>
        <p:spPr>
          <a:xfrm>
            <a:off x="1986252" y="402840"/>
            <a:ext cx="6108120" cy="678960"/>
          </a:xfrm>
          <a:prstGeom prst="rect">
            <a:avLst/>
          </a:prstGeom>
          <a:noFill/>
          <a:ln w="0">
            <a:noFill/>
          </a:ln>
        </p:spPr>
        <p:style>
          <a:lnRef idx="0">
            <a:scrgbClr r="0" g="0" b="0"/>
          </a:lnRef>
          <a:fillRef idx="0">
            <a:scrgbClr r="0" g="0" b="0"/>
          </a:fillRef>
          <a:effectRef idx="0">
            <a:scrgbClr r="0" g="0" b="0"/>
          </a:effectRef>
          <a:fontRef idx="minor"/>
        </p:style>
        <p:txBody>
          <a:bodyPr anchor="ctr">
            <a:normAutofit/>
          </a:bodyPr>
          <a:lstStyle/>
          <a:p>
            <a:pPr algn="ctr">
              <a:lnSpc>
                <a:spcPct val="100000"/>
              </a:lnSpc>
              <a:buNone/>
            </a:pPr>
            <a:r>
              <a:rPr lang="es-ES" sz="2600" b="1" strike="noStrike" spc="-1" dirty="0">
                <a:solidFill>
                  <a:srgbClr val="000000"/>
                </a:solidFill>
                <a:latin typeface="Calibri"/>
                <a:ea typeface="DejaVu Sans"/>
              </a:rPr>
              <a:t>Hipótesis </a:t>
            </a:r>
            <a:endParaRPr lang="en-US" sz="2600" b="1" strike="noStrike" spc="-1" dirty="0">
              <a:latin typeface="Arial"/>
            </a:endParaRPr>
          </a:p>
        </p:txBody>
      </p:sp>
      <p:sp>
        <p:nvSpPr>
          <p:cNvPr id="60" name="TextBox 2"/>
          <p:cNvSpPr/>
          <p:nvPr/>
        </p:nvSpPr>
        <p:spPr>
          <a:xfrm>
            <a:off x="1312433" y="1763124"/>
            <a:ext cx="7670203" cy="1938992"/>
          </a:xfrm>
          <a:prstGeom prst="rect">
            <a:avLst/>
          </a:prstGeom>
          <a:noFill/>
          <a:ln w="0">
            <a:noFill/>
          </a:ln>
        </p:spPr>
        <p:style>
          <a:lnRef idx="0">
            <a:scrgbClr r="0" g="0" b="0"/>
          </a:lnRef>
          <a:fillRef idx="0">
            <a:scrgbClr r="0" g="0" b="0"/>
          </a:fillRef>
          <a:effectRef idx="0">
            <a:scrgbClr r="0" g="0" b="0"/>
          </a:effectRef>
          <a:fontRef idx="minor"/>
        </p:style>
        <p:txBody>
          <a:bodyPr wrap="square" numCol="1" spcCol="0" anchor="t">
            <a:spAutoFit/>
          </a:bodyPr>
          <a:lstStyle/>
          <a:p>
            <a:pPr algn="just">
              <a:lnSpc>
                <a:spcPct val="100000"/>
              </a:lnSpc>
              <a:buNone/>
            </a:pPr>
            <a:r>
              <a:rPr lang="es-ES" sz="2400" b="0" strike="noStrike" spc="-1" dirty="0">
                <a:solidFill>
                  <a:srgbClr val="000000"/>
                </a:solidFill>
                <a:latin typeface="Calibri" panose="020F0502020204030204" pitchFamily="34" charset="0"/>
                <a:ea typeface="DejaVu Sans"/>
                <a:cs typeface="Calibri" panose="020F0502020204030204" pitchFamily="34" charset="0"/>
              </a:rPr>
              <a:t>Al tener más de dos capas de pesos duplicados con sus respectivas tasas de aprendizaje, permite tener un menor olvido de la información previa aprendida, en un modelo de aprendizaje incremental con redes neuronales artificiales del tipo MLP, al usar el algoritmo de </a:t>
            </a:r>
            <a:r>
              <a:rPr lang="es-ES" sz="2400" b="0" strike="noStrike" spc="-1" dirty="0" err="1">
                <a:solidFill>
                  <a:srgbClr val="000000"/>
                </a:solidFill>
                <a:latin typeface="Calibri" panose="020F0502020204030204" pitchFamily="34" charset="0"/>
                <a:ea typeface="DejaVu Sans"/>
                <a:cs typeface="Calibri" panose="020F0502020204030204" pitchFamily="34" charset="0"/>
              </a:rPr>
              <a:t>Backpropagation</a:t>
            </a:r>
            <a:endParaRPr lang="en-US" sz="2400" b="0" strike="noStrike" spc="-1" dirty="0">
              <a:latin typeface="Calibri" panose="020F0502020204030204" pitchFamily="34" charset="0"/>
              <a:cs typeface="Calibri" panose="020F050202020403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PlaceHolder 1"/>
          <p:cNvSpPr>
            <a:spLocks noGrp="1"/>
          </p:cNvSpPr>
          <p:nvPr>
            <p:ph type="subTitle"/>
          </p:nvPr>
        </p:nvSpPr>
        <p:spPr>
          <a:xfrm>
            <a:off x="1247885" y="1957998"/>
            <a:ext cx="8154297" cy="1779565"/>
          </a:xfrm>
          <a:prstGeom prst="rect">
            <a:avLst/>
          </a:prstGeom>
          <a:noFill/>
          <a:ln w="0">
            <a:noFill/>
          </a:ln>
        </p:spPr>
        <p:txBody>
          <a:bodyPr lIns="0" tIns="0" rIns="0" bIns="0" anchor="ctr">
            <a:noAutofit/>
          </a:bodyPr>
          <a:lstStyle/>
          <a:p>
            <a:pPr algn="just">
              <a:buNone/>
            </a:pPr>
            <a:r>
              <a:rPr lang="es-MX" sz="2400" b="0" strike="noStrike" spc="-1" dirty="0">
                <a:latin typeface="Arial"/>
              </a:rPr>
              <a:t>Python, herramienta de software libre, acelerar el desarrollo de aplicaciones, tiene librerías como </a:t>
            </a:r>
            <a:r>
              <a:rPr lang="es-MX" sz="2400" b="0" strike="noStrike" spc="-1" dirty="0" err="1">
                <a:latin typeface="Arial"/>
              </a:rPr>
              <a:t>TensorFlow</a:t>
            </a:r>
            <a:r>
              <a:rPr lang="es-MX" sz="2400" b="0" strike="noStrike" spc="-1" dirty="0">
                <a:latin typeface="Arial"/>
              </a:rPr>
              <a:t>, que permite construir y entrenar redes neuronales, y para correr los </a:t>
            </a:r>
            <a:r>
              <a:rPr lang="es-MX" sz="2400" b="0" strike="noStrike" spc="-1" dirty="0" err="1">
                <a:latin typeface="Arial"/>
              </a:rPr>
              <a:t>frameworks</a:t>
            </a:r>
            <a:r>
              <a:rPr lang="es-MX" sz="2400" b="0" strike="noStrike" spc="-1" dirty="0">
                <a:latin typeface="Arial"/>
              </a:rPr>
              <a:t> de este, se usará </a:t>
            </a:r>
            <a:r>
              <a:rPr lang="es-MX" sz="2400" b="0" strike="noStrike" spc="-1" dirty="0" err="1">
                <a:latin typeface="Arial"/>
              </a:rPr>
              <a:t>Keras</a:t>
            </a:r>
            <a:endParaRPr lang="es-MX" sz="2400" b="0" strike="noStrike" spc="-1" dirty="0">
              <a:latin typeface="Arial"/>
            </a:endParaRPr>
          </a:p>
        </p:txBody>
      </p:sp>
      <p:pic>
        <p:nvPicPr>
          <p:cNvPr id="62" name="Imagen 61"/>
          <p:cNvPicPr/>
          <p:nvPr/>
        </p:nvPicPr>
        <p:blipFill>
          <a:blip r:embed="rId2"/>
          <a:stretch/>
        </p:blipFill>
        <p:spPr>
          <a:xfrm>
            <a:off x="276" y="4984200"/>
            <a:ext cx="10079640" cy="685800"/>
          </a:xfrm>
          <a:prstGeom prst="rect">
            <a:avLst/>
          </a:prstGeom>
          <a:ln w="0">
            <a:noFill/>
          </a:ln>
        </p:spPr>
      </p:pic>
      <p:pic>
        <p:nvPicPr>
          <p:cNvPr id="63" name="Picture 7"/>
          <p:cNvPicPr/>
          <p:nvPr/>
        </p:nvPicPr>
        <p:blipFill>
          <a:blip r:embed="rId3"/>
          <a:stretch/>
        </p:blipFill>
        <p:spPr>
          <a:xfrm>
            <a:off x="360" y="0"/>
            <a:ext cx="1598760" cy="1484640"/>
          </a:xfrm>
          <a:prstGeom prst="rect">
            <a:avLst/>
          </a:prstGeom>
          <a:ln w="0">
            <a:noFill/>
          </a:ln>
        </p:spPr>
      </p:pic>
      <p:sp>
        <p:nvSpPr>
          <p:cNvPr id="64" name="PlaceHolder 2"/>
          <p:cNvSpPr>
            <a:spLocks noGrp="1"/>
          </p:cNvSpPr>
          <p:nvPr>
            <p:ph type="title"/>
          </p:nvPr>
        </p:nvSpPr>
        <p:spPr>
          <a:xfrm>
            <a:off x="504000" y="226080"/>
            <a:ext cx="9071640" cy="946440"/>
          </a:xfrm>
          <a:prstGeom prst="rect">
            <a:avLst/>
          </a:prstGeom>
          <a:noFill/>
          <a:ln w="0">
            <a:noFill/>
          </a:ln>
        </p:spPr>
        <p:txBody>
          <a:bodyPr lIns="0" tIns="0" rIns="0" bIns="0" anchor="ctr">
            <a:noAutofit/>
          </a:bodyPr>
          <a:lstStyle/>
          <a:p>
            <a:pPr algn="ctr">
              <a:buNone/>
            </a:pPr>
            <a:r>
              <a:rPr lang="es-MX" sz="2600" b="1" spc="-1" dirty="0">
                <a:latin typeface="Calibri" panose="020F0502020204030204" pitchFamily="34" charset="0"/>
                <a:cs typeface="Calibri" panose="020F0502020204030204" pitchFamily="34" charset="0"/>
              </a:rPr>
              <a:t>Justificación</a:t>
            </a:r>
            <a:endParaRPr lang="es-MX" sz="2600" b="1" strike="noStrike" spc="-1" dirty="0">
              <a:latin typeface="Calibri" panose="020F0502020204030204" pitchFamily="34" charset="0"/>
              <a:cs typeface="Calibri" panose="020F050202020403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PlaceHolder 1"/>
          <p:cNvSpPr>
            <a:spLocks noGrp="1"/>
          </p:cNvSpPr>
          <p:nvPr>
            <p:ph type="subTitle"/>
          </p:nvPr>
        </p:nvSpPr>
        <p:spPr>
          <a:xfrm>
            <a:off x="1688951" y="2097740"/>
            <a:ext cx="7390503" cy="1656487"/>
          </a:xfrm>
          <a:prstGeom prst="rect">
            <a:avLst/>
          </a:prstGeom>
          <a:noFill/>
          <a:ln w="0">
            <a:noFill/>
          </a:ln>
        </p:spPr>
        <p:txBody>
          <a:bodyPr lIns="0" tIns="0" rIns="0" bIns="0" anchor="ctr">
            <a:noAutofit/>
          </a:bodyPr>
          <a:lstStyle/>
          <a:p>
            <a:pPr algn="just">
              <a:buNone/>
            </a:pPr>
            <a:r>
              <a:rPr lang="es-MX" sz="2400" spc="-1" dirty="0">
                <a:latin typeface="Calibri" panose="020F0502020204030204" pitchFamily="34" charset="0"/>
                <a:cs typeface="Calibri" panose="020F0502020204030204" pitchFamily="34" charset="0"/>
              </a:rPr>
              <a:t>S</a:t>
            </a:r>
            <a:r>
              <a:rPr lang="es-MX" sz="2400" b="0" strike="noStrike" spc="-1" dirty="0">
                <a:latin typeface="Calibri" panose="020F0502020204030204" pitchFamily="34" charset="0"/>
                <a:cs typeface="Calibri" panose="020F0502020204030204" pitchFamily="34" charset="0"/>
              </a:rPr>
              <a:t>e utilizará redes neuronales del tipo perceptrón multicapa</a:t>
            </a:r>
          </a:p>
          <a:p>
            <a:pPr algn="just">
              <a:buNone/>
            </a:pPr>
            <a:r>
              <a:rPr lang="es-MX" sz="2400" spc="-1" dirty="0">
                <a:latin typeface="Calibri" panose="020F0502020204030204" pitchFamily="34" charset="0"/>
                <a:cs typeface="Calibri" panose="020F0502020204030204" pitchFamily="34" charset="0"/>
              </a:rPr>
              <a:t>S</a:t>
            </a:r>
            <a:r>
              <a:rPr lang="es-MX" sz="2400" b="0" strike="noStrike" spc="-1" dirty="0">
                <a:latin typeface="Calibri" panose="020F0502020204030204" pitchFamily="34" charset="0"/>
                <a:cs typeface="Calibri" panose="020F0502020204030204" pitchFamily="34" charset="0"/>
              </a:rPr>
              <a:t>e limitará</a:t>
            </a:r>
            <a:r>
              <a:rPr lang="es-MX" sz="2400" spc="-1" dirty="0">
                <a:latin typeface="Calibri" panose="020F0502020204030204" pitchFamily="34" charset="0"/>
                <a:cs typeface="Calibri" panose="020F0502020204030204" pitchFamily="34" charset="0"/>
              </a:rPr>
              <a:t> </a:t>
            </a:r>
            <a:r>
              <a:rPr lang="es-MX" sz="2400" b="0" strike="noStrike" spc="-1" dirty="0">
                <a:latin typeface="Calibri" panose="020F0502020204030204" pitchFamily="34" charset="0"/>
                <a:cs typeface="Calibri" panose="020F0502020204030204" pitchFamily="34" charset="0"/>
              </a:rPr>
              <a:t>a explorar la mejora en rendimiento al tener mas de dos capas duplicadas de pesos en la red con aprendizaje incremental</a:t>
            </a:r>
          </a:p>
        </p:txBody>
      </p:sp>
      <p:pic>
        <p:nvPicPr>
          <p:cNvPr id="62" name="Imagen 61"/>
          <p:cNvPicPr/>
          <p:nvPr/>
        </p:nvPicPr>
        <p:blipFill>
          <a:blip r:embed="rId2"/>
          <a:stretch/>
        </p:blipFill>
        <p:spPr>
          <a:xfrm>
            <a:off x="276" y="4984200"/>
            <a:ext cx="10079640" cy="685800"/>
          </a:xfrm>
          <a:prstGeom prst="rect">
            <a:avLst/>
          </a:prstGeom>
          <a:ln w="0">
            <a:noFill/>
          </a:ln>
        </p:spPr>
      </p:pic>
      <p:pic>
        <p:nvPicPr>
          <p:cNvPr id="63" name="Picture 7"/>
          <p:cNvPicPr/>
          <p:nvPr/>
        </p:nvPicPr>
        <p:blipFill>
          <a:blip r:embed="rId3"/>
          <a:stretch/>
        </p:blipFill>
        <p:spPr>
          <a:xfrm>
            <a:off x="360" y="0"/>
            <a:ext cx="1598760" cy="1484640"/>
          </a:xfrm>
          <a:prstGeom prst="rect">
            <a:avLst/>
          </a:prstGeom>
          <a:ln w="0">
            <a:noFill/>
          </a:ln>
        </p:spPr>
      </p:pic>
      <p:sp>
        <p:nvSpPr>
          <p:cNvPr id="64" name="PlaceHolder 2"/>
          <p:cNvSpPr>
            <a:spLocks noGrp="1"/>
          </p:cNvSpPr>
          <p:nvPr>
            <p:ph type="title"/>
          </p:nvPr>
        </p:nvSpPr>
        <p:spPr>
          <a:xfrm>
            <a:off x="504000" y="226080"/>
            <a:ext cx="9071640" cy="946440"/>
          </a:xfrm>
          <a:prstGeom prst="rect">
            <a:avLst/>
          </a:prstGeom>
          <a:noFill/>
          <a:ln w="0">
            <a:noFill/>
          </a:ln>
        </p:spPr>
        <p:txBody>
          <a:bodyPr lIns="0" tIns="0" rIns="0" bIns="0" anchor="ctr">
            <a:noAutofit/>
          </a:bodyPr>
          <a:lstStyle/>
          <a:p>
            <a:pPr algn="ctr">
              <a:buNone/>
            </a:pPr>
            <a:r>
              <a:rPr lang="es-MX" sz="2600" b="1" spc="-1" dirty="0">
                <a:latin typeface="Calibri" panose="020F0502020204030204" pitchFamily="34" charset="0"/>
                <a:cs typeface="Calibri" panose="020F0502020204030204" pitchFamily="34" charset="0"/>
              </a:rPr>
              <a:t>Delimitación</a:t>
            </a:r>
            <a:endParaRPr lang="es-MX" sz="2600" b="1" strike="noStrike" spc="-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24827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PlaceHolder 1"/>
          <p:cNvSpPr>
            <a:spLocks noGrp="1"/>
          </p:cNvSpPr>
          <p:nvPr>
            <p:ph type="subTitle"/>
          </p:nvPr>
        </p:nvSpPr>
        <p:spPr>
          <a:xfrm>
            <a:off x="1376978" y="1484640"/>
            <a:ext cx="8224221" cy="738360"/>
          </a:xfrm>
          <a:prstGeom prst="rect">
            <a:avLst/>
          </a:prstGeom>
          <a:noFill/>
          <a:ln w="0">
            <a:noFill/>
          </a:ln>
        </p:spPr>
        <p:txBody>
          <a:bodyPr lIns="0" tIns="0" rIns="0" bIns="0" anchor="ctr">
            <a:noAutofit/>
          </a:bodyPr>
          <a:lstStyle/>
          <a:p>
            <a:pPr algn="just">
              <a:buNone/>
            </a:pPr>
            <a:r>
              <a:rPr lang="es-MX" sz="2400" b="0" strike="noStrike" spc="-1" dirty="0">
                <a:latin typeface="Calibri" panose="020F0502020204030204" pitchFamily="34" charset="0"/>
                <a:ea typeface="Noto Sans CJK SC"/>
                <a:cs typeface="Calibri" panose="020F0502020204030204" pitchFamily="34" charset="0"/>
              </a:rPr>
              <a:t>Contiene una sola neurona la cual tiene una función de activación</a:t>
            </a:r>
            <a:endParaRPr lang="es-MX" sz="2400" b="0" strike="noStrike" spc="-1" dirty="0">
              <a:latin typeface="Calibri" panose="020F0502020204030204" pitchFamily="34" charset="0"/>
              <a:cs typeface="Calibri" panose="020F0502020204030204" pitchFamily="34" charset="0"/>
            </a:endParaRPr>
          </a:p>
        </p:txBody>
      </p:sp>
      <p:pic>
        <p:nvPicPr>
          <p:cNvPr id="66" name="Imagen 65"/>
          <p:cNvPicPr/>
          <p:nvPr/>
        </p:nvPicPr>
        <p:blipFill>
          <a:blip r:embed="rId2"/>
          <a:stretch/>
        </p:blipFill>
        <p:spPr>
          <a:xfrm>
            <a:off x="276" y="4984200"/>
            <a:ext cx="10079640" cy="685800"/>
          </a:xfrm>
          <a:prstGeom prst="rect">
            <a:avLst/>
          </a:prstGeom>
          <a:ln w="0">
            <a:noFill/>
          </a:ln>
        </p:spPr>
      </p:pic>
      <p:pic>
        <p:nvPicPr>
          <p:cNvPr id="67" name="Picture 17"/>
          <p:cNvPicPr/>
          <p:nvPr/>
        </p:nvPicPr>
        <p:blipFill>
          <a:blip r:embed="rId3"/>
          <a:stretch/>
        </p:blipFill>
        <p:spPr>
          <a:xfrm>
            <a:off x="360" y="0"/>
            <a:ext cx="1598760" cy="1484640"/>
          </a:xfrm>
          <a:prstGeom prst="rect">
            <a:avLst/>
          </a:prstGeom>
          <a:ln w="0">
            <a:noFill/>
          </a:ln>
        </p:spPr>
      </p:pic>
      <p:sp>
        <p:nvSpPr>
          <p:cNvPr id="68" name="PlaceHolder 2"/>
          <p:cNvSpPr>
            <a:spLocks noGrp="1"/>
          </p:cNvSpPr>
          <p:nvPr>
            <p:ph type="title"/>
          </p:nvPr>
        </p:nvSpPr>
        <p:spPr>
          <a:xfrm>
            <a:off x="504000" y="226080"/>
            <a:ext cx="9071640" cy="946440"/>
          </a:xfrm>
          <a:prstGeom prst="rect">
            <a:avLst/>
          </a:prstGeom>
          <a:noFill/>
          <a:ln w="0">
            <a:noFill/>
          </a:ln>
        </p:spPr>
        <p:txBody>
          <a:bodyPr lIns="0" tIns="0" rIns="0" bIns="0" anchor="ctr">
            <a:noAutofit/>
          </a:bodyPr>
          <a:lstStyle/>
          <a:p>
            <a:pPr algn="ctr">
              <a:buNone/>
            </a:pPr>
            <a:r>
              <a:rPr lang="es-MX" sz="2600" b="1" strike="noStrike" spc="-1">
                <a:latin typeface="Calibri" panose="020F0502020204030204" pitchFamily="34" charset="0"/>
                <a:cs typeface="Calibri" panose="020F0502020204030204" pitchFamily="34" charset="0"/>
              </a:rPr>
              <a:t>Redes Neuronales Artificiales</a:t>
            </a:r>
          </a:p>
        </p:txBody>
      </p:sp>
      <p:pic>
        <p:nvPicPr>
          <p:cNvPr id="69" name="Imagen 68"/>
          <p:cNvPicPr/>
          <p:nvPr/>
        </p:nvPicPr>
        <p:blipFill>
          <a:blip r:embed="rId4"/>
          <a:stretch/>
        </p:blipFill>
        <p:spPr>
          <a:xfrm rot="47400">
            <a:off x="2964960" y="2443320"/>
            <a:ext cx="4332960" cy="2511000"/>
          </a:xfrm>
          <a:prstGeom prst="rect">
            <a:avLst/>
          </a:prstGeom>
          <a:ln w="0">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PlaceHolder 1"/>
          <p:cNvSpPr>
            <a:spLocks noGrp="1"/>
          </p:cNvSpPr>
          <p:nvPr>
            <p:ph type="subTitle"/>
          </p:nvPr>
        </p:nvSpPr>
        <p:spPr>
          <a:xfrm>
            <a:off x="2246604" y="852565"/>
            <a:ext cx="6208907" cy="1433435"/>
          </a:xfrm>
          <a:prstGeom prst="rect">
            <a:avLst/>
          </a:prstGeom>
          <a:noFill/>
          <a:ln w="0">
            <a:noFill/>
          </a:ln>
        </p:spPr>
        <p:txBody>
          <a:bodyPr lIns="0" tIns="0" rIns="0" bIns="0" anchor="ctr">
            <a:noAutofit/>
          </a:bodyPr>
          <a:lstStyle/>
          <a:p>
            <a:pPr algn="just">
              <a:buNone/>
            </a:pPr>
            <a:r>
              <a:rPr lang="es-MX" sz="2400" spc="-1" dirty="0">
                <a:latin typeface="Calibri" panose="020F0502020204030204" pitchFamily="34" charset="0"/>
                <a:cs typeface="Calibri" panose="020F0502020204030204" pitchFamily="34" charset="0"/>
              </a:rPr>
              <a:t>C</a:t>
            </a:r>
            <a:r>
              <a:rPr lang="es-MX" sz="2400" b="0" strike="noStrike" spc="-1" dirty="0">
                <a:latin typeface="Calibri" panose="020F0502020204030204" pitchFamily="34" charset="0"/>
                <a:cs typeface="Calibri" panose="020F0502020204030204" pitchFamily="34" charset="0"/>
              </a:rPr>
              <a:t>ontienen dos o mas capas, entrada </a:t>
            </a:r>
            <a:r>
              <a:rPr lang="es-MX" sz="2400" spc="-1" dirty="0">
                <a:latin typeface="Calibri" panose="020F0502020204030204" pitchFamily="34" charset="0"/>
                <a:cs typeface="Calibri" panose="020F0502020204030204" pitchFamily="34" charset="0"/>
              </a:rPr>
              <a:t>y salida y</a:t>
            </a:r>
            <a:r>
              <a:rPr lang="es-MX" sz="2400" b="0" strike="noStrike" spc="-1" dirty="0">
                <a:latin typeface="Calibri" panose="020F0502020204030204" pitchFamily="34" charset="0"/>
                <a:cs typeface="Calibri" panose="020F0502020204030204" pitchFamily="34" charset="0"/>
              </a:rPr>
              <a:t> una o mas ocultas, con funciones de activación</a:t>
            </a:r>
          </a:p>
        </p:txBody>
      </p:sp>
      <p:pic>
        <p:nvPicPr>
          <p:cNvPr id="71" name="Imagen 70"/>
          <p:cNvPicPr/>
          <p:nvPr/>
        </p:nvPicPr>
        <p:blipFill>
          <a:blip r:embed="rId2"/>
          <a:stretch/>
        </p:blipFill>
        <p:spPr>
          <a:xfrm>
            <a:off x="276" y="4984200"/>
            <a:ext cx="10079640" cy="685800"/>
          </a:xfrm>
          <a:prstGeom prst="rect">
            <a:avLst/>
          </a:prstGeom>
          <a:ln w="0">
            <a:noFill/>
          </a:ln>
        </p:spPr>
      </p:pic>
      <p:pic>
        <p:nvPicPr>
          <p:cNvPr id="72" name="Picture 5"/>
          <p:cNvPicPr/>
          <p:nvPr/>
        </p:nvPicPr>
        <p:blipFill>
          <a:blip r:embed="rId3"/>
          <a:stretch/>
        </p:blipFill>
        <p:spPr>
          <a:xfrm>
            <a:off x="360" y="0"/>
            <a:ext cx="1598760" cy="1484640"/>
          </a:xfrm>
          <a:prstGeom prst="rect">
            <a:avLst/>
          </a:prstGeom>
          <a:ln w="0">
            <a:noFill/>
          </a:ln>
        </p:spPr>
      </p:pic>
      <p:sp>
        <p:nvSpPr>
          <p:cNvPr id="73" name="PlaceHolder 2"/>
          <p:cNvSpPr>
            <a:spLocks noGrp="1"/>
          </p:cNvSpPr>
          <p:nvPr>
            <p:ph type="title"/>
          </p:nvPr>
        </p:nvSpPr>
        <p:spPr>
          <a:xfrm>
            <a:off x="826733" y="226080"/>
            <a:ext cx="9071640" cy="946440"/>
          </a:xfrm>
          <a:prstGeom prst="rect">
            <a:avLst/>
          </a:prstGeom>
          <a:noFill/>
          <a:ln w="0">
            <a:noFill/>
          </a:ln>
        </p:spPr>
        <p:txBody>
          <a:bodyPr lIns="0" tIns="0" rIns="0" bIns="0" anchor="ctr">
            <a:noAutofit/>
          </a:bodyPr>
          <a:lstStyle/>
          <a:p>
            <a:pPr algn="ctr">
              <a:buNone/>
            </a:pPr>
            <a:r>
              <a:rPr lang="es-MX" sz="2600" b="1" strike="noStrike" spc="-1" dirty="0">
                <a:latin typeface="Calibri" panose="020F0502020204030204" pitchFamily="34" charset="0"/>
                <a:cs typeface="Calibri" panose="020F0502020204030204" pitchFamily="34" charset="0"/>
              </a:rPr>
              <a:t>Redes Neuronales de Perceptrón Multicapa</a:t>
            </a:r>
          </a:p>
        </p:txBody>
      </p:sp>
      <p:pic>
        <p:nvPicPr>
          <p:cNvPr id="2" name="Imagen 1">
            <a:extLst>
              <a:ext uri="{FF2B5EF4-FFF2-40B4-BE49-F238E27FC236}">
                <a16:creationId xmlns:a16="http://schemas.microsoft.com/office/drawing/2014/main" id="{E9859F23-BA73-BA3D-5BFB-685CCD9F035C}"/>
              </a:ext>
            </a:extLst>
          </p:cNvPr>
          <p:cNvPicPr/>
          <p:nvPr/>
        </p:nvPicPr>
        <p:blipFill>
          <a:blip r:embed="rId4"/>
          <a:stretch/>
        </p:blipFill>
        <p:spPr>
          <a:xfrm>
            <a:off x="2581835" y="2054711"/>
            <a:ext cx="5561704" cy="2929489"/>
          </a:xfrm>
          <a:prstGeom prst="rect">
            <a:avLst/>
          </a:prstGeom>
          <a:ln w="0">
            <a:noFill/>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267</TotalTime>
  <Words>552</Words>
  <Application>Microsoft Office PowerPoint</Application>
  <PresentationFormat>Personalizado</PresentationFormat>
  <Paragraphs>82</Paragraphs>
  <Slides>16</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16</vt:i4>
      </vt:variant>
    </vt:vector>
  </HeadingPairs>
  <TitlesOfParts>
    <vt:vector size="23" baseType="lpstr">
      <vt:lpstr>Arial</vt:lpstr>
      <vt:lpstr>Calibri</vt:lpstr>
      <vt:lpstr>StarSymbol</vt:lpstr>
      <vt:lpstr>Symbol</vt:lpstr>
      <vt:lpstr>Times New Roman</vt:lpstr>
      <vt:lpstr>Wingdings</vt:lpstr>
      <vt:lpstr>Office Theme</vt:lpstr>
      <vt:lpstr>Presentación de PowerPoint</vt:lpstr>
      <vt:lpstr>Contenido</vt:lpstr>
      <vt:lpstr>Planteamiento del Problema</vt:lpstr>
      <vt:lpstr>Presentación de PowerPoint</vt:lpstr>
      <vt:lpstr>Presentación de PowerPoint</vt:lpstr>
      <vt:lpstr>Justificación</vt:lpstr>
      <vt:lpstr>Delimitación</vt:lpstr>
      <vt:lpstr>Redes Neuronales Artificiales</vt:lpstr>
      <vt:lpstr>Redes Neuronales de Perceptrón Multicapa</vt:lpstr>
      <vt:lpstr>Algoritmo BackPropagation</vt:lpstr>
      <vt:lpstr>Aprendizaje Incremental</vt:lpstr>
      <vt:lpstr>Algoritmo de aprendizaje incremental</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subject/>
  <dc:creator/>
  <dc:description/>
  <cp:lastModifiedBy>FEDERICO HERRERA</cp:lastModifiedBy>
  <cp:revision>21</cp:revision>
  <dcterms:created xsi:type="dcterms:W3CDTF">2022-11-08T19:43:34Z</dcterms:created>
  <dcterms:modified xsi:type="dcterms:W3CDTF">2022-11-13T05:58:30Z</dcterms:modified>
  <dc:language>es-MX</dc:language>
</cp:coreProperties>
</file>