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9.png" ContentType="image/png"/>
  <Override PartName="/ppt/media/image27.png" ContentType="image/png"/>
  <Override PartName="/ppt/media/image23.jpeg" ContentType="image/jpeg"/>
  <Override PartName="/ppt/media/image12.png" ContentType="image/png"/>
  <Override PartName="/ppt/media/image22.png" ContentType="image/png"/>
  <Override PartName="/ppt/media/image21.png" ContentType="image/png"/>
  <Override PartName="/ppt/media/image28.jpeg" ContentType="image/jpeg"/>
  <Override PartName="/ppt/media/image20.png" ContentType="image/png"/>
  <Override PartName="/ppt/media/image18.png" ContentType="image/png"/>
  <Override PartName="/ppt/media/image6.jpeg" ContentType="image/jpeg"/>
  <Override PartName="/ppt/media/image16.png" ContentType="image/png"/>
  <Override PartName="/ppt/media/image15.jpeg" ContentType="image/jpeg"/>
  <Override PartName="/ppt/media/image14.png" ContentType="image/png"/>
  <Override PartName="/ppt/media/image10.jpeg" ContentType="image/jpeg"/>
  <Override PartName="/ppt/media/image24.png" ContentType="image/png"/>
  <Override PartName="/ppt/media/image1.png" ContentType="image/png"/>
  <Override PartName="/ppt/media/image26.png" ContentType="image/png"/>
  <Override PartName="/ppt/media/image17.jpeg" ContentType="image/jpeg"/>
  <Override PartName="/ppt/media/image31.jpeg" ContentType="image/jpeg"/>
  <Override PartName="/ppt/media/image13.png" ContentType="image/png"/>
  <Override PartName="/ppt/media/image36.png" ContentType="image/png"/>
  <Override PartName="/ppt/media/image41.jpeg" ContentType="image/jpeg"/>
  <Override PartName="/ppt/media/image37.jpeg" ContentType="image/jpeg"/>
  <Override PartName="/ppt/media/image30.png" ContentType="image/png"/>
  <Override PartName="/ppt/media/image42.png" ContentType="image/png"/>
  <Override PartName="/ppt/media/image43.png" ContentType="image/png"/>
  <Override PartName="/ppt/media/image9.png" ContentType="image/png"/>
  <Override PartName="/ppt/media/image44.jpeg" ContentType="image/jpeg"/>
  <Override PartName="/ppt/media/image45.png" ContentType="image/png"/>
  <Override PartName="/ppt/media/image46.png" ContentType="image/png"/>
  <Override PartName="/ppt/media/image48.png" ContentType="image/png"/>
  <Override PartName="/ppt/media/image11.png" ContentType="image/png"/>
  <Override PartName="/ppt/media/image19.jpeg" ContentType="image/jpeg"/>
  <Override PartName="/ppt/media/image47.png" ContentType="image/png"/>
  <Override PartName="/ppt/media/image39.jpeg" ContentType="image/jpeg"/>
  <Override PartName="/ppt/media/image8.jpeg" ContentType="image/jpeg"/>
  <Override PartName="/ppt/media/image38.png" ContentType="image/png"/>
  <Override PartName="/ppt/media/image4.jpeg" ContentType="image/jpeg"/>
  <Override PartName="/ppt/media/image40.png" ContentType="image/png"/>
  <Override PartName="/ppt/media/image5.png" ContentType="image/png"/>
  <Override PartName="/ppt/media/image35.png" ContentType="image/png"/>
  <Override PartName="/ppt/media/image34.jpeg" ContentType="image/jpeg"/>
  <Override PartName="/ppt/media/image7.png" ContentType="image/png"/>
  <Override PartName="/ppt/media/image2.png" ContentType="image/png"/>
  <Override PartName="/ppt/media/image25.jpeg" ContentType="image/jpeg"/>
  <Override PartName="/ppt/media/image32.png" ContentType="image/png"/>
  <Override PartName="/ppt/media/image3.png" ContentType="image/png"/>
  <Override PartName="/ppt/media/image33.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33C965C-57F0-4EFA-8330-4D645A53DAC8}" type="slidenum">
              <a:t>&lt;#&gt;</a:t>
            </a:fld>
          </a:p>
        </p:txBody>
      </p:sp>
      <p:sp>
        <p:nvSpPr>
          <p:cNvPr id="4" name="PlaceHolder 3"/>
          <p:cNvSpPr>
            <a:spLocks noGrp="1"/>
          </p:cNvSpPr>
          <p:nvPr>
            <p:ph type="dt" idx="3"/>
          </p:nvPr>
        </p:nvSpPr>
        <p:spPr/>
        <p:txBody>
          <a:bodyPr/>
          <a:p>
            <a:r>
              <a:rPr lang="es-MX"/>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s-MX" sz="1400" spc="-1" strike="noStrike">
              <a:solidFill>
                <a:srgbClr val="000000"/>
              </a:solidFill>
              <a:latin typeface="Arial"/>
            </a:endParaRPr>
          </a:p>
        </p:txBody>
      </p:sp>
      <p:sp>
        <p:nvSpPr>
          <p:cNvPr id="2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2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FCC4EA0-3245-4EA0-AD5D-F3F37F97BBEB}" type="slidenum">
              <a:t>&lt;#&gt;</a:t>
            </a:fld>
          </a:p>
        </p:txBody>
      </p:sp>
      <p:sp>
        <p:nvSpPr>
          <p:cNvPr id="7" name="PlaceHolder 6"/>
          <p:cNvSpPr>
            <a:spLocks noGrp="1"/>
          </p:cNvSpPr>
          <p:nvPr>
            <p:ph type="dt" idx="3"/>
          </p:nvPr>
        </p:nvSpPr>
        <p:spPr/>
        <p:txBody>
          <a:bodyPr/>
          <a:p>
            <a:r>
              <a:rPr lang="es-MX"/>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s-MX" sz="1400" spc="-1" strike="noStrike">
              <a:solidFill>
                <a:srgbClr val="000000"/>
              </a:solidFill>
              <a:latin typeface="Arial"/>
            </a:endParaRPr>
          </a:p>
        </p:txBody>
      </p:sp>
      <p:sp>
        <p:nvSpPr>
          <p:cNvPr id="3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3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3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3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EC06DC0-852D-401A-BF90-458319EFDB19}" type="slidenum">
              <a:t>&lt;#&gt;</a:t>
            </a:fld>
          </a:p>
        </p:txBody>
      </p:sp>
      <p:sp>
        <p:nvSpPr>
          <p:cNvPr id="9" name="PlaceHolder 8"/>
          <p:cNvSpPr>
            <a:spLocks noGrp="1"/>
          </p:cNvSpPr>
          <p:nvPr>
            <p:ph type="dt" idx="3"/>
          </p:nvPr>
        </p:nvSpPr>
        <p:spPr/>
        <p:txBody>
          <a:bodyPr/>
          <a:p>
            <a:r>
              <a:rPr lang="es-MX"/>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s-MX" sz="1400" spc="-1" strike="noStrike">
              <a:solidFill>
                <a:srgbClr val="000000"/>
              </a:solidFill>
              <a:latin typeface="Arial"/>
            </a:endParaRPr>
          </a:p>
        </p:txBody>
      </p:sp>
      <p:sp>
        <p:nvSpPr>
          <p:cNvPr id="3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3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3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3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3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4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E5D7CA19-BAB1-4EB4-8CA7-5EA03982EFA2}" type="slidenum">
              <a:t>&lt;#&gt;</a:t>
            </a:fld>
          </a:p>
        </p:txBody>
      </p:sp>
      <p:sp>
        <p:nvSpPr>
          <p:cNvPr id="11" name="PlaceHolder 10"/>
          <p:cNvSpPr>
            <a:spLocks noGrp="1"/>
          </p:cNvSpPr>
          <p:nvPr>
            <p:ph type="dt" idx="3"/>
          </p:nvPr>
        </p:nvSpPr>
        <p:spPr/>
        <p:txBody>
          <a:bodyPr/>
          <a:p>
            <a:r>
              <a:rPr lang="es-MX"/>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s-MX" sz="1400" spc="-1" strike="noStrike">
              <a:solidFill>
                <a:srgbClr val="000000"/>
              </a:solidFill>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s-MX"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4FF14DA-8214-40E8-B1B6-F43962993D0D}" type="slidenum">
              <a:t>&lt;#&gt;</a:t>
            </a:fld>
          </a:p>
        </p:txBody>
      </p:sp>
      <p:sp>
        <p:nvSpPr>
          <p:cNvPr id="6" name="PlaceHolder 5"/>
          <p:cNvSpPr>
            <a:spLocks noGrp="1"/>
          </p:cNvSpPr>
          <p:nvPr>
            <p:ph type="dt" idx="3"/>
          </p:nvPr>
        </p:nvSpPr>
        <p:spPr/>
        <p:txBody>
          <a:bodyPr/>
          <a:p>
            <a:r>
              <a:rPr lang="es-MX"/>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s-MX" sz="1400" spc="-1" strike="noStrike">
              <a:solidFill>
                <a:srgbClr val="000000"/>
              </a:solidFill>
              <a:latin typeface="Arial"/>
            </a:endParaRPr>
          </a:p>
        </p:txBody>
      </p:sp>
      <p:sp>
        <p:nvSpPr>
          <p:cNvPr id="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99B1A2D-D4B6-4047-AD69-D754256AF902}" type="slidenum">
              <a:t>&lt;#&gt;</a:t>
            </a:fld>
          </a:p>
        </p:txBody>
      </p:sp>
      <p:sp>
        <p:nvSpPr>
          <p:cNvPr id="6" name="PlaceHolder 5"/>
          <p:cNvSpPr>
            <a:spLocks noGrp="1"/>
          </p:cNvSpPr>
          <p:nvPr>
            <p:ph type="dt" idx="3"/>
          </p:nvPr>
        </p:nvSpPr>
        <p:spPr/>
        <p:txBody>
          <a:bodyPr/>
          <a:p>
            <a:r>
              <a:rPr lang="es-MX"/>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s-MX" sz="1400" spc="-1" strike="noStrike">
              <a:solidFill>
                <a:srgbClr val="000000"/>
              </a:solidFill>
              <a:latin typeface="Arial"/>
            </a:endParaRPr>
          </a:p>
        </p:txBody>
      </p:sp>
      <p:sp>
        <p:nvSpPr>
          <p:cNvPr id="1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1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A95F38C-8DB6-43CA-B485-86B3FBAACB3D}" type="slidenum">
              <a:t>&lt;#&gt;</a:t>
            </a:fld>
          </a:p>
        </p:txBody>
      </p:sp>
      <p:sp>
        <p:nvSpPr>
          <p:cNvPr id="7" name="PlaceHolder 6"/>
          <p:cNvSpPr>
            <a:spLocks noGrp="1"/>
          </p:cNvSpPr>
          <p:nvPr>
            <p:ph type="dt" idx="3"/>
          </p:nvPr>
        </p:nvSpPr>
        <p:spPr/>
        <p:txBody>
          <a:bodyPr/>
          <a:p>
            <a:r>
              <a:rPr lang="es-MX"/>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s-MX" sz="1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993FC5A-F41C-4E11-94C4-8DAB70BC7355}" type="slidenum">
              <a:t>&lt;#&gt;</a:t>
            </a:fld>
          </a:p>
        </p:txBody>
      </p:sp>
      <p:sp>
        <p:nvSpPr>
          <p:cNvPr id="5" name="PlaceHolder 4"/>
          <p:cNvSpPr>
            <a:spLocks noGrp="1"/>
          </p:cNvSpPr>
          <p:nvPr>
            <p:ph type="dt" idx="3"/>
          </p:nvPr>
        </p:nvSpPr>
        <p:spPr/>
        <p:txBody>
          <a:bodyPr/>
          <a:p>
            <a:r>
              <a:rPr lang="es-MX"/>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280" cy="4386600"/>
          </a:xfrm>
          <a:prstGeom prst="rect">
            <a:avLst/>
          </a:prstGeom>
          <a:noFill/>
          <a:ln w="0">
            <a:noFill/>
          </a:ln>
        </p:spPr>
        <p:txBody>
          <a:bodyPr lIns="0" rIns="0" tIns="0" bIns="0" anchor="ctr">
            <a:noAutofit/>
          </a:bodyPr>
          <a:p>
            <a:pPr algn="ctr">
              <a:buNone/>
            </a:pPr>
            <a:endParaRPr b="0" lang="es-MX"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207C22F-B5F1-4C30-BCFA-1088E25EF5D9}" type="slidenum">
              <a:t>&lt;#&gt;</a:t>
            </a:fld>
          </a:p>
        </p:txBody>
      </p:sp>
      <p:sp>
        <p:nvSpPr>
          <p:cNvPr id="5" name="PlaceHolder 4"/>
          <p:cNvSpPr>
            <a:spLocks noGrp="1"/>
          </p:cNvSpPr>
          <p:nvPr>
            <p:ph type="dt" idx="3"/>
          </p:nvPr>
        </p:nvSpPr>
        <p:spPr/>
        <p:txBody>
          <a:bodyPr/>
          <a:p>
            <a:r>
              <a:rPr lang="es-MX"/>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s-MX" sz="1400" spc="-1" strike="noStrike">
              <a:solidFill>
                <a:srgbClr val="000000"/>
              </a:solidFill>
              <a:latin typeface="Arial"/>
            </a:endParaRPr>
          </a:p>
        </p:txBody>
      </p:sp>
      <p:sp>
        <p:nvSpPr>
          <p:cNvPr id="1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1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1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287825A-E755-484E-9B53-2A67A06ECC53}" type="slidenum">
              <a:t>&lt;#&gt;</a:t>
            </a:fld>
          </a:p>
        </p:txBody>
      </p:sp>
      <p:sp>
        <p:nvSpPr>
          <p:cNvPr id="8" name="PlaceHolder 7"/>
          <p:cNvSpPr>
            <a:spLocks noGrp="1"/>
          </p:cNvSpPr>
          <p:nvPr>
            <p:ph type="dt" idx="3"/>
          </p:nvPr>
        </p:nvSpPr>
        <p:spPr/>
        <p:txBody>
          <a:bodyPr/>
          <a:p>
            <a:r>
              <a:rPr lang="es-MX"/>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s-MX" sz="1400" spc="-1" strike="noStrike">
              <a:solidFill>
                <a:srgbClr val="000000"/>
              </a:solidFill>
              <a:latin typeface="Arial"/>
            </a:endParaRPr>
          </a:p>
        </p:txBody>
      </p:sp>
      <p:sp>
        <p:nvSpPr>
          <p:cNvPr id="1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2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2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ABDD420-482A-41AE-9A7A-D40DD99702E0}" type="slidenum">
              <a:t>&lt;#&gt;</a:t>
            </a:fld>
          </a:p>
        </p:txBody>
      </p:sp>
      <p:sp>
        <p:nvSpPr>
          <p:cNvPr id="8" name="PlaceHolder 7"/>
          <p:cNvSpPr>
            <a:spLocks noGrp="1"/>
          </p:cNvSpPr>
          <p:nvPr>
            <p:ph type="dt" idx="3"/>
          </p:nvPr>
        </p:nvSpPr>
        <p:spPr/>
        <p:txBody>
          <a:bodyPr/>
          <a:p>
            <a:r>
              <a:rPr lang="es-MX"/>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endParaRPr b="0" lang="es-MX" sz="1400" spc="-1" strike="noStrike">
              <a:solidFill>
                <a:srgbClr val="000000"/>
              </a:solidFill>
              <a:latin typeface="Arial"/>
            </a:endParaRPr>
          </a:p>
        </p:txBody>
      </p:sp>
      <p:sp>
        <p:nvSpPr>
          <p:cNvPr id="2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2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2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s-MX"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70C2C9B-4B9F-49D1-8EF5-3E6815FE07D4}" type="slidenum">
              <a:t>&lt;#&gt;</a:t>
            </a:fld>
          </a:p>
        </p:txBody>
      </p:sp>
      <p:sp>
        <p:nvSpPr>
          <p:cNvPr id="8" name="PlaceHolder 7"/>
          <p:cNvSpPr>
            <a:spLocks noGrp="1"/>
          </p:cNvSpPr>
          <p:nvPr>
            <p:ph type="dt" idx="3"/>
          </p:nvPr>
        </p:nvSpPr>
        <p:spPr/>
        <p:txBody>
          <a:bodyPr/>
          <a:p>
            <a:r>
              <a:rPr lang="es-MX"/>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r>
              <a:rPr b="0" lang="es-MX" sz="4400" spc="-1" strike="noStrike">
                <a:solidFill>
                  <a:srgbClr val="000000"/>
                </a:solidFill>
                <a:latin typeface="Arial"/>
              </a:rPr>
              <a:t>Pulse para editar el formato del texto de título</a:t>
            </a:r>
            <a:endParaRPr b="0" lang="es-MX" sz="4400" spc="-1" strike="noStrike">
              <a:solidFill>
                <a:srgbClr val="000000"/>
              </a:solidFill>
              <a:latin typeface="Arial"/>
            </a:endParaRPr>
          </a:p>
        </p:txBody>
      </p:sp>
      <p:sp>
        <p:nvSpPr>
          <p:cNvPr id="1" name="PlaceHolder 2"/>
          <p:cNvSpPr>
            <a:spLocks noGrp="1"/>
          </p:cNvSpPr>
          <p:nvPr>
            <p:ph type="ftr" idx="1"/>
          </p:nvPr>
        </p:nvSpPr>
        <p:spPr>
          <a:xfrm>
            <a:off x="3447360" y="5165280"/>
            <a:ext cx="3194640" cy="390240"/>
          </a:xfrm>
          <a:prstGeom prst="rect">
            <a:avLst/>
          </a:prstGeom>
          <a:noFill/>
          <a:ln w="0">
            <a:noFill/>
          </a:ln>
        </p:spPr>
        <p:txBody>
          <a:bodyPr lIns="0" rIns="0" tIns="0" bIns="0" anchor="t">
            <a:noAutofit/>
          </a:bodyPr>
          <a:lstStyle>
            <a:lvl1pPr algn="ctr">
              <a:buNone/>
              <a:defRPr b="0" lang="es-MX" sz="1400" spc="-1" strike="noStrike">
                <a:latin typeface="Times New Roman"/>
              </a:defRPr>
            </a:lvl1pPr>
          </a:lstStyle>
          <a:p>
            <a:pPr algn="ctr">
              <a:buNone/>
            </a:pPr>
            <a:r>
              <a:rPr b="0" lang="es-MX" sz="1400" spc="-1" strike="noStrike">
                <a:latin typeface="Times New Roman"/>
              </a:rPr>
              <a:t> </a:t>
            </a:r>
            <a:endParaRPr b="0" lang="es-MX" sz="1400" spc="-1" strike="noStrike">
              <a:latin typeface="Times New Roman"/>
            </a:endParaRPr>
          </a:p>
        </p:txBody>
      </p:sp>
      <p:sp>
        <p:nvSpPr>
          <p:cNvPr id="2" name="PlaceHolder 3"/>
          <p:cNvSpPr>
            <a:spLocks noGrp="1"/>
          </p:cNvSpPr>
          <p:nvPr>
            <p:ph type="sldNum" idx="2"/>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tabLst>
                <a:tab algn="l" pos="0"/>
              </a:tabLst>
              <a:defRPr b="0" lang="es-ES" sz="1400" spc="-1" strike="noStrike">
                <a:solidFill>
                  <a:srgbClr val="000000"/>
                </a:solidFill>
                <a:latin typeface="Times New Roman"/>
                <a:ea typeface="Times New Roman"/>
              </a:defRPr>
            </a:lvl1pPr>
          </a:lstStyle>
          <a:p>
            <a:pPr algn="r">
              <a:lnSpc>
                <a:spcPct val="100000"/>
              </a:lnSpc>
              <a:buNone/>
              <a:tabLst>
                <a:tab algn="l" pos="0"/>
              </a:tabLst>
            </a:pPr>
            <a:fld id="{F182B3DC-6ABB-4873-B39D-0ECED351596B}" type="slidenum">
              <a:rPr b="0" lang="es-ES" sz="1400" spc="-1" strike="noStrike">
                <a:solidFill>
                  <a:srgbClr val="000000"/>
                </a:solidFill>
                <a:latin typeface="Times New Roman"/>
                <a:ea typeface="Times New Roman"/>
              </a:rPr>
              <a:t>14</a:t>
            </a:fld>
            <a:endParaRPr b="0" lang="es-MX" sz="1400" spc="-1" strike="noStrike">
              <a:latin typeface="Times New Roman"/>
            </a:endParaRPr>
          </a:p>
        </p:txBody>
      </p:sp>
      <p:sp>
        <p:nvSpPr>
          <p:cNvPr id="3" name="PlaceHolder 4"/>
          <p:cNvSpPr>
            <a:spLocks noGrp="1"/>
          </p:cNvSpPr>
          <p:nvPr>
            <p:ph type="dt" idx="3"/>
          </p:nvPr>
        </p:nvSpPr>
        <p:spPr>
          <a:xfrm>
            <a:off x="504000" y="5165280"/>
            <a:ext cx="2347920" cy="390240"/>
          </a:xfrm>
          <a:prstGeom prst="rect">
            <a:avLst/>
          </a:prstGeom>
          <a:noFill/>
          <a:ln w="0">
            <a:noFill/>
          </a:ln>
        </p:spPr>
        <p:txBody>
          <a:bodyPr lIns="0" rIns="0" tIns="0" bIns="0" anchor="t">
            <a:noAutofit/>
          </a:bodyPr>
          <a:lstStyle>
            <a:lvl1pPr>
              <a:defRPr b="0" lang="es-MX" sz="1400" spc="-1" strike="noStrike">
                <a:latin typeface="Times New Roman"/>
              </a:defRPr>
            </a:lvl1pPr>
          </a:lstStyle>
          <a:p>
            <a:r>
              <a:rPr b="0" lang="es-MX" sz="1400" spc="-1" strike="noStrike">
                <a:latin typeface="Times New Roman"/>
              </a:rPr>
              <a:t> </a:t>
            </a:r>
            <a:endParaRPr b="0" lang="es-MX" sz="1400" spc="-1" strike="noStrike">
              <a:latin typeface="Times New Roman"/>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MX" sz="1400" spc="-1" strike="noStrike">
                <a:solidFill>
                  <a:srgbClr val="000000"/>
                </a:solidFill>
                <a:latin typeface="Arial"/>
              </a:rPr>
              <a:t>Pulse para editar el formato de texto del esquema</a:t>
            </a:r>
            <a:endParaRPr b="0" lang="es-MX"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MX" sz="1400" spc="-1" strike="noStrike">
                <a:solidFill>
                  <a:srgbClr val="000000"/>
                </a:solidFill>
                <a:latin typeface="Arial"/>
              </a:rPr>
              <a:t>Segundo nivel del esquema</a:t>
            </a:r>
            <a:endParaRPr b="0" lang="es-MX"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MX" sz="1400" spc="-1" strike="noStrike">
                <a:solidFill>
                  <a:srgbClr val="000000"/>
                </a:solidFill>
                <a:latin typeface="Arial"/>
              </a:rPr>
              <a:t>Tercer nivel del esquema</a:t>
            </a:r>
            <a:endParaRPr b="0" lang="es-MX"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MX" sz="1400" spc="-1" strike="noStrike">
                <a:solidFill>
                  <a:srgbClr val="000000"/>
                </a:solidFill>
                <a:latin typeface="Arial"/>
              </a:rPr>
              <a:t>Cuarto nivel del esquema</a:t>
            </a:r>
            <a:endParaRPr b="0" lang="es-MX"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MX" sz="2000" spc="-1" strike="noStrike">
                <a:solidFill>
                  <a:srgbClr val="000000"/>
                </a:solidFill>
                <a:latin typeface="Arial"/>
              </a:rPr>
              <a:t>Quinto nivel del esquema</a:t>
            </a:r>
            <a:endParaRPr b="0" lang="es-MX"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MX" sz="2000" spc="-1" strike="noStrike">
                <a:solidFill>
                  <a:srgbClr val="000000"/>
                </a:solidFill>
                <a:latin typeface="Arial"/>
              </a:rPr>
              <a:t>Sexto nivel del esquema</a:t>
            </a:r>
            <a:endParaRPr b="0" lang="es-MX"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MX" sz="2000" spc="-1" strike="noStrike">
                <a:solidFill>
                  <a:srgbClr val="000000"/>
                </a:solidFill>
                <a:latin typeface="Arial"/>
              </a:rPr>
              <a:t>Séptimo nivel del esquema</a:t>
            </a:r>
            <a:endParaRPr b="0" lang="es-MX"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image" Target="../media/image35.png"/><Relationship Id="rId3"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jpeg"/><Relationship Id="rId3" Type="http://schemas.openxmlformats.org/officeDocument/2006/relationships/image" Target="../media/image38.png"/><Relationship Id="rId4"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39.jpeg"/><Relationship Id="rId2" Type="http://schemas.openxmlformats.org/officeDocument/2006/relationships/image" Target="../media/image40.png"/><Relationship Id="rId3"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41.jpe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44.jpeg"/><Relationship Id="rId2" Type="http://schemas.openxmlformats.org/officeDocument/2006/relationships/image" Target="../media/image45.png"/><Relationship Id="rId3"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image" Target="../media/image48.png"/><Relationship Id="rId4"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png"/><Relationship Id="rId3"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png"/><Relationship Id="rId3"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png"/><Relationship Id="rId3"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image" Target="../media/image24.png"/><Relationship Id="rId3"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Google Shape;103;p1" descr=""/>
          <p:cNvPicPr/>
          <p:nvPr/>
        </p:nvPicPr>
        <p:blipFill>
          <a:blip r:embed="rId1"/>
          <a:stretch/>
        </p:blipFill>
        <p:spPr>
          <a:xfrm>
            <a:off x="559800" y="-1440"/>
            <a:ext cx="5535360" cy="5671080"/>
          </a:xfrm>
          <a:prstGeom prst="rect">
            <a:avLst/>
          </a:prstGeom>
          <a:ln w="0">
            <a:noFill/>
          </a:ln>
        </p:spPr>
      </p:pic>
      <p:pic>
        <p:nvPicPr>
          <p:cNvPr id="42" name="Google Shape;104;p1" descr=""/>
          <p:cNvPicPr/>
          <p:nvPr/>
        </p:nvPicPr>
        <p:blipFill>
          <a:blip r:embed="rId2"/>
          <a:stretch/>
        </p:blipFill>
        <p:spPr>
          <a:xfrm>
            <a:off x="-98640" y="0"/>
            <a:ext cx="2709720" cy="5669640"/>
          </a:xfrm>
          <a:prstGeom prst="rect">
            <a:avLst/>
          </a:prstGeom>
          <a:ln w="0">
            <a:noFill/>
          </a:ln>
        </p:spPr>
      </p:pic>
      <p:sp>
        <p:nvSpPr>
          <p:cNvPr id="43" name="Google Shape;105;p1"/>
          <p:cNvSpPr/>
          <p:nvPr/>
        </p:nvSpPr>
        <p:spPr>
          <a:xfrm>
            <a:off x="2517120" y="139680"/>
            <a:ext cx="7626960" cy="1936080"/>
          </a:xfrm>
          <a:prstGeom prst="rect">
            <a:avLst/>
          </a:prstGeom>
          <a:noFill/>
          <a:ln w="0">
            <a:noFill/>
          </a:ln>
        </p:spPr>
        <p:style>
          <a:lnRef idx="0"/>
          <a:fillRef idx="0"/>
          <a:effectRef idx="0"/>
          <a:fontRef idx="minor"/>
        </p:style>
        <p:txBody>
          <a:bodyPr anchor="ctr">
            <a:normAutofit/>
          </a:bodyPr>
          <a:p>
            <a:pPr algn="ctr">
              <a:lnSpc>
                <a:spcPct val="100000"/>
              </a:lnSpc>
              <a:buNone/>
              <a:tabLst>
                <a:tab algn="l" pos="0"/>
              </a:tabLst>
            </a:pPr>
            <a:r>
              <a:rPr b="1" lang="es-ES" sz="2400" spc="-1" strike="noStrike">
                <a:solidFill>
                  <a:srgbClr val="000000"/>
                </a:solidFill>
                <a:latin typeface="Calibri"/>
                <a:ea typeface="Calibri"/>
              </a:rPr>
              <a:t>Aprendizaje Incremental para la Tarea de Reconocimiento</a:t>
            </a:r>
            <a:r>
              <a:rPr b="0" lang="es-ES" sz="2400" spc="-1" strike="noStrike">
                <a:solidFill>
                  <a:srgbClr val="000000"/>
                </a:solidFill>
                <a:latin typeface="Calibri"/>
                <a:ea typeface="Calibri"/>
              </a:rPr>
              <a:t> </a:t>
            </a:r>
            <a:r>
              <a:rPr b="1" lang="es-ES" sz="2400" spc="-1" strike="noStrike">
                <a:solidFill>
                  <a:srgbClr val="000000"/>
                </a:solidFill>
                <a:latin typeface="Calibri"/>
                <a:ea typeface="Calibri"/>
              </a:rPr>
              <a:t>de Dígitos con Redes Neuronales Artificiales</a:t>
            </a:r>
            <a:endParaRPr b="0" lang="es-MX" sz="2400" spc="-1" strike="noStrike">
              <a:latin typeface="Arial"/>
            </a:endParaRPr>
          </a:p>
          <a:p>
            <a:pPr>
              <a:lnSpc>
                <a:spcPct val="100000"/>
              </a:lnSpc>
              <a:buNone/>
              <a:tabLst>
                <a:tab algn="l" pos="0"/>
              </a:tabLst>
            </a:pPr>
            <a:endParaRPr b="0" lang="es-MX" sz="2400" spc="-1" strike="noStrike">
              <a:latin typeface="Arial"/>
            </a:endParaRPr>
          </a:p>
        </p:txBody>
      </p:sp>
      <p:sp>
        <p:nvSpPr>
          <p:cNvPr id="44" name="Google Shape;106;p1"/>
          <p:cNvSpPr/>
          <p:nvPr/>
        </p:nvSpPr>
        <p:spPr>
          <a:xfrm>
            <a:off x="2611440" y="1356120"/>
            <a:ext cx="7392960" cy="2710080"/>
          </a:xfrm>
          <a:prstGeom prst="rect">
            <a:avLst/>
          </a:prstGeom>
          <a:noFill/>
          <a:ln w="0">
            <a:noFill/>
          </a:ln>
        </p:spPr>
        <p:style>
          <a:lnRef idx="0"/>
          <a:fillRef idx="0"/>
          <a:effectRef idx="0"/>
          <a:fontRef idx="minor"/>
        </p:style>
        <p:txBody>
          <a:bodyPr anchor="ctr">
            <a:noAutofit/>
          </a:bodyPr>
          <a:p>
            <a:pPr algn="ctr">
              <a:lnSpc>
                <a:spcPct val="100000"/>
              </a:lnSpc>
              <a:buNone/>
              <a:tabLst>
                <a:tab algn="l" pos="0"/>
              </a:tabLst>
            </a:pPr>
            <a:endParaRPr b="0" lang="es-MX" sz="2200" spc="-1" strike="noStrike">
              <a:latin typeface="Arial"/>
            </a:endParaRPr>
          </a:p>
          <a:p>
            <a:pPr algn="ctr">
              <a:lnSpc>
                <a:spcPct val="100000"/>
              </a:lnSpc>
              <a:buNone/>
              <a:tabLst>
                <a:tab algn="l" pos="0"/>
              </a:tabLst>
            </a:pPr>
            <a:r>
              <a:rPr b="0" lang="es-ES" sz="2300" spc="-1" strike="noStrike">
                <a:solidFill>
                  <a:srgbClr val="000000"/>
                </a:solidFill>
                <a:latin typeface="Calibri"/>
                <a:ea typeface="Calibri"/>
              </a:rPr>
              <a:t>P r e s e n t a</a:t>
            </a:r>
            <a:endParaRPr b="0" lang="es-MX" sz="2300" spc="-1" strike="noStrike">
              <a:latin typeface="Arial"/>
            </a:endParaRPr>
          </a:p>
          <a:p>
            <a:pPr algn="just">
              <a:lnSpc>
                <a:spcPct val="100000"/>
              </a:lnSpc>
              <a:buNone/>
              <a:tabLst>
                <a:tab algn="l" pos="0"/>
              </a:tabLst>
            </a:pPr>
            <a:endParaRPr b="0" lang="es-MX" sz="2000" spc="-1" strike="noStrike">
              <a:latin typeface="Arial"/>
            </a:endParaRPr>
          </a:p>
          <a:p>
            <a:pPr algn="ctr">
              <a:lnSpc>
                <a:spcPct val="100000"/>
              </a:lnSpc>
              <a:buNone/>
              <a:tabLst>
                <a:tab algn="l" pos="0"/>
              </a:tabLst>
            </a:pPr>
            <a:r>
              <a:rPr b="0" lang="es-ES" sz="2200" spc="-1" strike="noStrike">
                <a:solidFill>
                  <a:srgbClr val="000000"/>
                </a:solidFill>
                <a:latin typeface="Calibri"/>
                <a:ea typeface="Calibri"/>
              </a:rPr>
              <a:t>C. Fragoso García Sandra</a:t>
            </a:r>
            <a:endParaRPr b="0" lang="es-MX" sz="2200" spc="-1" strike="noStrike">
              <a:latin typeface="Arial"/>
            </a:endParaRPr>
          </a:p>
          <a:p>
            <a:pPr algn="ctr">
              <a:lnSpc>
                <a:spcPct val="100000"/>
              </a:lnSpc>
              <a:buNone/>
              <a:tabLst>
                <a:tab algn="l" pos="0"/>
              </a:tabLst>
            </a:pPr>
            <a:r>
              <a:rPr b="0" lang="es-ES" sz="2200" spc="-1" strike="noStrike">
                <a:solidFill>
                  <a:srgbClr val="000000"/>
                </a:solidFill>
                <a:latin typeface="Calibri"/>
                <a:ea typeface="Calibri"/>
              </a:rPr>
              <a:t>C. González Hernández Luis Ángel</a:t>
            </a:r>
            <a:endParaRPr b="0" lang="es-MX" sz="2200" spc="-1" strike="noStrike">
              <a:latin typeface="Arial"/>
            </a:endParaRPr>
          </a:p>
          <a:p>
            <a:pPr algn="ctr">
              <a:lnSpc>
                <a:spcPct val="100000"/>
              </a:lnSpc>
              <a:buNone/>
              <a:tabLst>
                <a:tab algn="l" pos="0"/>
              </a:tabLst>
            </a:pPr>
            <a:endParaRPr b="0" lang="es-MX" sz="2200" spc="-1" strike="noStrike">
              <a:latin typeface="Arial"/>
            </a:endParaRPr>
          </a:p>
          <a:p>
            <a:pPr algn="ctr">
              <a:lnSpc>
                <a:spcPct val="100000"/>
              </a:lnSpc>
              <a:buNone/>
              <a:tabLst>
                <a:tab algn="l" pos="0"/>
              </a:tabLst>
            </a:pPr>
            <a:r>
              <a:rPr b="0" lang="es-ES" sz="2200" spc="-1" strike="noStrike">
                <a:solidFill>
                  <a:srgbClr val="000000"/>
                </a:solidFill>
                <a:latin typeface="Calibri"/>
                <a:ea typeface="Calibri"/>
              </a:rPr>
              <a:t>Asesor: Dr. en C.C. Víctor Manuel Landassuri Moreno </a:t>
            </a:r>
            <a:endParaRPr b="0" lang="es-MX" sz="2200" spc="-1" strike="noStrike">
              <a:latin typeface="Arial"/>
            </a:endParaRPr>
          </a:p>
          <a:p>
            <a:pPr>
              <a:lnSpc>
                <a:spcPct val="100000"/>
              </a:lnSpc>
              <a:buNone/>
              <a:tabLst>
                <a:tab algn="l" pos="0"/>
              </a:tabLst>
            </a:pPr>
            <a:endParaRPr b="0" lang="es-MX" sz="2200" spc="-1" strike="noStrike">
              <a:latin typeface="Arial"/>
            </a:endParaRPr>
          </a:p>
        </p:txBody>
      </p:sp>
      <p:sp>
        <p:nvSpPr>
          <p:cNvPr id="45" name="Google Shape;107;p1"/>
          <p:cNvSpPr/>
          <p:nvPr/>
        </p:nvSpPr>
        <p:spPr>
          <a:xfrm>
            <a:off x="2611440" y="5056200"/>
            <a:ext cx="7468200" cy="601920"/>
          </a:xfrm>
          <a:prstGeom prst="rect">
            <a:avLst/>
          </a:prstGeom>
          <a:noFill/>
          <a:ln w="0">
            <a:noFill/>
          </a:ln>
        </p:spPr>
        <p:style>
          <a:lnRef idx="0"/>
          <a:fillRef idx="0"/>
          <a:effectRef idx="0"/>
          <a:fontRef idx="minor"/>
        </p:style>
        <p:txBody>
          <a:bodyPr anchor="ctr">
            <a:normAutofit fontScale="98000"/>
          </a:bodyPr>
          <a:p>
            <a:pPr algn="ctr">
              <a:lnSpc>
                <a:spcPct val="90000"/>
              </a:lnSpc>
              <a:buNone/>
              <a:tabLst>
                <a:tab algn="l" pos="0"/>
              </a:tabLst>
            </a:pPr>
            <a:endParaRPr b="0" lang="es-MX" sz="1800" spc="-1" strike="noStrike">
              <a:latin typeface="Arial"/>
            </a:endParaRPr>
          </a:p>
          <a:p>
            <a:pPr algn="r">
              <a:lnSpc>
                <a:spcPct val="90000"/>
              </a:lnSpc>
              <a:buNone/>
              <a:tabLst>
                <a:tab algn="l" pos="0"/>
              </a:tabLst>
            </a:pPr>
            <a:r>
              <a:rPr b="0" lang="es-ES" sz="1800" spc="-1" strike="noStrike">
                <a:solidFill>
                  <a:srgbClr val="000000"/>
                </a:solidFill>
                <a:latin typeface="Calibri"/>
                <a:ea typeface="Calibri"/>
              </a:rPr>
              <a:t>Atizapán de Zaragoza, Edo. de Méx. 17 de Noviembre de 2022</a:t>
            </a:r>
            <a:endParaRPr b="0" lang="es-MX" sz="1800" spc="-1" strike="noStrike">
              <a:latin typeface="Arial"/>
            </a:endParaRPr>
          </a:p>
          <a:p>
            <a:pPr algn="ctr">
              <a:lnSpc>
                <a:spcPct val="90000"/>
              </a:lnSpc>
              <a:buNone/>
              <a:tabLst>
                <a:tab algn="l" pos="0"/>
              </a:tabLst>
            </a:pPr>
            <a:endParaRPr b="0" lang="es-MX" sz="1800" spc="-1" strike="noStrike">
              <a:latin typeface="Arial"/>
            </a:endParaRPr>
          </a:p>
        </p:txBody>
      </p:sp>
      <p:sp>
        <p:nvSpPr>
          <p:cNvPr id="46" name="Google Shape;108;p1"/>
          <p:cNvSpPr/>
          <p:nvPr/>
        </p:nvSpPr>
        <p:spPr>
          <a:xfrm>
            <a:off x="2612160" y="4227840"/>
            <a:ext cx="7468200" cy="504360"/>
          </a:xfrm>
          <a:prstGeom prst="rect">
            <a:avLst/>
          </a:prstGeom>
          <a:noFill/>
          <a:ln w="0">
            <a:noFill/>
          </a:ln>
        </p:spPr>
        <p:style>
          <a:lnRef idx="0"/>
          <a:fillRef idx="0"/>
          <a:effectRef idx="0"/>
          <a:fontRef idx="minor"/>
        </p:style>
        <p:txBody>
          <a:bodyPr anchor="ctr">
            <a:normAutofit/>
          </a:bodyPr>
          <a:p>
            <a:pPr algn="ctr">
              <a:lnSpc>
                <a:spcPct val="100000"/>
              </a:lnSpc>
              <a:buNone/>
              <a:tabLst>
                <a:tab algn="l" pos="0"/>
              </a:tabLst>
            </a:pPr>
            <a:r>
              <a:rPr b="1" lang="es-ES" sz="2000" spc="-1" strike="noStrike">
                <a:solidFill>
                  <a:srgbClr val="000000"/>
                </a:solidFill>
                <a:latin typeface="Calibri"/>
                <a:ea typeface="Calibri"/>
              </a:rPr>
              <a:t>14</a:t>
            </a:r>
            <a:r>
              <a:rPr b="1" lang="es-ES" sz="1800" spc="-1" strike="noStrike">
                <a:solidFill>
                  <a:srgbClr val="000000"/>
                </a:solidFill>
                <a:latin typeface="Calibri"/>
                <a:ea typeface="Calibri"/>
              </a:rPr>
              <a:t>vo</a:t>
            </a:r>
            <a:r>
              <a:rPr b="1" lang="es-ES" sz="2000" spc="-1" strike="noStrike">
                <a:solidFill>
                  <a:srgbClr val="000000"/>
                </a:solidFill>
                <a:latin typeface="Calibri"/>
                <a:ea typeface="Calibri"/>
              </a:rPr>
              <a:t> Coloquio de Investigación en Ciencia y Tecnología</a:t>
            </a:r>
            <a:endParaRPr b="0" lang="es-MX" sz="2000" spc="-1" strike="noStrike">
              <a:latin typeface="Arial"/>
            </a:endParaRPr>
          </a:p>
        </p:txBody>
      </p:sp>
      <p:pic>
        <p:nvPicPr>
          <p:cNvPr id="47" name="Google Shape;109;p1" descr=""/>
          <p:cNvPicPr/>
          <p:nvPr/>
        </p:nvPicPr>
        <p:blipFill>
          <a:blip r:embed="rId3"/>
          <a:stretch/>
        </p:blipFill>
        <p:spPr>
          <a:xfrm>
            <a:off x="538920" y="328680"/>
            <a:ext cx="1434960" cy="9468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ubTitle"/>
          </p:nvPr>
        </p:nvSpPr>
        <p:spPr>
          <a:xfrm>
            <a:off x="1377000" y="1484640"/>
            <a:ext cx="8223840" cy="738000"/>
          </a:xfrm>
          <a:prstGeom prst="rect">
            <a:avLst/>
          </a:prstGeom>
          <a:noFill/>
          <a:ln w="0">
            <a:noFill/>
          </a:ln>
        </p:spPr>
        <p:txBody>
          <a:bodyPr lIns="0" rIns="0" tIns="0" bIns="0" anchor="ctr">
            <a:noAutofit/>
          </a:bodyPr>
          <a:p>
            <a:pPr algn="just">
              <a:lnSpc>
                <a:spcPct val="90000"/>
              </a:lnSpc>
              <a:buNone/>
              <a:tabLst>
                <a:tab algn="l" pos="0"/>
              </a:tabLst>
            </a:pPr>
            <a:r>
              <a:rPr b="0" lang="es-ES" sz="2400" spc="-1" strike="noStrike">
                <a:solidFill>
                  <a:srgbClr val="000000"/>
                </a:solidFill>
                <a:latin typeface="Calibri"/>
                <a:ea typeface="Calibri"/>
              </a:rPr>
              <a:t>Contiene una sola neurona la cual tiene una función de activación</a:t>
            </a:r>
            <a:endParaRPr b="0" lang="es-MX" sz="2400" spc="-1" strike="noStrike">
              <a:latin typeface="Arial"/>
            </a:endParaRPr>
          </a:p>
        </p:txBody>
      </p:sp>
      <p:pic>
        <p:nvPicPr>
          <p:cNvPr id="93" name="Google Shape;177;p9" descr=""/>
          <p:cNvPicPr/>
          <p:nvPr/>
        </p:nvPicPr>
        <p:blipFill>
          <a:blip r:embed="rId1"/>
          <a:stretch/>
        </p:blipFill>
        <p:spPr>
          <a:xfrm>
            <a:off x="360" y="4984200"/>
            <a:ext cx="10079280" cy="685440"/>
          </a:xfrm>
          <a:prstGeom prst="rect">
            <a:avLst/>
          </a:prstGeom>
          <a:ln w="0">
            <a:noFill/>
          </a:ln>
        </p:spPr>
      </p:pic>
      <p:pic>
        <p:nvPicPr>
          <p:cNvPr id="94" name="Google Shape;178;p9" descr=""/>
          <p:cNvPicPr/>
          <p:nvPr/>
        </p:nvPicPr>
        <p:blipFill>
          <a:blip r:embed="rId2"/>
          <a:stretch/>
        </p:blipFill>
        <p:spPr>
          <a:xfrm>
            <a:off x="360" y="0"/>
            <a:ext cx="1598400" cy="1484280"/>
          </a:xfrm>
          <a:prstGeom prst="rect">
            <a:avLst/>
          </a:prstGeom>
          <a:ln w="0">
            <a:noFill/>
          </a:ln>
        </p:spPr>
      </p:pic>
      <p:sp>
        <p:nvSpPr>
          <p:cNvPr id="95" name="PlaceHolder 2"/>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lnSpc>
                <a:spcPct val="90000"/>
              </a:lnSpc>
              <a:buNone/>
              <a:tabLst>
                <a:tab algn="l" pos="0"/>
              </a:tabLst>
            </a:pPr>
            <a:r>
              <a:rPr b="1" lang="es-ES" sz="2600" spc="-1" strike="noStrike">
                <a:solidFill>
                  <a:srgbClr val="000000"/>
                </a:solidFill>
                <a:latin typeface="Calibri"/>
                <a:ea typeface="Calibri"/>
              </a:rPr>
              <a:t>Redes Neuronales Artificiales</a:t>
            </a:r>
            <a:endParaRPr b="0" lang="es-MX" sz="2600" spc="-1" strike="noStrike">
              <a:solidFill>
                <a:srgbClr val="000000"/>
              </a:solidFill>
              <a:latin typeface="Arial"/>
            </a:endParaRPr>
          </a:p>
        </p:txBody>
      </p:sp>
      <p:sp>
        <p:nvSpPr>
          <p:cNvPr id="96" name="PlaceHolder 3"/>
          <p:cNvSpPr>
            <a:spLocks noGrp="1"/>
          </p:cNvSpPr>
          <p:nvPr>
            <p:ph type="sldNum" idx="12"/>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tabLst>
                <a:tab algn="l" pos="0"/>
              </a:tabLst>
              <a:defRPr b="0" lang="es-ES" sz="1400" spc="-1" strike="noStrike">
                <a:solidFill>
                  <a:srgbClr val="000000"/>
                </a:solidFill>
                <a:latin typeface="Times New Roman"/>
                <a:ea typeface="Times New Roman"/>
              </a:defRPr>
            </a:lvl1pPr>
          </a:lstStyle>
          <a:p>
            <a:pPr algn="r">
              <a:lnSpc>
                <a:spcPct val="100000"/>
              </a:lnSpc>
              <a:buNone/>
              <a:tabLst>
                <a:tab algn="l" pos="0"/>
              </a:tabLst>
            </a:pPr>
            <a:fld id="{2231E5F3-1D07-4322-8CFD-B88751E6FCC8}" type="slidenum">
              <a:rPr b="0" lang="es-ES" sz="1400" spc="-1" strike="noStrike">
                <a:solidFill>
                  <a:srgbClr val="000000"/>
                </a:solidFill>
                <a:latin typeface="Times New Roman"/>
                <a:ea typeface="Times New Roman"/>
              </a:rPr>
              <a:t>7</a:t>
            </a:fld>
            <a:r>
              <a:rPr b="0" lang="es-ES" sz="1400" spc="-1" strike="noStrike">
                <a:solidFill>
                  <a:srgbClr val="000000"/>
                </a:solidFill>
                <a:latin typeface="Times New Roman"/>
                <a:ea typeface="Times New Roman"/>
              </a:rPr>
              <a:t>/18</a:t>
            </a:r>
            <a:endParaRPr b="0" lang="es-MX" sz="1400" spc="-1" strike="noStrike">
              <a:latin typeface="Times New Roman"/>
            </a:endParaRPr>
          </a:p>
        </p:txBody>
      </p:sp>
      <p:pic>
        <p:nvPicPr>
          <p:cNvPr id="97" name="" descr=""/>
          <p:cNvPicPr/>
          <p:nvPr/>
        </p:nvPicPr>
        <p:blipFill>
          <a:blip r:embed="rId3"/>
          <a:stretch/>
        </p:blipFill>
        <p:spPr>
          <a:xfrm>
            <a:off x="2700000" y="2160000"/>
            <a:ext cx="4764240" cy="26154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subTitle"/>
          </p:nvPr>
        </p:nvSpPr>
        <p:spPr>
          <a:xfrm>
            <a:off x="2246760" y="852480"/>
            <a:ext cx="6208560" cy="1433160"/>
          </a:xfrm>
          <a:prstGeom prst="rect">
            <a:avLst/>
          </a:prstGeom>
          <a:noFill/>
          <a:ln w="0">
            <a:noFill/>
          </a:ln>
        </p:spPr>
        <p:txBody>
          <a:bodyPr lIns="0" rIns="0" tIns="0" bIns="0" anchor="ctr">
            <a:noAutofit/>
          </a:bodyPr>
          <a:p>
            <a:pPr algn="just">
              <a:lnSpc>
                <a:spcPct val="90000"/>
              </a:lnSpc>
              <a:buNone/>
              <a:tabLst>
                <a:tab algn="l" pos="0"/>
              </a:tabLst>
            </a:pPr>
            <a:r>
              <a:rPr b="0" lang="es-ES" sz="2400" spc="-1" strike="noStrike">
                <a:solidFill>
                  <a:srgbClr val="000000"/>
                </a:solidFill>
                <a:latin typeface="Calibri"/>
                <a:ea typeface="Calibri"/>
              </a:rPr>
              <a:t>Contienen dos o mas capas, entrada y salida y una o mas ocultas, con funciones de activación</a:t>
            </a:r>
            <a:endParaRPr b="0" lang="es-MX" sz="2400" spc="-1" strike="noStrike">
              <a:latin typeface="Arial"/>
            </a:endParaRPr>
          </a:p>
        </p:txBody>
      </p:sp>
      <p:pic>
        <p:nvPicPr>
          <p:cNvPr id="99" name="Google Shape;187;p10" descr=""/>
          <p:cNvPicPr/>
          <p:nvPr/>
        </p:nvPicPr>
        <p:blipFill>
          <a:blip r:embed="rId1"/>
          <a:stretch/>
        </p:blipFill>
        <p:spPr>
          <a:xfrm>
            <a:off x="360" y="4984200"/>
            <a:ext cx="10079280" cy="685440"/>
          </a:xfrm>
          <a:prstGeom prst="rect">
            <a:avLst/>
          </a:prstGeom>
          <a:ln w="0">
            <a:noFill/>
          </a:ln>
        </p:spPr>
      </p:pic>
      <p:pic>
        <p:nvPicPr>
          <p:cNvPr id="100" name="Google Shape;188;p10" descr=""/>
          <p:cNvPicPr/>
          <p:nvPr/>
        </p:nvPicPr>
        <p:blipFill>
          <a:blip r:embed="rId2"/>
          <a:stretch/>
        </p:blipFill>
        <p:spPr>
          <a:xfrm>
            <a:off x="360" y="0"/>
            <a:ext cx="1598400" cy="1484280"/>
          </a:xfrm>
          <a:prstGeom prst="rect">
            <a:avLst/>
          </a:prstGeom>
          <a:ln w="0">
            <a:noFill/>
          </a:ln>
        </p:spPr>
      </p:pic>
      <p:sp>
        <p:nvSpPr>
          <p:cNvPr id="101" name="PlaceHolder 2"/>
          <p:cNvSpPr>
            <a:spLocks noGrp="1"/>
          </p:cNvSpPr>
          <p:nvPr>
            <p:ph type="title"/>
          </p:nvPr>
        </p:nvSpPr>
        <p:spPr>
          <a:xfrm>
            <a:off x="826560" y="226080"/>
            <a:ext cx="9071280" cy="946080"/>
          </a:xfrm>
          <a:prstGeom prst="rect">
            <a:avLst/>
          </a:prstGeom>
          <a:noFill/>
          <a:ln w="0">
            <a:noFill/>
          </a:ln>
        </p:spPr>
        <p:txBody>
          <a:bodyPr lIns="0" rIns="0" tIns="0" bIns="0" anchor="ctr">
            <a:noAutofit/>
          </a:bodyPr>
          <a:p>
            <a:pPr algn="ctr">
              <a:lnSpc>
                <a:spcPct val="90000"/>
              </a:lnSpc>
              <a:buNone/>
              <a:tabLst>
                <a:tab algn="l" pos="0"/>
              </a:tabLst>
            </a:pPr>
            <a:r>
              <a:rPr b="1" lang="es-ES" sz="2600" spc="-1" strike="noStrike">
                <a:solidFill>
                  <a:srgbClr val="000000"/>
                </a:solidFill>
                <a:latin typeface="Calibri"/>
                <a:ea typeface="Calibri"/>
              </a:rPr>
              <a:t>Redes Neuronales de Perceptrón Multicapa</a:t>
            </a:r>
            <a:endParaRPr b="0" lang="es-MX" sz="2600" spc="-1" strike="noStrike">
              <a:solidFill>
                <a:srgbClr val="000000"/>
              </a:solidFill>
              <a:latin typeface="Arial"/>
            </a:endParaRPr>
          </a:p>
        </p:txBody>
      </p:sp>
      <p:pic>
        <p:nvPicPr>
          <p:cNvPr id="102" name="Google Shape;190;p10" descr=""/>
          <p:cNvPicPr/>
          <p:nvPr/>
        </p:nvPicPr>
        <p:blipFill>
          <a:blip r:embed="rId3"/>
          <a:stretch/>
        </p:blipFill>
        <p:spPr>
          <a:xfrm>
            <a:off x="2581920" y="2054880"/>
            <a:ext cx="5561280" cy="2928960"/>
          </a:xfrm>
          <a:prstGeom prst="rect">
            <a:avLst/>
          </a:prstGeom>
          <a:ln w="0">
            <a:noFill/>
          </a:ln>
        </p:spPr>
      </p:pic>
      <p:sp>
        <p:nvSpPr>
          <p:cNvPr id="103" name="PlaceHolder 3"/>
          <p:cNvSpPr>
            <a:spLocks noGrp="1"/>
          </p:cNvSpPr>
          <p:nvPr>
            <p:ph type="sldNum" idx="13"/>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tabLst>
                <a:tab algn="l" pos="0"/>
              </a:tabLst>
              <a:defRPr b="0" lang="es-ES" sz="1400" spc="-1" strike="noStrike">
                <a:solidFill>
                  <a:srgbClr val="000000"/>
                </a:solidFill>
                <a:latin typeface="Times New Roman"/>
                <a:ea typeface="Times New Roman"/>
              </a:defRPr>
            </a:lvl1pPr>
          </a:lstStyle>
          <a:p>
            <a:pPr algn="r">
              <a:lnSpc>
                <a:spcPct val="100000"/>
              </a:lnSpc>
              <a:buNone/>
              <a:tabLst>
                <a:tab algn="l" pos="0"/>
              </a:tabLst>
            </a:pPr>
            <a:r>
              <a:rPr b="0" lang="es-ES" sz="1400" spc="-1" strike="noStrike">
                <a:solidFill>
                  <a:srgbClr val="000000"/>
                </a:solidFill>
                <a:latin typeface="Times New Roman"/>
                <a:ea typeface="Times New Roman"/>
              </a:rPr>
              <a:t>10/18</a:t>
            </a:r>
            <a:endParaRPr b="0" lang="es-MX" sz="14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4" name="Google Shape;196;p11" descr=""/>
          <p:cNvPicPr/>
          <p:nvPr/>
        </p:nvPicPr>
        <p:blipFill>
          <a:blip r:embed="rId1"/>
          <a:stretch/>
        </p:blipFill>
        <p:spPr>
          <a:xfrm>
            <a:off x="360" y="4984200"/>
            <a:ext cx="10079280" cy="685440"/>
          </a:xfrm>
          <a:prstGeom prst="rect">
            <a:avLst/>
          </a:prstGeom>
          <a:ln w="0">
            <a:noFill/>
          </a:ln>
        </p:spPr>
      </p:pic>
      <p:pic>
        <p:nvPicPr>
          <p:cNvPr id="105" name="Google Shape;197;p11" descr=""/>
          <p:cNvPicPr/>
          <p:nvPr/>
        </p:nvPicPr>
        <p:blipFill>
          <a:blip r:embed="rId2"/>
          <a:stretch/>
        </p:blipFill>
        <p:spPr>
          <a:xfrm>
            <a:off x="360" y="0"/>
            <a:ext cx="1598400" cy="1484280"/>
          </a:xfrm>
          <a:prstGeom prst="rect">
            <a:avLst/>
          </a:prstGeom>
          <a:ln w="0">
            <a:noFill/>
          </a:ln>
        </p:spPr>
      </p:pic>
      <p:sp>
        <p:nvSpPr>
          <p:cNvPr id="106" name="PlaceHolder 1"/>
          <p:cNvSpPr>
            <a:spLocks noGrp="1"/>
          </p:cNvSpPr>
          <p:nvPr>
            <p:ph type="title"/>
          </p:nvPr>
        </p:nvSpPr>
        <p:spPr>
          <a:xfrm>
            <a:off x="504360" y="226440"/>
            <a:ext cx="9071280" cy="946080"/>
          </a:xfrm>
          <a:prstGeom prst="rect">
            <a:avLst/>
          </a:prstGeom>
          <a:noFill/>
          <a:ln w="0">
            <a:noFill/>
          </a:ln>
        </p:spPr>
        <p:txBody>
          <a:bodyPr lIns="0" rIns="0" tIns="0" bIns="0" anchor="ctr">
            <a:noAutofit/>
          </a:bodyPr>
          <a:p>
            <a:pPr algn="ctr">
              <a:lnSpc>
                <a:spcPct val="90000"/>
              </a:lnSpc>
              <a:buNone/>
              <a:tabLst>
                <a:tab algn="l" pos="0"/>
              </a:tabLst>
            </a:pPr>
            <a:r>
              <a:rPr b="1" lang="es-ES" sz="2600" spc="-1" strike="noStrike">
                <a:solidFill>
                  <a:srgbClr val="000000"/>
                </a:solidFill>
                <a:latin typeface="Calibri"/>
                <a:ea typeface="Calibri"/>
              </a:rPr>
              <a:t>Algoritmo BackPropagation</a:t>
            </a:r>
            <a:endParaRPr b="0" lang="es-MX" sz="2600" spc="-1" strike="noStrike">
              <a:solidFill>
                <a:srgbClr val="000000"/>
              </a:solidFill>
              <a:latin typeface="Arial"/>
            </a:endParaRPr>
          </a:p>
        </p:txBody>
      </p:sp>
      <p:sp>
        <p:nvSpPr>
          <p:cNvPr id="107" name="Google Shape;199;p11"/>
          <p:cNvSpPr/>
          <p:nvPr/>
        </p:nvSpPr>
        <p:spPr>
          <a:xfrm>
            <a:off x="1205640" y="1142280"/>
            <a:ext cx="8425440" cy="914040"/>
          </a:xfrm>
          <a:prstGeom prst="rect">
            <a:avLst/>
          </a:prstGeom>
          <a:noFill/>
          <a:ln w="0">
            <a:noFill/>
          </a:ln>
        </p:spPr>
        <p:style>
          <a:lnRef idx="0"/>
          <a:fillRef idx="0"/>
          <a:effectRef idx="0"/>
          <a:fontRef idx="minor"/>
        </p:style>
        <p:txBody>
          <a:bodyPr lIns="0" rIns="0" tIns="0" bIns="0" anchor="ctr">
            <a:noAutofit/>
          </a:bodyPr>
          <a:p>
            <a:pPr algn="just">
              <a:lnSpc>
                <a:spcPct val="100000"/>
              </a:lnSpc>
              <a:buNone/>
              <a:tabLst>
                <a:tab algn="l" pos="0"/>
              </a:tabLst>
            </a:pPr>
            <a:r>
              <a:rPr b="0" lang="es-ES" sz="2400" spc="-1" strike="noStrike">
                <a:solidFill>
                  <a:srgbClr val="000000"/>
                </a:solidFill>
                <a:latin typeface="Calibri"/>
                <a:ea typeface="Calibri"/>
              </a:rPr>
              <a:t>Algoritmo que permite modificar el peso asignado a cada neurona</a:t>
            </a:r>
            <a:endParaRPr b="0" lang="es-MX" sz="2400" spc="-1" strike="noStrike">
              <a:latin typeface="Arial"/>
            </a:endParaRPr>
          </a:p>
        </p:txBody>
      </p:sp>
      <p:pic>
        <p:nvPicPr>
          <p:cNvPr id="108" name="Google Shape;200;p11" descr=""/>
          <p:cNvPicPr/>
          <p:nvPr/>
        </p:nvPicPr>
        <p:blipFill>
          <a:blip r:embed="rId3"/>
          <a:srcRect l="0" t="0" r="680" b="25178"/>
          <a:stretch/>
        </p:blipFill>
        <p:spPr>
          <a:xfrm>
            <a:off x="2514600" y="2056680"/>
            <a:ext cx="5230440" cy="2812320"/>
          </a:xfrm>
          <a:prstGeom prst="rect">
            <a:avLst/>
          </a:prstGeom>
          <a:ln w="0">
            <a:noFill/>
          </a:ln>
        </p:spPr>
      </p:pic>
      <p:sp>
        <p:nvSpPr>
          <p:cNvPr id="109" name="PlaceHolder 2"/>
          <p:cNvSpPr>
            <a:spLocks noGrp="1"/>
          </p:cNvSpPr>
          <p:nvPr>
            <p:ph type="sldNum" idx="14"/>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tabLst>
                <a:tab algn="l" pos="0"/>
              </a:tabLst>
              <a:defRPr b="0" lang="es-ES" sz="1400" spc="-1" strike="noStrike">
                <a:solidFill>
                  <a:srgbClr val="000000"/>
                </a:solidFill>
                <a:latin typeface="Times New Roman"/>
                <a:ea typeface="Times New Roman"/>
              </a:defRPr>
            </a:lvl1pPr>
          </a:lstStyle>
          <a:p>
            <a:pPr algn="r">
              <a:lnSpc>
                <a:spcPct val="100000"/>
              </a:lnSpc>
              <a:buNone/>
              <a:tabLst>
                <a:tab algn="l" pos="0"/>
              </a:tabLst>
            </a:pPr>
            <a:r>
              <a:rPr b="0" lang="es-ES" sz="1400" spc="-1" strike="noStrike">
                <a:solidFill>
                  <a:srgbClr val="000000"/>
                </a:solidFill>
                <a:latin typeface="Times New Roman"/>
                <a:ea typeface="Times New Roman"/>
              </a:rPr>
              <a:t>11/18</a:t>
            </a:r>
            <a:endParaRPr b="0" lang="es-MX" sz="14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subTitle"/>
          </p:nvPr>
        </p:nvSpPr>
        <p:spPr>
          <a:xfrm>
            <a:off x="1791000" y="1692360"/>
            <a:ext cx="6922080" cy="2285640"/>
          </a:xfrm>
          <a:prstGeom prst="rect">
            <a:avLst/>
          </a:prstGeom>
          <a:noFill/>
          <a:ln w="0">
            <a:noFill/>
          </a:ln>
        </p:spPr>
        <p:txBody>
          <a:bodyPr lIns="0" rIns="0" tIns="0" bIns="0" anchor="ctr">
            <a:noAutofit/>
          </a:bodyPr>
          <a:p>
            <a:pPr algn="just">
              <a:lnSpc>
                <a:spcPct val="100000"/>
              </a:lnSpc>
              <a:buNone/>
              <a:tabLst>
                <a:tab algn="l" pos="0"/>
              </a:tabLst>
            </a:pPr>
            <a:r>
              <a:rPr b="0" lang="es-ES" sz="2400" spc="-1" strike="noStrike">
                <a:solidFill>
                  <a:srgbClr val="000000"/>
                </a:solidFill>
                <a:latin typeface="Calibri"/>
                <a:ea typeface="Calibri"/>
              </a:rPr>
              <a:t>Una tarea de aprendizaje es incremental si los ejemplos de entrenamiento usados para resolverla están disponibles en horas extras, generalmente uno a la vez (</a:t>
            </a:r>
            <a:r>
              <a:rPr b="0" lang="es-ES" sz="2400" spc="-1" strike="noStrike">
                <a:solidFill>
                  <a:srgbClr val="000000"/>
                </a:solidFill>
                <a:latin typeface="Calibri"/>
                <a:ea typeface="Calibri"/>
              </a:rPr>
              <a:t>Christophe G. Giraud-Carrier, 2000)</a:t>
            </a:r>
            <a:endParaRPr b="0" lang="es-MX" sz="2400" spc="-1" strike="noStrike">
              <a:latin typeface="Arial"/>
            </a:endParaRPr>
          </a:p>
        </p:txBody>
      </p:sp>
      <p:pic>
        <p:nvPicPr>
          <p:cNvPr id="111" name="Google Shape;207;p12" descr=""/>
          <p:cNvPicPr/>
          <p:nvPr/>
        </p:nvPicPr>
        <p:blipFill>
          <a:blip r:embed="rId1"/>
          <a:stretch/>
        </p:blipFill>
        <p:spPr>
          <a:xfrm>
            <a:off x="360" y="4984200"/>
            <a:ext cx="10079280" cy="685440"/>
          </a:xfrm>
          <a:prstGeom prst="rect">
            <a:avLst/>
          </a:prstGeom>
          <a:ln w="0">
            <a:noFill/>
          </a:ln>
        </p:spPr>
      </p:pic>
      <p:pic>
        <p:nvPicPr>
          <p:cNvPr id="112" name="Google Shape;208;p12" descr=""/>
          <p:cNvPicPr/>
          <p:nvPr/>
        </p:nvPicPr>
        <p:blipFill>
          <a:blip r:embed="rId2"/>
          <a:stretch/>
        </p:blipFill>
        <p:spPr>
          <a:xfrm>
            <a:off x="360" y="0"/>
            <a:ext cx="1598400" cy="1484280"/>
          </a:xfrm>
          <a:prstGeom prst="rect">
            <a:avLst/>
          </a:prstGeom>
          <a:ln w="0">
            <a:noFill/>
          </a:ln>
        </p:spPr>
      </p:pic>
      <p:sp>
        <p:nvSpPr>
          <p:cNvPr id="113" name="PlaceHolder 2"/>
          <p:cNvSpPr>
            <a:spLocks noGrp="1"/>
          </p:cNvSpPr>
          <p:nvPr>
            <p:ph type="title"/>
          </p:nvPr>
        </p:nvSpPr>
        <p:spPr>
          <a:xfrm>
            <a:off x="504720" y="226800"/>
            <a:ext cx="9071280" cy="946080"/>
          </a:xfrm>
          <a:prstGeom prst="rect">
            <a:avLst/>
          </a:prstGeom>
          <a:noFill/>
          <a:ln w="0">
            <a:noFill/>
          </a:ln>
        </p:spPr>
        <p:txBody>
          <a:bodyPr lIns="0" rIns="0" tIns="0" bIns="0" anchor="ctr">
            <a:noAutofit/>
          </a:bodyPr>
          <a:p>
            <a:pPr algn="ctr">
              <a:lnSpc>
                <a:spcPct val="90000"/>
              </a:lnSpc>
              <a:buNone/>
              <a:tabLst>
                <a:tab algn="l" pos="0"/>
              </a:tabLst>
            </a:pPr>
            <a:r>
              <a:rPr b="1" lang="es-ES" sz="2600" spc="-1" strike="noStrike">
                <a:solidFill>
                  <a:srgbClr val="000000"/>
                </a:solidFill>
                <a:latin typeface="Calibri"/>
                <a:ea typeface="Calibri"/>
              </a:rPr>
              <a:t>Aprendizaje Incremental</a:t>
            </a:r>
            <a:endParaRPr b="0" lang="es-MX" sz="2600" spc="-1" strike="noStrike">
              <a:solidFill>
                <a:srgbClr val="000000"/>
              </a:solidFill>
              <a:latin typeface="Arial"/>
            </a:endParaRPr>
          </a:p>
        </p:txBody>
      </p:sp>
      <p:sp>
        <p:nvSpPr>
          <p:cNvPr id="114" name="PlaceHolder 3"/>
          <p:cNvSpPr>
            <a:spLocks noGrp="1"/>
          </p:cNvSpPr>
          <p:nvPr>
            <p:ph type="sldNum" idx="15"/>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tabLst>
                <a:tab algn="l" pos="0"/>
              </a:tabLst>
              <a:defRPr b="0" lang="es-ES" sz="1400" spc="-1" strike="noStrike">
                <a:solidFill>
                  <a:srgbClr val="000000"/>
                </a:solidFill>
                <a:latin typeface="Times New Roman"/>
                <a:ea typeface="Times New Roman"/>
              </a:defRPr>
            </a:lvl1pPr>
          </a:lstStyle>
          <a:p>
            <a:pPr algn="r">
              <a:lnSpc>
                <a:spcPct val="100000"/>
              </a:lnSpc>
              <a:buNone/>
              <a:tabLst>
                <a:tab algn="l" pos="0"/>
              </a:tabLst>
            </a:pPr>
            <a:fld id="{B07914DE-3B9D-4539-8206-426EA04F608B}" type="slidenum">
              <a:rPr b="0" lang="es-ES" sz="1400" spc="-1" strike="noStrike">
                <a:solidFill>
                  <a:srgbClr val="000000"/>
                </a:solidFill>
                <a:latin typeface="Times New Roman"/>
                <a:ea typeface="Times New Roman"/>
              </a:rPr>
              <a:t>7</a:t>
            </a:fld>
            <a:r>
              <a:rPr b="0" lang="es-ES" sz="1400" spc="-1" strike="noStrike">
                <a:solidFill>
                  <a:srgbClr val="000000"/>
                </a:solidFill>
                <a:latin typeface="Times New Roman"/>
                <a:ea typeface="Times New Roman"/>
              </a:rPr>
              <a:t>/18</a:t>
            </a:r>
            <a:endParaRPr b="0" lang="es-MX" sz="14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5" name="Google Shape;227;p14" descr=""/>
          <p:cNvPicPr/>
          <p:nvPr/>
        </p:nvPicPr>
        <p:blipFill>
          <a:blip r:embed="rId1"/>
          <a:stretch/>
        </p:blipFill>
        <p:spPr>
          <a:xfrm>
            <a:off x="1516680" y="786240"/>
            <a:ext cx="7535520" cy="3570120"/>
          </a:xfrm>
          <a:prstGeom prst="rect">
            <a:avLst/>
          </a:prstGeom>
          <a:ln w="0">
            <a:noFill/>
          </a:ln>
        </p:spPr>
      </p:pic>
      <p:sp>
        <p:nvSpPr>
          <p:cNvPr id="116" name="PlaceHolder 1"/>
          <p:cNvSpPr>
            <a:spLocks noGrp="1"/>
          </p:cNvSpPr>
          <p:nvPr>
            <p:ph type="subTitle"/>
          </p:nvPr>
        </p:nvSpPr>
        <p:spPr>
          <a:xfrm>
            <a:off x="504000" y="4215960"/>
            <a:ext cx="9325440" cy="767880"/>
          </a:xfrm>
          <a:prstGeom prst="rect">
            <a:avLst/>
          </a:prstGeom>
          <a:noFill/>
          <a:ln w="0">
            <a:noFill/>
          </a:ln>
        </p:spPr>
        <p:txBody>
          <a:bodyPr lIns="0" rIns="0" tIns="0" bIns="0" anchor="ctr">
            <a:noAutofit/>
          </a:bodyPr>
          <a:p>
            <a:pPr algn="ctr">
              <a:lnSpc>
                <a:spcPct val="90000"/>
              </a:lnSpc>
              <a:buNone/>
              <a:tabLst>
                <a:tab algn="l" pos="0"/>
              </a:tabLst>
            </a:pPr>
            <a:r>
              <a:rPr b="0" lang="es-ES" sz="2400" spc="-1" strike="noStrike">
                <a:solidFill>
                  <a:srgbClr val="000000"/>
                </a:solidFill>
                <a:latin typeface="Calibri"/>
                <a:ea typeface="Calibri"/>
              </a:rPr>
              <a:t>1 Metodología de acumulación de datos </a:t>
            </a:r>
            <a:endParaRPr b="0" lang="es-MX" sz="2400" spc="-1" strike="noStrike">
              <a:latin typeface="Arial"/>
            </a:endParaRPr>
          </a:p>
          <a:p>
            <a:pPr algn="ctr">
              <a:lnSpc>
                <a:spcPct val="90000"/>
              </a:lnSpc>
              <a:buNone/>
              <a:tabLst>
                <a:tab algn="l" pos="0"/>
              </a:tabLst>
            </a:pPr>
            <a:r>
              <a:rPr b="0" lang="es-ES" sz="2400" spc="-1" strike="noStrike">
                <a:solidFill>
                  <a:srgbClr val="000000"/>
                </a:solidFill>
                <a:latin typeface="Calibri"/>
                <a:ea typeface="Calibri"/>
              </a:rPr>
              <a:t>2 Metodología de aprendizaje por conjuntos</a:t>
            </a:r>
            <a:endParaRPr b="0" lang="es-MX" sz="2400" spc="-1" strike="noStrike">
              <a:latin typeface="Arial"/>
            </a:endParaRPr>
          </a:p>
        </p:txBody>
      </p:sp>
      <p:pic>
        <p:nvPicPr>
          <p:cNvPr id="117" name="Google Shape;229;p14" descr=""/>
          <p:cNvPicPr/>
          <p:nvPr/>
        </p:nvPicPr>
        <p:blipFill>
          <a:blip r:embed="rId2"/>
          <a:stretch/>
        </p:blipFill>
        <p:spPr>
          <a:xfrm>
            <a:off x="360" y="4984200"/>
            <a:ext cx="10079280" cy="685440"/>
          </a:xfrm>
          <a:prstGeom prst="rect">
            <a:avLst/>
          </a:prstGeom>
          <a:ln w="0">
            <a:noFill/>
          </a:ln>
        </p:spPr>
      </p:pic>
      <p:pic>
        <p:nvPicPr>
          <p:cNvPr id="118" name="Google Shape;230;p14" descr=""/>
          <p:cNvPicPr/>
          <p:nvPr/>
        </p:nvPicPr>
        <p:blipFill>
          <a:blip r:embed="rId3"/>
          <a:stretch/>
        </p:blipFill>
        <p:spPr>
          <a:xfrm>
            <a:off x="360" y="0"/>
            <a:ext cx="1598400" cy="1484280"/>
          </a:xfrm>
          <a:prstGeom prst="rect">
            <a:avLst/>
          </a:prstGeom>
          <a:ln w="0">
            <a:noFill/>
          </a:ln>
        </p:spPr>
      </p:pic>
      <p:sp>
        <p:nvSpPr>
          <p:cNvPr id="119" name="PlaceHolder 2"/>
          <p:cNvSpPr>
            <a:spLocks noGrp="1"/>
          </p:cNvSpPr>
          <p:nvPr>
            <p:ph type="title"/>
          </p:nvPr>
        </p:nvSpPr>
        <p:spPr>
          <a:xfrm>
            <a:off x="568440" y="118440"/>
            <a:ext cx="9071280" cy="591120"/>
          </a:xfrm>
          <a:prstGeom prst="rect">
            <a:avLst/>
          </a:prstGeom>
          <a:noFill/>
          <a:ln w="0">
            <a:noFill/>
          </a:ln>
        </p:spPr>
        <p:txBody>
          <a:bodyPr lIns="0" rIns="0" tIns="0" bIns="0" anchor="ctr">
            <a:noAutofit/>
          </a:bodyPr>
          <a:p>
            <a:pPr algn="ctr">
              <a:lnSpc>
                <a:spcPct val="90000"/>
              </a:lnSpc>
              <a:buNone/>
              <a:tabLst>
                <a:tab algn="l" pos="0"/>
              </a:tabLst>
            </a:pPr>
            <a:r>
              <a:rPr b="1" lang="es-ES" sz="2400" spc="-1" strike="noStrike">
                <a:solidFill>
                  <a:srgbClr val="000000"/>
                </a:solidFill>
                <a:latin typeface="Calibri"/>
                <a:ea typeface="Calibri"/>
              </a:rPr>
              <a:t>Algoritmo de aprendizaje incremental</a:t>
            </a:r>
            <a:endParaRPr b="0" lang="es-MX" sz="2400" spc="-1" strike="noStrike">
              <a:solidFill>
                <a:srgbClr val="000000"/>
              </a:solidFill>
              <a:latin typeface="Arial"/>
            </a:endParaRPr>
          </a:p>
        </p:txBody>
      </p:sp>
      <p:sp>
        <p:nvSpPr>
          <p:cNvPr id="120" name="PlaceHolder 3"/>
          <p:cNvSpPr>
            <a:spLocks noGrp="1"/>
          </p:cNvSpPr>
          <p:nvPr>
            <p:ph type="sldNum" idx="16"/>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tabLst>
                <a:tab algn="l" pos="0"/>
              </a:tabLst>
              <a:defRPr b="0" lang="es-ES" sz="1400" spc="-1" strike="noStrike">
                <a:solidFill>
                  <a:srgbClr val="000000"/>
                </a:solidFill>
                <a:latin typeface="Times New Roman"/>
                <a:ea typeface="Times New Roman"/>
              </a:defRPr>
            </a:lvl1pPr>
          </a:lstStyle>
          <a:p>
            <a:pPr algn="r">
              <a:lnSpc>
                <a:spcPct val="100000"/>
              </a:lnSpc>
              <a:buNone/>
              <a:tabLst>
                <a:tab algn="l" pos="0"/>
              </a:tabLst>
            </a:pPr>
            <a:fld id="{557813AA-4B81-488D-BB56-61607AD110CD}" type="slidenum">
              <a:rPr b="0" lang="es-ES" sz="1400" spc="-1" strike="noStrike">
                <a:solidFill>
                  <a:srgbClr val="000000"/>
                </a:solidFill>
                <a:latin typeface="Times New Roman"/>
                <a:ea typeface="Times New Roman"/>
              </a:rPr>
              <a:t>7</a:t>
            </a:fld>
            <a:r>
              <a:rPr b="0" lang="es-ES" sz="1400" spc="-1" strike="noStrike">
                <a:solidFill>
                  <a:srgbClr val="000000"/>
                </a:solidFill>
                <a:latin typeface="Times New Roman"/>
                <a:ea typeface="Times New Roman"/>
              </a:rPr>
              <a:t>/18</a:t>
            </a:r>
            <a:endParaRPr b="0" lang="es-MX" sz="14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1" name="Google Shape;237;p15" descr=""/>
          <p:cNvPicPr/>
          <p:nvPr/>
        </p:nvPicPr>
        <p:blipFill>
          <a:blip r:embed="rId1"/>
          <a:stretch/>
        </p:blipFill>
        <p:spPr>
          <a:xfrm>
            <a:off x="360" y="4984200"/>
            <a:ext cx="10079280" cy="685440"/>
          </a:xfrm>
          <a:prstGeom prst="rect">
            <a:avLst/>
          </a:prstGeom>
          <a:ln w="0">
            <a:noFill/>
          </a:ln>
        </p:spPr>
      </p:pic>
      <p:pic>
        <p:nvPicPr>
          <p:cNvPr id="122" name="Google Shape;238;p15" descr=""/>
          <p:cNvPicPr/>
          <p:nvPr/>
        </p:nvPicPr>
        <p:blipFill>
          <a:blip r:embed="rId2"/>
          <a:stretch/>
        </p:blipFill>
        <p:spPr>
          <a:xfrm>
            <a:off x="360" y="0"/>
            <a:ext cx="1598400" cy="1484280"/>
          </a:xfrm>
          <a:prstGeom prst="rect">
            <a:avLst/>
          </a:prstGeom>
          <a:ln w="0">
            <a:noFill/>
          </a:ln>
        </p:spPr>
      </p:pic>
      <p:sp>
        <p:nvSpPr>
          <p:cNvPr id="123" name="Google Shape;239;p15"/>
          <p:cNvSpPr/>
          <p:nvPr/>
        </p:nvSpPr>
        <p:spPr>
          <a:xfrm>
            <a:off x="922320" y="1915200"/>
            <a:ext cx="8565480" cy="1919880"/>
          </a:xfrm>
          <a:prstGeom prst="rect">
            <a:avLst/>
          </a:prstGeom>
          <a:noFill/>
          <a:ln w="0">
            <a:noFill/>
          </a:ln>
        </p:spPr>
        <p:style>
          <a:lnRef idx="0"/>
          <a:fillRef idx="0"/>
          <a:effectRef idx="0"/>
          <a:fontRef idx="minor"/>
        </p:style>
        <p:txBody>
          <a:bodyPr anchor="t">
            <a:spAutoFit/>
          </a:bodyPr>
          <a:p>
            <a:pPr marL="285840" indent="-285840" algn="just">
              <a:lnSpc>
                <a:spcPct val="100000"/>
              </a:lnSpc>
              <a:buClr>
                <a:srgbClr val="000000"/>
              </a:buClr>
              <a:buFont typeface="Arial"/>
              <a:buChar char="•"/>
            </a:pPr>
            <a:r>
              <a:rPr b="0" lang="es-ES" sz="2400" spc="-1" strike="noStrike">
                <a:solidFill>
                  <a:srgbClr val="000000"/>
                </a:solidFill>
                <a:latin typeface="Calibri"/>
                <a:ea typeface="Calibri"/>
              </a:rPr>
              <a:t>Recrear el código de Bullinaria en Python</a:t>
            </a:r>
            <a:endParaRPr b="0" lang="es-MX" sz="2400" spc="-1" strike="noStrike">
              <a:latin typeface="Arial"/>
            </a:endParaRPr>
          </a:p>
          <a:p>
            <a:pPr algn="just">
              <a:lnSpc>
                <a:spcPct val="100000"/>
              </a:lnSpc>
              <a:buNone/>
              <a:tabLst>
                <a:tab algn="l" pos="0"/>
              </a:tabLst>
            </a:pPr>
            <a:endParaRPr b="0" lang="es-MX" sz="2400" spc="-1" strike="noStrike">
              <a:latin typeface="Arial"/>
            </a:endParaRPr>
          </a:p>
          <a:p>
            <a:pPr marL="285840" indent="-285840" algn="just">
              <a:lnSpc>
                <a:spcPct val="100000"/>
              </a:lnSpc>
              <a:buClr>
                <a:srgbClr val="000000"/>
              </a:buClr>
              <a:buFont typeface="Arial"/>
              <a:buChar char="•"/>
              <a:tabLst>
                <a:tab algn="l" pos="0"/>
              </a:tabLst>
            </a:pPr>
            <a:r>
              <a:rPr b="0" lang="es-ES" sz="2400" spc="-1" strike="noStrike">
                <a:solidFill>
                  <a:srgbClr val="000000"/>
                </a:solidFill>
                <a:latin typeface="Calibri"/>
                <a:ea typeface="Calibri"/>
              </a:rPr>
              <a:t>Extender el código con mas de dos matrices de pesos duplicados</a:t>
            </a:r>
            <a:endParaRPr b="0" lang="es-MX" sz="2400" spc="-1" strike="noStrike">
              <a:latin typeface="Arial"/>
            </a:endParaRPr>
          </a:p>
          <a:p>
            <a:pPr>
              <a:lnSpc>
                <a:spcPct val="100000"/>
              </a:lnSpc>
              <a:buNone/>
              <a:tabLst>
                <a:tab algn="l" pos="0"/>
              </a:tabLst>
            </a:pPr>
            <a:endParaRPr b="0" lang="es-MX" sz="2400" spc="-1" strike="noStrike">
              <a:latin typeface="Arial"/>
            </a:endParaRPr>
          </a:p>
          <a:p>
            <a:pPr marL="285840" indent="-285840">
              <a:lnSpc>
                <a:spcPct val="100000"/>
              </a:lnSpc>
              <a:buClr>
                <a:srgbClr val="000000"/>
              </a:buClr>
              <a:buFont typeface="Arial"/>
              <a:buChar char="•"/>
              <a:tabLst>
                <a:tab algn="l" pos="0"/>
              </a:tabLst>
            </a:pPr>
            <a:r>
              <a:rPr b="0" lang="es-ES" sz="2400" spc="-1" strike="noStrike">
                <a:solidFill>
                  <a:srgbClr val="000000"/>
                </a:solidFill>
                <a:latin typeface="Calibri"/>
                <a:ea typeface="Calibri"/>
              </a:rPr>
              <a:t>Realizar una comparación de ambos resultados</a:t>
            </a:r>
            <a:endParaRPr b="0" lang="es-MX" sz="2400" spc="-1" strike="noStrike">
              <a:latin typeface="Arial"/>
            </a:endParaRPr>
          </a:p>
        </p:txBody>
      </p:sp>
      <p:sp>
        <p:nvSpPr>
          <p:cNvPr id="124" name="Google Shape;240;p15"/>
          <p:cNvSpPr/>
          <p:nvPr/>
        </p:nvSpPr>
        <p:spPr>
          <a:xfrm>
            <a:off x="4031280" y="398160"/>
            <a:ext cx="2971440" cy="607320"/>
          </a:xfrm>
          <a:prstGeom prst="rect">
            <a:avLst/>
          </a:prstGeom>
          <a:noFill/>
          <a:ln w="0">
            <a:noFill/>
          </a:ln>
        </p:spPr>
        <p:style>
          <a:lnRef idx="0"/>
          <a:fillRef idx="0"/>
          <a:effectRef idx="0"/>
          <a:fontRef idx="minor"/>
        </p:style>
        <p:txBody>
          <a:bodyPr anchor="ctr">
            <a:normAutofit/>
          </a:bodyPr>
          <a:p>
            <a:pPr algn="ctr">
              <a:lnSpc>
                <a:spcPct val="100000"/>
              </a:lnSpc>
              <a:buNone/>
              <a:tabLst>
                <a:tab algn="l" pos="0"/>
              </a:tabLst>
            </a:pPr>
            <a:r>
              <a:rPr b="1" lang="es-ES" sz="2600" spc="-1" strike="noStrike">
                <a:solidFill>
                  <a:srgbClr val="000000"/>
                </a:solidFill>
                <a:latin typeface="Calibri"/>
                <a:ea typeface="Calibri"/>
              </a:rPr>
              <a:t>Metodología </a:t>
            </a:r>
            <a:endParaRPr b="0" lang="es-MX" sz="2600" spc="-1" strike="noStrike">
              <a:latin typeface="Arial"/>
            </a:endParaRPr>
          </a:p>
        </p:txBody>
      </p:sp>
      <p:sp>
        <p:nvSpPr>
          <p:cNvPr id="125" name="PlaceHolder 1"/>
          <p:cNvSpPr>
            <a:spLocks noGrp="1"/>
          </p:cNvSpPr>
          <p:nvPr>
            <p:ph type="sldNum" idx="17"/>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tabLst>
                <a:tab algn="l" pos="0"/>
              </a:tabLst>
              <a:defRPr b="0" lang="es-ES" sz="1400" spc="-1" strike="noStrike">
                <a:solidFill>
                  <a:srgbClr val="000000"/>
                </a:solidFill>
                <a:latin typeface="Times New Roman"/>
                <a:ea typeface="Times New Roman"/>
              </a:defRPr>
            </a:lvl1pPr>
          </a:lstStyle>
          <a:p>
            <a:pPr algn="r">
              <a:lnSpc>
                <a:spcPct val="100000"/>
              </a:lnSpc>
              <a:buNone/>
              <a:tabLst>
                <a:tab algn="l" pos="0"/>
              </a:tabLst>
            </a:pPr>
            <a:fld id="{EAAF4C53-206A-432B-85F3-585E33D2ACC4}" type="slidenum">
              <a:rPr b="0" lang="es-ES" sz="1400" spc="-1" strike="noStrike">
                <a:solidFill>
                  <a:srgbClr val="000000"/>
                </a:solidFill>
                <a:latin typeface="Times New Roman"/>
                <a:ea typeface="Times New Roman"/>
              </a:rPr>
              <a:t>15</a:t>
            </a:fld>
            <a:r>
              <a:rPr b="0" lang="es-ES" sz="1400" spc="-1" strike="noStrike">
                <a:solidFill>
                  <a:srgbClr val="000000"/>
                </a:solidFill>
                <a:latin typeface="Times New Roman"/>
                <a:ea typeface="Times New Roman"/>
              </a:rPr>
              <a:t>/18</a:t>
            </a:r>
            <a:endParaRPr b="0" lang="es-MX" sz="14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Google Shape;246;p16" descr=""/>
          <p:cNvPicPr/>
          <p:nvPr/>
        </p:nvPicPr>
        <p:blipFill>
          <a:blip r:embed="rId1"/>
          <a:stretch/>
        </p:blipFill>
        <p:spPr>
          <a:xfrm>
            <a:off x="360" y="4984200"/>
            <a:ext cx="10079280" cy="685440"/>
          </a:xfrm>
          <a:prstGeom prst="rect">
            <a:avLst/>
          </a:prstGeom>
          <a:ln w="0">
            <a:noFill/>
          </a:ln>
        </p:spPr>
      </p:pic>
      <p:pic>
        <p:nvPicPr>
          <p:cNvPr id="127" name="Google Shape;247;p16" descr=""/>
          <p:cNvPicPr/>
          <p:nvPr/>
        </p:nvPicPr>
        <p:blipFill>
          <a:blip r:embed="rId2"/>
          <a:stretch/>
        </p:blipFill>
        <p:spPr>
          <a:xfrm>
            <a:off x="360" y="0"/>
            <a:ext cx="1598400" cy="1484280"/>
          </a:xfrm>
          <a:prstGeom prst="rect">
            <a:avLst/>
          </a:prstGeom>
          <a:ln w="0">
            <a:noFill/>
          </a:ln>
        </p:spPr>
      </p:pic>
      <p:sp>
        <p:nvSpPr>
          <p:cNvPr id="128" name="Google Shape;248;p16"/>
          <p:cNvSpPr/>
          <p:nvPr/>
        </p:nvSpPr>
        <p:spPr>
          <a:xfrm>
            <a:off x="-7920" y="2005200"/>
            <a:ext cx="2073240" cy="1910880"/>
          </a:xfrm>
          <a:prstGeom prst="rect">
            <a:avLst/>
          </a:prstGeom>
          <a:noFill/>
          <a:ln w="0">
            <a:noFill/>
          </a:ln>
        </p:spPr>
        <p:style>
          <a:lnRef idx="0"/>
          <a:fillRef idx="0"/>
          <a:effectRef idx="0"/>
          <a:fontRef idx="minor"/>
        </p:style>
        <p:txBody>
          <a:bodyPr anchor="ctr">
            <a:normAutofit/>
          </a:bodyPr>
          <a:p>
            <a:pPr algn="ctr">
              <a:lnSpc>
                <a:spcPct val="100000"/>
              </a:lnSpc>
              <a:buNone/>
              <a:tabLst>
                <a:tab algn="l" pos="0"/>
              </a:tabLst>
            </a:pPr>
            <a:r>
              <a:rPr b="1" lang="es-ES" sz="2600" spc="-1" strike="noStrike">
                <a:solidFill>
                  <a:srgbClr val="000000"/>
                </a:solidFill>
                <a:latin typeface="Calibri"/>
                <a:ea typeface="Calibri"/>
              </a:rPr>
              <a:t>Cronograma de </a:t>
            </a:r>
            <a:endParaRPr b="0" lang="es-MX" sz="2600" spc="-1" strike="noStrike">
              <a:latin typeface="Arial"/>
            </a:endParaRPr>
          </a:p>
          <a:p>
            <a:pPr algn="ctr">
              <a:lnSpc>
                <a:spcPct val="100000"/>
              </a:lnSpc>
              <a:buNone/>
              <a:tabLst>
                <a:tab algn="l" pos="0"/>
              </a:tabLst>
            </a:pPr>
            <a:r>
              <a:rPr b="1" lang="es-ES" sz="2600" spc="-1" strike="noStrike">
                <a:solidFill>
                  <a:srgbClr val="000000"/>
                </a:solidFill>
                <a:latin typeface="Calibri"/>
                <a:ea typeface="Calibri"/>
              </a:rPr>
              <a:t>Actividades </a:t>
            </a:r>
            <a:endParaRPr b="0" lang="es-MX" sz="2600" spc="-1" strike="noStrike">
              <a:latin typeface="Arial"/>
            </a:endParaRPr>
          </a:p>
        </p:txBody>
      </p:sp>
      <p:sp>
        <p:nvSpPr>
          <p:cNvPr id="129" name="PlaceHolder 1"/>
          <p:cNvSpPr>
            <a:spLocks noGrp="1"/>
          </p:cNvSpPr>
          <p:nvPr>
            <p:ph type="sldNum" idx="18"/>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tabLst>
                <a:tab algn="l" pos="0"/>
              </a:tabLst>
              <a:defRPr b="0" lang="es-ES" sz="1400" spc="-1" strike="noStrike">
                <a:solidFill>
                  <a:srgbClr val="000000"/>
                </a:solidFill>
                <a:latin typeface="Times New Roman"/>
                <a:ea typeface="Times New Roman"/>
              </a:defRPr>
            </a:lvl1pPr>
          </a:lstStyle>
          <a:p>
            <a:pPr algn="r">
              <a:lnSpc>
                <a:spcPct val="100000"/>
              </a:lnSpc>
              <a:buNone/>
              <a:tabLst>
                <a:tab algn="l" pos="0"/>
              </a:tabLst>
            </a:pPr>
            <a:fld id="{6D6A1D08-52D5-4D10-BA1E-CF311FF8B82C}" type="slidenum">
              <a:rPr b="0" lang="es-ES" sz="1400" spc="-1" strike="noStrike">
                <a:solidFill>
                  <a:srgbClr val="000000"/>
                </a:solidFill>
                <a:latin typeface="Times New Roman"/>
                <a:ea typeface="Times New Roman"/>
              </a:rPr>
              <a:t>16</a:t>
            </a:fld>
            <a:r>
              <a:rPr b="0" lang="es-ES" sz="1400" spc="-1" strike="noStrike">
                <a:solidFill>
                  <a:srgbClr val="000000"/>
                </a:solidFill>
                <a:latin typeface="Times New Roman"/>
                <a:ea typeface="Times New Roman"/>
              </a:rPr>
              <a:t>/18</a:t>
            </a:r>
            <a:endParaRPr b="0" lang="es-MX" sz="1400" spc="-1" strike="noStrike">
              <a:latin typeface="Times New Roman"/>
            </a:endParaRPr>
          </a:p>
        </p:txBody>
      </p:sp>
      <p:pic>
        <p:nvPicPr>
          <p:cNvPr id="130" name="Imagen 1" descr=""/>
          <p:cNvPicPr/>
          <p:nvPr/>
        </p:nvPicPr>
        <p:blipFill>
          <a:blip r:embed="rId3"/>
          <a:stretch/>
        </p:blipFill>
        <p:spPr>
          <a:xfrm>
            <a:off x="1976400" y="613080"/>
            <a:ext cx="7939440" cy="38664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1" name="Google Shape;255;p17" descr=""/>
          <p:cNvPicPr/>
          <p:nvPr/>
        </p:nvPicPr>
        <p:blipFill>
          <a:blip r:embed="rId1"/>
          <a:stretch/>
        </p:blipFill>
        <p:spPr>
          <a:xfrm>
            <a:off x="360" y="4984200"/>
            <a:ext cx="10079280" cy="685440"/>
          </a:xfrm>
          <a:prstGeom prst="rect">
            <a:avLst/>
          </a:prstGeom>
          <a:ln w="0">
            <a:noFill/>
          </a:ln>
        </p:spPr>
      </p:pic>
      <p:pic>
        <p:nvPicPr>
          <p:cNvPr id="132" name="Google Shape;256;p17" descr=""/>
          <p:cNvPicPr/>
          <p:nvPr/>
        </p:nvPicPr>
        <p:blipFill>
          <a:blip r:embed="rId2"/>
          <a:stretch/>
        </p:blipFill>
        <p:spPr>
          <a:xfrm>
            <a:off x="360" y="0"/>
            <a:ext cx="1598400" cy="1484280"/>
          </a:xfrm>
          <a:prstGeom prst="rect">
            <a:avLst/>
          </a:prstGeom>
          <a:ln w="0">
            <a:noFill/>
          </a:ln>
        </p:spPr>
      </p:pic>
      <p:sp>
        <p:nvSpPr>
          <p:cNvPr id="133" name="Google Shape;257;p17"/>
          <p:cNvSpPr/>
          <p:nvPr/>
        </p:nvSpPr>
        <p:spPr>
          <a:xfrm>
            <a:off x="2081160" y="381960"/>
            <a:ext cx="6107760" cy="678600"/>
          </a:xfrm>
          <a:prstGeom prst="rect">
            <a:avLst/>
          </a:prstGeom>
          <a:noFill/>
          <a:ln w="0">
            <a:noFill/>
          </a:ln>
        </p:spPr>
        <p:style>
          <a:lnRef idx="0"/>
          <a:fillRef idx="0"/>
          <a:effectRef idx="0"/>
          <a:fontRef idx="minor"/>
        </p:style>
        <p:txBody>
          <a:bodyPr anchor="ctr">
            <a:normAutofit/>
          </a:bodyPr>
          <a:p>
            <a:pPr algn="ctr">
              <a:lnSpc>
                <a:spcPct val="100000"/>
              </a:lnSpc>
              <a:buNone/>
              <a:tabLst>
                <a:tab algn="l" pos="0"/>
              </a:tabLst>
            </a:pPr>
            <a:r>
              <a:rPr b="1" lang="es-ES" sz="2600" spc="-1" strike="noStrike">
                <a:solidFill>
                  <a:srgbClr val="000000"/>
                </a:solidFill>
                <a:latin typeface="Calibri"/>
                <a:ea typeface="Calibri"/>
              </a:rPr>
              <a:t>Referencias </a:t>
            </a:r>
            <a:endParaRPr b="0" lang="es-MX" sz="2600" spc="-1" strike="noStrike">
              <a:latin typeface="Arial"/>
            </a:endParaRPr>
          </a:p>
        </p:txBody>
      </p:sp>
      <p:sp>
        <p:nvSpPr>
          <p:cNvPr id="134" name="Google Shape;258;p17"/>
          <p:cNvSpPr/>
          <p:nvPr/>
        </p:nvSpPr>
        <p:spPr>
          <a:xfrm>
            <a:off x="803160" y="1371600"/>
            <a:ext cx="8569080" cy="3108600"/>
          </a:xfrm>
          <a:prstGeom prst="rect">
            <a:avLst/>
          </a:prstGeom>
          <a:noFill/>
          <a:ln w="0">
            <a:noFill/>
          </a:ln>
        </p:spPr>
        <p:style>
          <a:lnRef idx="0"/>
          <a:fillRef idx="0"/>
          <a:effectRef idx="0"/>
          <a:fontRef idx="minor"/>
        </p:style>
        <p:txBody>
          <a:bodyPr anchor="t">
            <a:spAutoFit/>
          </a:bodyPr>
          <a:p>
            <a:pPr algn="just">
              <a:lnSpc>
                <a:spcPct val="100000"/>
              </a:lnSpc>
              <a:buNone/>
              <a:tabLst>
                <a:tab algn="l" pos="0"/>
              </a:tabLst>
            </a:pPr>
            <a:r>
              <a:rPr b="0" lang="es-ES" sz="1800" spc="-1" strike="noStrike">
                <a:solidFill>
                  <a:srgbClr val="000000"/>
                </a:solidFill>
                <a:latin typeface="Times New Roman"/>
                <a:ea typeface="Times New Roman"/>
              </a:rPr>
              <a:t>John A Bullinaria. Evolved dual weight neural architectures to facilitate incremental learning. In IJCCI, pages 427–434, 2009.</a:t>
            </a:r>
            <a:endParaRPr b="0" lang="es-MX" sz="1800" spc="-1" strike="noStrike">
              <a:latin typeface="Arial"/>
            </a:endParaRPr>
          </a:p>
          <a:p>
            <a:pPr algn="just">
              <a:lnSpc>
                <a:spcPct val="100000"/>
              </a:lnSpc>
              <a:buNone/>
              <a:tabLst>
                <a:tab algn="l" pos="0"/>
              </a:tabLst>
            </a:pPr>
            <a:endParaRPr b="0" lang="es-MX" sz="1800" spc="-1" strike="noStrike">
              <a:latin typeface="Arial"/>
            </a:endParaRPr>
          </a:p>
          <a:p>
            <a:pPr algn="just">
              <a:lnSpc>
                <a:spcPct val="100000"/>
              </a:lnSpc>
              <a:buNone/>
              <a:tabLst>
                <a:tab algn="l" pos="0"/>
              </a:tabLst>
            </a:pPr>
            <a:r>
              <a:rPr b="0" lang="es-ES" sz="1800" spc="-1" strike="noStrike">
                <a:solidFill>
                  <a:srgbClr val="000000"/>
                </a:solidFill>
                <a:latin typeface="Times New Roman"/>
                <a:ea typeface="Times New Roman"/>
              </a:rPr>
              <a:t>Yuan Liu. Yuan liu incremental learning in deep neural networks. 2015.</a:t>
            </a:r>
            <a:endParaRPr b="0" lang="es-MX" sz="1800" spc="-1" strike="noStrike">
              <a:latin typeface="Arial"/>
            </a:endParaRPr>
          </a:p>
          <a:p>
            <a:pPr algn="just">
              <a:lnSpc>
                <a:spcPct val="100000"/>
              </a:lnSpc>
              <a:buNone/>
              <a:tabLst>
                <a:tab algn="l" pos="0"/>
              </a:tabLst>
            </a:pPr>
            <a:endParaRPr b="0" lang="es-MX" sz="1800" spc="-1" strike="noStrike">
              <a:latin typeface="Arial"/>
            </a:endParaRPr>
          </a:p>
          <a:p>
            <a:pPr algn="just">
              <a:lnSpc>
                <a:spcPct val="100000"/>
              </a:lnSpc>
              <a:buNone/>
              <a:tabLst>
                <a:tab algn="l" pos="0"/>
              </a:tabLst>
            </a:pPr>
            <a:r>
              <a:rPr b="0" lang="es-ES" sz="1800" spc="-1" strike="noStrike">
                <a:solidFill>
                  <a:srgbClr val="000000"/>
                </a:solidFill>
                <a:latin typeface="Times New Roman"/>
                <a:ea typeface="Times New Roman"/>
              </a:rPr>
              <a:t>RR Ade and PR Deshmukh. Methods for incremental learning: a survey. International Journal of Data Mining &amp; Knowledge Management Process, 3(4):119, 2013.</a:t>
            </a:r>
            <a:endParaRPr b="0" lang="es-MX" sz="1800" spc="-1" strike="noStrike">
              <a:latin typeface="Arial"/>
            </a:endParaRPr>
          </a:p>
          <a:p>
            <a:pPr algn="just">
              <a:lnSpc>
                <a:spcPct val="100000"/>
              </a:lnSpc>
              <a:buNone/>
              <a:tabLst>
                <a:tab algn="l" pos="0"/>
              </a:tabLst>
            </a:pPr>
            <a:endParaRPr b="0" lang="es-MX" sz="1800" spc="-1" strike="noStrike">
              <a:latin typeface="Arial"/>
            </a:endParaRPr>
          </a:p>
          <a:p>
            <a:pPr algn="just">
              <a:lnSpc>
                <a:spcPct val="100000"/>
              </a:lnSpc>
              <a:buNone/>
              <a:tabLst>
                <a:tab algn="l" pos="0"/>
              </a:tabLst>
            </a:pPr>
            <a:r>
              <a:rPr b="0" lang="es-ES" sz="1800" spc="-1" strike="noStrike">
                <a:solidFill>
                  <a:srgbClr val="000000"/>
                </a:solidFill>
                <a:latin typeface="Times New Roman"/>
                <a:ea typeface="Times New Roman"/>
              </a:rPr>
              <a:t>Christophe G. Giraud-Carrier. A note on the utility of incremental learning. AI Commun. 13:215–224, 2000.</a:t>
            </a:r>
            <a:endParaRPr b="0" lang="es-MX" sz="1800" spc="-1" strike="noStrike">
              <a:latin typeface="Arial"/>
            </a:endParaRPr>
          </a:p>
          <a:p>
            <a:pPr algn="just">
              <a:lnSpc>
                <a:spcPct val="100000"/>
              </a:lnSpc>
              <a:buNone/>
              <a:tabLst>
                <a:tab algn="l" pos="0"/>
              </a:tabLst>
            </a:pPr>
            <a:endParaRPr b="0" lang="es-MX" sz="1800" spc="-1" strike="noStrike">
              <a:latin typeface="Arial"/>
            </a:endParaRPr>
          </a:p>
        </p:txBody>
      </p:sp>
      <p:sp>
        <p:nvSpPr>
          <p:cNvPr id="135" name="PlaceHolder 1"/>
          <p:cNvSpPr>
            <a:spLocks noGrp="1"/>
          </p:cNvSpPr>
          <p:nvPr>
            <p:ph type="sldNum" idx="19"/>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tabLst>
                <a:tab algn="l" pos="0"/>
              </a:tabLst>
              <a:defRPr b="0" lang="es-ES" sz="1400" spc="-1" strike="noStrike">
                <a:solidFill>
                  <a:srgbClr val="000000"/>
                </a:solidFill>
                <a:latin typeface="Times New Roman"/>
                <a:ea typeface="Times New Roman"/>
              </a:defRPr>
            </a:lvl1pPr>
          </a:lstStyle>
          <a:p>
            <a:pPr algn="r">
              <a:lnSpc>
                <a:spcPct val="100000"/>
              </a:lnSpc>
              <a:buNone/>
              <a:tabLst>
                <a:tab algn="l" pos="0"/>
              </a:tabLst>
            </a:pPr>
            <a:r>
              <a:rPr b="0" lang="es-ES" sz="1400" spc="-1" strike="noStrike">
                <a:solidFill>
                  <a:srgbClr val="000000"/>
                </a:solidFill>
                <a:latin typeface="Times New Roman"/>
                <a:ea typeface="Times New Roman"/>
              </a:rPr>
              <a:t>17/18</a:t>
            </a:r>
            <a:endParaRPr b="0" lang="es-MX" sz="14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6" name="Google Shape;264;p18" descr=""/>
          <p:cNvPicPr/>
          <p:nvPr/>
        </p:nvPicPr>
        <p:blipFill>
          <a:blip r:embed="rId1"/>
          <a:stretch/>
        </p:blipFill>
        <p:spPr>
          <a:xfrm>
            <a:off x="559800" y="-1440"/>
            <a:ext cx="5535360" cy="5671080"/>
          </a:xfrm>
          <a:prstGeom prst="rect">
            <a:avLst/>
          </a:prstGeom>
          <a:ln w="0">
            <a:noFill/>
          </a:ln>
        </p:spPr>
      </p:pic>
      <p:pic>
        <p:nvPicPr>
          <p:cNvPr id="137" name="Google Shape;265;p18" descr=""/>
          <p:cNvPicPr/>
          <p:nvPr/>
        </p:nvPicPr>
        <p:blipFill>
          <a:blip r:embed="rId2"/>
          <a:stretch/>
        </p:blipFill>
        <p:spPr>
          <a:xfrm>
            <a:off x="-98640" y="0"/>
            <a:ext cx="2709720" cy="5669640"/>
          </a:xfrm>
          <a:prstGeom prst="rect">
            <a:avLst/>
          </a:prstGeom>
          <a:ln w="0">
            <a:noFill/>
          </a:ln>
        </p:spPr>
      </p:pic>
      <p:sp>
        <p:nvSpPr>
          <p:cNvPr id="138" name="Google Shape;266;p18"/>
          <p:cNvSpPr/>
          <p:nvPr/>
        </p:nvSpPr>
        <p:spPr>
          <a:xfrm>
            <a:off x="2517120" y="139680"/>
            <a:ext cx="7626960" cy="1936080"/>
          </a:xfrm>
          <a:prstGeom prst="rect">
            <a:avLst/>
          </a:prstGeom>
          <a:noFill/>
          <a:ln w="0">
            <a:noFill/>
          </a:ln>
        </p:spPr>
        <p:style>
          <a:lnRef idx="0"/>
          <a:fillRef idx="0"/>
          <a:effectRef idx="0"/>
          <a:fontRef idx="minor"/>
        </p:style>
        <p:txBody>
          <a:bodyPr anchor="ctr">
            <a:normAutofit/>
          </a:bodyPr>
          <a:p>
            <a:pPr algn="ctr">
              <a:lnSpc>
                <a:spcPct val="100000"/>
              </a:lnSpc>
              <a:buNone/>
              <a:tabLst>
                <a:tab algn="l" pos="0"/>
              </a:tabLst>
            </a:pPr>
            <a:r>
              <a:rPr b="1" lang="es-ES" sz="2400" spc="-1" strike="noStrike">
                <a:solidFill>
                  <a:srgbClr val="000000"/>
                </a:solidFill>
                <a:latin typeface="Calibri"/>
                <a:ea typeface="Calibri"/>
              </a:rPr>
              <a:t>Aprendizaje Incremental para la Tarea de Reconocimiento</a:t>
            </a:r>
            <a:r>
              <a:rPr b="0" lang="es-ES" sz="2400" spc="-1" strike="noStrike">
                <a:solidFill>
                  <a:srgbClr val="000000"/>
                </a:solidFill>
                <a:latin typeface="Calibri"/>
                <a:ea typeface="Calibri"/>
              </a:rPr>
              <a:t> </a:t>
            </a:r>
            <a:r>
              <a:rPr b="1" lang="es-ES" sz="2400" spc="-1" strike="noStrike">
                <a:solidFill>
                  <a:srgbClr val="000000"/>
                </a:solidFill>
                <a:latin typeface="Calibri"/>
                <a:ea typeface="Calibri"/>
              </a:rPr>
              <a:t>de Dígitos con Redes Neuronales Artificiales</a:t>
            </a:r>
            <a:endParaRPr b="0" lang="es-MX" sz="2400" spc="-1" strike="noStrike">
              <a:latin typeface="Arial"/>
            </a:endParaRPr>
          </a:p>
          <a:p>
            <a:pPr>
              <a:lnSpc>
                <a:spcPct val="100000"/>
              </a:lnSpc>
              <a:buNone/>
              <a:tabLst>
                <a:tab algn="l" pos="0"/>
              </a:tabLst>
            </a:pPr>
            <a:endParaRPr b="0" lang="es-MX" sz="2400" spc="-1" strike="noStrike">
              <a:latin typeface="Arial"/>
            </a:endParaRPr>
          </a:p>
        </p:txBody>
      </p:sp>
      <p:sp>
        <p:nvSpPr>
          <p:cNvPr id="139" name="Google Shape;267;p18"/>
          <p:cNvSpPr/>
          <p:nvPr/>
        </p:nvSpPr>
        <p:spPr>
          <a:xfrm>
            <a:off x="2611440" y="1356120"/>
            <a:ext cx="7392960" cy="2710080"/>
          </a:xfrm>
          <a:prstGeom prst="rect">
            <a:avLst/>
          </a:prstGeom>
          <a:noFill/>
          <a:ln w="0">
            <a:noFill/>
          </a:ln>
        </p:spPr>
        <p:style>
          <a:lnRef idx="0"/>
          <a:fillRef idx="0"/>
          <a:effectRef idx="0"/>
          <a:fontRef idx="minor"/>
        </p:style>
        <p:txBody>
          <a:bodyPr anchor="ctr">
            <a:noAutofit/>
          </a:bodyPr>
          <a:p>
            <a:pPr algn="ctr">
              <a:lnSpc>
                <a:spcPct val="100000"/>
              </a:lnSpc>
              <a:buNone/>
              <a:tabLst>
                <a:tab algn="l" pos="0"/>
              </a:tabLst>
            </a:pPr>
            <a:endParaRPr b="0" lang="es-MX" sz="2200" spc="-1" strike="noStrike">
              <a:latin typeface="Arial"/>
            </a:endParaRPr>
          </a:p>
          <a:p>
            <a:pPr algn="ctr">
              <a:lnSpc>
                <a:spcPct val="100000"/>
              </a:lnSpc>
              <a:buNone/>
              <a:tabLst>
                <a:tab algn="l" pos="0"/>
              </a:tabLst>
            </a:pPr>
            <a:r>
              <a:rPr b="0" lang="es-ES" sz="2300" spc="-1" strike="noStrike">
                <a:solidFill>
                  <a:srgbClr val="000000"/>
                </a:solidFill>
                <a:latin typeface="Calibri"/>
                <a:ea typeface="Calibri"/>
              </a:rPr>
              <a:t>P r e s e n t a</a:t>
            </a:r>
            <a:endParaRPr b="0" lang="es-MX" sz="2300" spc="-1" strike="noStrike">
              <a:latin typeface="Arial"/>
            </a:endParaRPr>
          </a:p>
          <a:p>
            <a:pPr algn="just">
              <a:lnSpc>
                <a:spcPct val="100000"/>
              </a:lnSpc>
              <a:buNone/>
              <a:tabLst>
                <a:tab algn="l" pos="0"/>
              </a:tabLst>
            </a:pPr>
            <a:endParaRPr b="0" lang="es-MX" sz="2000" spc="-1" strike="noStrike">
              <a:latin typeface="Arial"/>
            </a:endParaRPr>
          </a:p>
          <a:p>
            <a:pPr algn="ctr">
              <a:lnSpc>
                <a:spcPct val="100000"/>
              </a:lnSpc>
              <a:buNone/>
              <a:tabLst>
                <a:tab algn="l" pos="0"/>
              </a:tabLst>
            </a:pPr>
            <a:r>
              <a:rPr b="0" lang="es-ES" sz="2200" spc="-1" strike="noStrike">
                <a:solidFill>
                  <a:srgbClr val="000000"/>
                </a:solidFill>
                <a:latin typeface="Calibri"/>
                <a:ea typeface="Calibri"/>
              </a:rPr>
              <a:t>C. Fragoso García Sandra</a:t>
            </a:r>
            <a:endParaRPr b="0" lang="es-MX" sz="2200" spc="-1" strike="noStrike">
              <a:latin typeface="Arial"/>
            </a:endParaRPr>
          </a:p>
          <a:p>
            <a:pPr algn="ctr">
              <a:lnSpc>
                <a:spcPct val="100000"/>
              </a:lnSpc>
              <a:buNone/>
              <a:tabLst>
                <a:tab algn="l" pos="0"/>
              </a:tabLst>
            </a:pPr>
            <a:r>
              <a:rPr b="0" lang="es-ES" sz="2200" spc="-1" strike="noStrike">
                <a:solidFill>
                  <a:srgbClr val="000000"/>
                </a:solidFill>
                <a:latin typeface="Calibri"/>
                <a:ea typeface="Calibri"/>
              </a:rPr>
              <a:t>C. González Hernández Luis Ángel</a:t>
            </a:r>
            <a:endParaRPr b="0" lang="es-MX" sz="2200" spc="-1" strike="noStrike">
              <a:latin typeface="Arial"/>
            </a:endParaRPr>
          </a:p>
          <a:p>
            <a:pPr algn="ctr">
              <a:lnSpc>
                <a:spcPct val="100000"/>
              </a:lnSpc>
              <a:buNone/>
              <a:tabLst>
                <a:tab algn="l" pos="0"/>
              </a:tabLst>
            </a:pPr>
            <a:endParaRPr b="0" lang="es-MX" sz="2200" spc="-1" strike="noStrike">
              <a:latin typeface="Arial"/>
            </a:endParaRPr>
          </a:p>
          <a:p>
            <a:pPr algn="ctr">
              <a:lnSpc>
                <a:spcPct val="100000"/>
              </a:lnSpc>
              <a:buNone/>
              <a:tabLst>
                <a:tab algn="l" pos="0"/>
              </a:tabLst>
            </a:pPr>
            <a:r>
              <a:rPr b="0" lang="es-ES" sz="2200" spc="-1" strike="noStrike">
                <a:solidFill>
                  <a:srgbClr val="000000"/>
                </a:solidFill>
                <a:latin typeface="Calibri"/>
                <a:ea typeface="Calibri"/>
              </a:rPr>
              <a:t>Asesor: Dr. en C.C. Víctor Manuel Landassuri Moreno </a:t>
            </a:r>
            <a:endParaRPr b="0" lang="es-MX" sz="2200" spc="-1" strike="noStrike">
              <a:latin typeface="Arial"/>
            </a:endParaRPr>
          </a:p>
          <a:p>
            <a:pPr>
              <a:lnSpc>
                <a:spcPct val="100000"/>
              </a:lnSpc>
              <a:buNone/>
              <a:tabLst>
                <a:tab algn="l" pos="0"/>
              </a:tabLst>
            </a:pPr>
            <a:endParaRPr b="0" lang="es-MX" sz="2200" spc="-1" strike="noStrike">
              <a:latin typeface="Arial"/>
            </a:endParaRPr>
          </a:p>
        </p:txBody>
      </p:sp>
      <p:sp>
        <p:nvSpPr>
          <p:cNvPr id="140" name="Google Shape;268;p18"/>
          <p:cNvSpPr/>
          <p:nvPr/>
        </p:nvSpPr>
        <p:spPr>
          <a:xfrm>
            <a:off x="2611440" y="5056200"/>
            <a:ext cx="7468200" cy="601920"/>
          </a:xfrm>
          <a:prstGeom prst="rect">
            <a:avLst/>
          </a:prstGeom>
          <a:noFill/>
          <a:ln w="0">
            <a:noFill/>
          </a:ln>
        </p:spPr>
        <p:style>
          <a:lnRef idx="0"/>
          <a:fillRef idx="0"/>
          <a:effectRef idx="0"/>
          <a:fontRef idx="minor"/>
        </p:style>
        <p:txBody>
          <a:bodyPr anchor="ctr">
            <a:normAutofit fontScale="98000"/>
          </a:bodyPr>
          <a:p>
            <a:pPr algn="ctr">
              <a:lnSpc>
                <a:spcPct val="90000"/>
              </a:lnSpc>
              <a:buNone/>
              <a:tabLst>
                <a:tab algn="l" pos="0"/>
              </a:tabLst>
            </a:pPr>
            <a:endParaRPr b="0" lang="es-MX" sz="1800" spc="-1" strike="noStrike">
              <a:latin typeface="Arial"/>
            </a:endParaRPr>
          </a:p>
          <a:p>
            <a:pPr algn="r">
              <a:lnSpc>
                <a:spcPct val="90000"/>
              </a:lnSpc>
              <a:buNone/>
              <a:tabLst>
                <a:tab algn="l" pos="0"/>
              </a:tabLst>
            </a:pPr>
            <a:r>
              <a:rPr b="0" lang="es-ES" sz="1800" spc="-1" strike="noStrike">
                <a:solidFill>
                  <a:srgbClr val="000000"/>
                </a:solidFill>
                <a:latin typeface="Calibri"/>
                <a:ea typeface="Calibri"/>
              </a:rPr>
              <a:t>Atizapán de Zaragoza, Edo. de Méx. 17 de Noviembre de 2022</a:t>
            </a:r>
            <a:endParaRPr b="0" lang="es-MX" sz="1800" spc="-1" strike="noStrike">
              <a:latin typeface="Arial"/>
            </a:endParaRPr>
          </a:p>
          <a:p>
            <a:pPr algn="ctr">
              <a:lnSpc>
                <a:spcPct val="90000"/>
              </a:lnSpc>
              <a:buNone/>
              <a:tabLst>
                <a:tab algn="l" pos="0"/>
              </a:tabLst>
            </a:pPr>
            <a:endParaRPr b="0" lang="es-MX" sz="1800" spc="-1" strike="noStrike">
              <a:latin typeface="Arial"/>
            </a:endParaRPr>
          </a:p>
        </p:txBody>
      </p:sp>
      <p:sp>
        <p:nvSpPr>
          <p:cNvPr id="141" name="Google Shape;269;p18"/>
          <p:cNvSpPr/>
          <p:nvPr/>
        </p:nvSpPr>
        <p:spPr>
          <a:xfrm>
            <a:off x="2612160" y="4227840"/>
            <a:ext cx="7468200" cy="504360"/>
          </a:xfrm>
          <a:prstGeom prst="rect">
            <a:avLst/>
          </a:prstGeom>
          <a:noFill/>
          <a:ln w="0">
            <a:noFill/>
          </a:ln>
        </p:spPr>
        <p:style>
          <a:lnRef idx="0"/>
          <a:fillRef idx="0"/>
          <a:effectRef idx="0"/>
          <a:fontRef idx="minor"/>
        </p:style>
        <p:txBody>
          <a:bodyPr anchor="ctr">
            <a:normAutofit/>
          </a:bodyPr>
          <a:p>
            <a:pPr algn="ctr">
              <a:lnSpc>
                <a:spcPct val="100000"/>
              </a:lnSpc>
              <a:buNone/>
              <a:tabLst>
                <a:tab algn="l" pos="0"/>
              </a:tabLst>
            </a:pPr>
            <a:r>
              <a:rPr b="1" lang="es-ES" sz="2000" spc="-1" strike="noStrike">
                <a:solidFill>
                  <a:srgbClr val="000000"/>
                </a:solidFill>
                <a:latin typeface="Calibri"/>
                <a:ea typeface="Calibri"/>
              </a:rPr>
              <a:t>14</a:t>
            </a:r>
            <a:r>
              <a:rPr b="1" lang="es-ES" sz="1800" spc="-1" strike="noStrike">
                <a:solidFill>
                  <a:srgbClr val="000000"/>
                </a:solidFill>
                <a:latin typeface="Calibri"/>
                <a:ea typeface="Calibri"/>
              </a:rPr>
              <a:t>vo</a:t>
            </a:r>
            <a:r>
              <a:rPr b="1" lang="es-ES" sz="2000" spc="-1" strike="noStrike">
                <a:solidFill>
                  <a:srgbClr val="000000"/>
                </a:solidFill>
                <a:latin typeface="Calibri"/>
                <a:ea typeface="Calibri"/>
              </a:rPr>
              <a:t> Coloquio de Investigación en Ciencia y Tecnología</a:t>
            </a:r>
            <a:endParaRPr b="0" lang="es-MX" sz="2000" spc="-1" strike="noStrike">
              <a:latin typeface="Arial"/>
            </a:endParaRPr>
          </a:p>
        </p:txBody>
      </p:sp>
      <p:pic>
        <p:nvPicPr>
          <p:cNvPr id="142" name="Google Shape;270;p18" descr=""/>
          <p:cNvPicPr/>
          <p:nvPr/>
        </p:nvPicPr>
        <p:blipFill>
          <a:blip r:embed="rId3"/>
          <a:stretch/>
        </p:blipFill>
        <p:spPr>
          <a:xfrm>
            <a:off x="538920" y="328680"/>
            <a:ext cx="1434960" cy="9468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8" name="Google Shape;114;p2" descr=""/>
          <p:cNvPicPr/>
          <p:nvPr/>
        </p:nvPicPr>
        <p:blipFill>
          <a:blip r:embed="rId1"/>
          <a:stretch/>
        </p:blipFill>
        <p:spPr>
          <a:xfrm>
            <a:off x="360" y="4984200"/>
            <a:ext cx="10079280" cy="685440"/>
          </a:xfrm>
          <a:prstGeom prst="rect">
            <a:avLst/>
          </a:prstGeom>
          <a:ln w="0">
            <a:noFill/>
          </a:ln>
        </p:spPr>
      </p:pic>
      <p:pic>
        <p:nvPicPr>
          <p:cNvPr id="49" name="Google Shape;115;p2" descr=""/>
          <p:cNvPicPr/>
          <p:nvPr/>
        </p:nvPicPr>
        <p:blipFill>
          <a:blip r:embed="rId2"/>
          <a:stretch/>
        </p:blipFill>
        <p:spPr>
          <a:xfrm>
            <a:off x="360" y="0"/>
            <a:ext cx="1598400" cy="1484280"/>
          </a:xfrm>
          <a:prstGeom prst="rect">
            <a:avLst/>
          </a:prstGeom>
          <a:ln w="0">
            <a:noFill/>
          </a:ln>
        </p:spPr>
      </p:pic>
      <p:sp>
        <p:nvSpPr>
          <p:cNvPr id="50" name="PlaceHolder 1"/>
          <p:cNvSpPr>
            <a:spLocks noGrp="1"/>
          </p:cNvSpPr>
          <p:nvPr>
            <p:ph type="subTitle"/>
          </p:nvPr>
        </p:nvSpPr>
        <p:spPr>
          <a:xfrm>
            <a:off x="397080" y="1368720"/>
            <a:ext cx="9535320" cy="3550320"/>
          </a:xfrm>
          <a:prstGeom prst="rect">
            <a:avLst/>
          </a:prstGeom>
          <a:noFill/>
          <a:ln w="0">
            <a:noFill/>
          </a:ln>
        </p:spPr>
        <p:txBody>
          <a:bodyPr numCol="2" spcCol="0" lIns="0" rIns="0" tIns="0" bIns="0" anchor="ctr">
            <a:noAutofit/>
          </a:bodyPr>
          <a:p>
            <a:pPr marL="216000" indent="-216000" algn="just">
              <a:lnSpc>
                <a:spcPct val="90000"/>
              </a:lnSpc>
              <a:buClr>
                <a:srgbClr val="000000"/>
              </a:buClr>
              <a:buFont typeface="Calibri"/>
              <a:buAutoNum type="arabicParenR"/>
            </a:pPr>
            <a:r>
              <a:rPr b="0" lang="es-ES" sz="2000" spc="-1" strike="noStrike">
                <a:solidFill>
                  <a:srgbClr val="000000"/>
                </a:solidFill>
                <a:latin typeface="Calibri"/>
                <a:ea typeface="Calibri"/>
              </a:rPr>
              <a:t>Introducción</a:t>
            </a:r>
            <a:endParaRPr b="0" lang="es-MX" sz="2000" spc="-1" strike="noStrike">
              <a:latin typeface="Arial"/>
            </a:endParaRPr>
          </a:p>
          <a:p>
            <a:pPr algn="just">
              <a:lnSpc>
                <a:spcPct val="90000"/>
              </a:lnSpc>
              <a:buNone/>
            </a:pPr>
            <a:endParaRPr b="0" lang="es-MX" sz="2000" spc="-1" strike="noStrike">
              <a:latin typeface="Arial"/>
            </a:endParaRPr>
          </a:p>
          <a:p>
            <a:pPr marL="216000" indent="-216000" algn="just">
              <a:lnSpc>
                <a:spcPct val="90000"/>
              </a:lnSpc>
              <a:buClr>
                <a:srgbClr val="000000"/>
              </a:buClr>
              <a:buFont typeface="Calibri"/>
              <a:buAutoNum type="arabicParenR"/>
            </a:pPr>
            <a:r>
              <a:rPr b="0" lang="es-ES" sz="2000" spc="-1" strike="noStrike">
                <a:solidFill>
                  <a:srgbClr val="000000"/>
                </a:solidFill>
                <a:latin typeface="Calibri"/>
                <a:ea typeface="Calibri"/>
              </a:rPr>
              <a:t>Planteamiento del problema</a:t>
            </a:r>
            <a:endParaRPr b="0" lang="es-MX" sz="2000" spc="-1" strike="noStrike">
              <a:latin typeface="Arial"/>
            </a:endParaRPr>
          </a:p>
          <a:p>
            <a:pPr algn="just">
              <a:lnSpc>
                <a:spcPct val="90000"/>
              </a:lnSpc>
              <a:buNone/>
            </a:pPr>
            <a:endParaRPr b="0" lang="es-MX" sz="2000" spc="-1" strike="noStrike">
              <a:latin typeface="Arial"/>
            </a:endParaRPr>
          </a:p>
          <a:p>
            <a:pPr marL="216000" indent="-216000" algn="just">
              <a:lnSpc>
                <a:spcPct val="90000"/>
              </a:lnSpc>
              <a:buClr>
                <a:srgbClr val="000000"/>
              </a:buClr>
              <a:buFont typeface="Calibri"/>
              <a:buAutoNum type="arabicParenR"/>
            </a:pPr>
            <a:r>
              <a:rPr b="0" lang="es-ES" sz="2000" spc="-1" strike="noStrike">
                <a:solidFill>
                  <a:srgbClr val="000000"/>
                </a:solidFill>
                <a:latin typeface="Calibri"/>
                <a:ea typeface="Calibri"/>
              </a:rPr>
              <a:t>Objetivo General</a:t>
            </a:r>
            <a:endParaRPr b="0" lang="es-MX" sz="2000" spc="-1" strike="noStrike">
              <a:latin typeface="Arial"/>
            </a:endParaRPr>
          </a:p>
          <a:p>
            <a:pPr algn="just">
              <a:lnSpc>
                <a:spcPct val="90000"/>
              </a:lnSpc>
              <a:buNone/>
            </a:pPr>
            <a:endParaRPr b="0" lang="es-MX" sz="2000" spc="-1" strike="noStrike">
              <a:latin typeface="Arial"/>
            </a:endParaRPr>
          </a:p>
          <a:p>
            <a:pPr marL="216000" indent="-216000" algn="just">
              <a:lnSpc>
                <a:spcPct val="90000"/>
              </a:lnSpc>
              <a:buClr>
                <a:srgbClr val="000000"/>
              </a:buClr>
              <a:buFont typeface="Calibri"/>
              <a:buAutoNum type="arabicParenR"/>
            </a:pPr>
            <a:r>
              <a:rPr b="0" lang="es-ES" sz="2000" spc="-1" strike="noStrike">
                <a:solidFill>
                  <a:srgbClr val="000000"/>
                </a:solidFill>
                <a:latin typeface="Calibri"/>
                <a:ea typeface="Calibri"/>
              </a:rPr>
              <a:t>Hipótesis</a:t>
            </a:r>
            <a:endParaRPr b="0" lang="es-MX" sz="2000" spc="-1" strike="noStrike">
              <a:latin typeface="Arial"/>
            </a:endParaRPr>
          </a:p>
          <a:p>
            <a:pPr algn="just">
              <a:lnSpc>
                <a:spcPct val="90000"/>
              </a:lnSpc>
              <a:buNone/>
            </a:pPr>
            <a:endParaRPr b="0" lang="es-MX" sz="2000" spc="-1" strike="noStrike">
              <a:latin typeface="Arial"/>
            </a:endParaRPr>
          </a:p>
          <a:p>
            <a:pPr marL="216000" indent="-216000" algn="just">
              <a:lnSpc>
                <a:spcPct val="90000"/>
              </a:lnSpc>
              <a:buClr>
                <a:srgbClr val="000000"/>
              </a:buClr>
              <a:buFont typeface="Calibri"/>
              <a:buAutoNum type="arabicParenR"/>
            </a:pPr>
            <a:r>
              <a:rPr b="0" lang="es-ES" sz="2000" spc="-1" strike="noStrike">
                <a:solidFill>
                  <a:srgbClr val="000000"/>
                </a:solidFill>
                <a:latin typeface="Calibri"/>
                <a:ea typeface="Calibri"/>
              </a:rPr>
              <a:t>Justificación</a:t>
            </a:r>
            <a:endParaRPr b="0" lang="es-MX" sz="2000" spc="-1" strike="noStrike">
              <a:latin typeface="Arial"/>
            </a:endParaRPr>
          </a:p>
          <a:p>
            <a:pPr algn="just">
              <a:lnSpc>
                <a:spcPct val="90000"/>
              </a:lnSpc>
              <a:buNone/>
            </a:pPr>
            <a:endParaRPr b="0" lang="es-MX" sz="2000" spc="-1" strike="noStrike">
              <a:latin typeface="Arial"/>
            </a:endParaRPr>
          </a:p>
          <a:p>
            <a:pPr marL="216000" indent="-216000" algn="just">
              <a:lnSpc>
                <a:spcPct val="90000"/>
              </a:lnSpc>
              <a:buClr>
                <a:srgbClr val="000000"/>
              </a:buClr>
              <a:buFont typeface="Calibri"/>
              <a:buAutoNum type="arabicParenR"/>
            </a:pPr>
            <a:r>
              <a:rPr b="0" lang="es-ES" sz="2000" spc="-1" strike="noStrike">
                <a:solidFill>
                  <a:srgbClr val="000000"/>
                </a:solidFill>
                <a:latin typeface="Calibri"/>
                <a:ea typeface="Calibri"/>
              </a:rPr>
              <a:t>Delimitación</a:t>
            </a:r>
            <a:endParaRPr b="0" lang="es-MX" sz="2000" spc="-1" strike="noStrike">
              <a:latin typeface="Arial"/>
            </a:endParaRPr>
          </a:p>
          <a:p>
            <a:pPr algn="just">
              <a:lnSpc>
                <a:spcPct val="90000"/>
              </a:lnSpc>
              <a:buNone/>
            </a:pPr>
            <a:endParaRPr b="0" lang="es-MX" sz="2000" spc="-1" strike="noStrike">
              <a:latin typeface="Arial"/>
            </a:endParaRPr>
          </a:p>
          <a:p>
            <a:pPr marL="216000" indent="-216000" algn="just">
              <a:lnSpc>
                <a:spcPct val="90000"/>
              </a:lnSpc>
              <a:buClr>
                <a:srgbClr val="000000"/>
              </a:buClr>
              <a:buFont typeface="Calibri"/>
              <a:buAutoNum type="arabicParenR"/>
            </a:pPr>
            <a:r>
              <a:rPr b="0" lang="es-ES" sz="2000" spc="-1" strike="noStrike">
                <a:solidFill>
                  <a:srgbClr val="000000"/>
                </a:solidFill>
                <a:latin typeface="Calibri"/>
                <a:ea typeface="Calibri"/>
              </a:rPr>
              <a:t>Redes Neuronales Artificiales</a:t>
            </a:r>
            <a:endParaRPr b="0" lang="es-MX" sz="2000" spc="-1" strike="noStrike">
              <a:latin typeface="Arial"/>
            </a:endParaRPr>
          </a:p>
          <a:p>
            <a:pPr algn="just">
              <a:lnSpc>
                <a:spcPct val="90000"/>
              </a:lnSpc>
              <a:buNone/>
            </a:pPr>
            <a:endParaRPr b="0" lang="es-MX" sz="2000" spc="-1" strike="noStrike">
              <a:latin typeface="Arial"/>
            </a:endParaRPr>
          </a:p>
          <a:p>
            <a:pPr marL="216000" indent="-216000" algn="just">
              <a:lnSpc>
                <a:spcPct val="90000"/>
              </a:lnSpc>
              <a:buClr>
                <a:srgbClr val="000000"/>
              </a:buClr>
              <a:buFont typeface="Calibri"/>
              <a:buAutoNum type="arabicParenR"/>
            </a:pPr>
            <a:r>
              <a:rPr b="0" lang="es-ES" sz="2000" spc="-1" strike="noStrike">
                <a:solidFill>
                  <a:srgbClr val="000000"/>
                </a:solidFill>
                <a:latin typeface="Calibri"/>
                <a:ea typeface="Calibri"/>
              </a:rPr>
              <a:t>Redes Neuronales de Perceptrón Multicapa</a:t>
            </a:r>
            <a:endParaRPr b="0" lang="es-MX" sz="2000" spc="-1" strike="noStrike">
              <a:latin typeface="Arial"/>
            </a:endParaRPr>
          </a:p>
          <a:p>
            <a:pPr algn="just">
              <a:lnSpc>
                <a:spcPct val="90000"/>
              </a:lnSpc>
              <a:buNone/>
            </a:pPr>
            <a:endParaRPr b="0" lang="es-MX" sz="2000" spc="-1" strike="noStrike">
              <a:latin typeface="Arial"/>
            </a:endParaRPr>
          </a:p>
          <a:p>
            <a:pPr marL="216000" indent="-216000" algn="just">
              <a:lnSpc>
                <a:spcPct val="90000"/>
              </a:lnSpc>
              <a:buClr>
                <a:srgbClr val="000000"/>
              </a:buClr>
              <a:buFont typeface="Calibri"/>
              <a:buAutoNum type="arabicParenR"/>
            </a:pPr>
            <a:r>
              <a:rPr b="0" lang="es-ES" sz="2000" spc="-1" strike="noStrike">
                <a:solidFill>
                  <a:srgbClr val="000000"/>
                </a:solidFill>
                <a:latin typeface="Calibri"/>
                <a:ea typeface="Calibri"/>
              </a:rPr>
              <a:t>Algoritmo BackPropagation</a:t>
            </a:r>
            <a:endParaRPr b="0" lang="es-MX" sz="2000" spc="-1" strike="noStrike">
              <a:latin typeface="Arial"/>
            </a:endParaRPr>
          </a:p>
          <a:p>
            <a:pPr algn="just">
              <a:lnSpc>
                <a:spcPct val="90000"/>
              </a:lnSpc>
              <a:buNone/>
            </a:pPr>
            <a:endParaRPr b="0" lang="es-MX" sz="2000" spc="-1" strike="noStrike">
              <a:latin typeface="Arial"/>
            </a:endParaRPr>
          </a:p>
          <a:p>
            <a:pPr marL="216000" indent="-216000" algn="just">
              <a:lnSpc>
                <a:spcPct val="90000"/>
              </a:lnSpc>
              <a:buClr>
                <a:srgbClr val="000000"/>
              </a:buClr>
              <a:buFont typeface="Calibri"/>
              <a:buAutoNum type="arabicParenR"/>
            </a:pPr>
            <a:r>
              <a:rPr b="0" lang="es-ES" sz="2000" spc="-1" strike="noStrike">
                <a:solidFill>
                  <a:srgbClr val="000000"/>
                </a:solidFill>
                <a:latin typeface="Calibri"/>
                <a:ea typeface="Calibri"/>
              </a:rPr>
              <a:t>Aprendizaje Incremental</a:t>
            </a:r>
            <a:endParaRPr b="0" lang="es-MX" sz="2000" spc="-1" strike="noStrike">
              <a:latin typeface="Arial"/>
            </a:endParaRPr>
          </a:p>
          <a:p>
            <a:pPr algn="just">
              <a:lnSpc>
                <a:spcPct val="90000"/>
              </a:lnSpc>
              <a:buNone/>
            </a:pPr>
            <a:endParaRPr b="0" lang="es-MX" sz="2000" spc="-1" strike="noStrike">
              <a:latin typeface="Arial"/>
            </a:endParaRPr>
          </a:p>
          <a:p>
            <a:pPr marL="216000" indent="-216000" algn="just">
              <a:lnSpc>
                <a:spcPct val="90000"/>
              </a:lnSpc>
              <a:buClr>
                <a:srgbClr val="000000"/>
              </a:buClr>
              <a:buFont typeface="Calibri"/>
              <a:buAutoNum type="arabicParenR"/>
            </a:pPr>
            <a:r>
              <a:rPr b="0" lang="es-ES" sz="2000" spc="-1" strike="noStrike">
                <a:solidFill>
                  <a:srgbClr val="000000"/>
                </a:solidFill>
                <a:latin typeface="Calibri"/>
                <a:ea typeface="Calibri"/>
              </a:rPr>
              <a:t>Algoritmo de aprendizaje incremental</a:t>
            </a:r>
            <a:endParaRPr b="0" lang="es-MX" sz="2000" spc="-1" strike="noStrike">
              <a:latin typeface="Arial"/>
            </a:endParaRPr>
          </a:p>
          <a:p>
            <a:pPr algn="just">
              <a:lnSpc>
                <a:spcPct val="90000"/>
              </a:lnSpc>
              <a:buNone/>
            </a:pPr>
            <a:endParaRPr b="0" lang="es-MX" sz="2000" spc="-1" strike="noStrike">
              <a:latin typeface="Arial"/>
            </a:endParaRPr>
          </a:p>
          <a:p>
            <a:pPr marL="216000" indent="-216000" algn="just">
              <a:lnSpc>
                <a:spcPct val="90000"/>
              </a:lnSpc>
              <a:buClr>
                <a:srgbClr val="000000"/>
              </a:buClr>
              <a:buFont typeface="Calibri"/>
              <a:buAutoNum type="arabicParenR"/>
            </a:pPr>
            <a:r>
              <a:rPr b="0" lang="es-ES" sz="2000" spc="-1" strike="noStrike">
                <a:solidFill>
                  <a:srgbClr val="000000"/>
                </a:solidFill>
                <a:latin typeface="Calibri"/>
                <a:ea typeface="Calibri"/>
              </a:rPr>
              <a:t>Metodología</a:t>
            </a:r>
            <a:endParaRPr b="0" lang="es-MX" sz="2000" spc="-1" strike="noStrike">
              <a:latin typeface="Arial"/>
            </a:endParaRPr>
          </a:p>
          <a:p>
            <a:pPr algn="just">
              <a:lnSpc>
                <a:spcPct val="90000"/>
              </a:lnSpc>
              <a:buNone/>
            </a:pPr>
            <a:endParaRPr b="0" lang="es-MX" sz="2000" spc="-1" strike="noStrike">
              <a:latin typeface="Arial"/>
            </a:endParaRPr>
          </a:p>
          <a:p>
            <a:pPr marL="216000" indent="-216000" algn="just">
              <a:lnSpc>
                <a:spcPct val="90000"/>
              </a:lnSpc>
              <a:buClr>
                <a:srgbClr val="000000"/>
              </a:buClr>
              <a:buFont typeface="Calibri"/>
              <a:buAutoNum type="arabicParenR"/>
            </a:pPr>
            <a:r>
              <a:rPr b="0" lang="es-ES" sz="2000" spc="-1" strike="noStrike">
                <a:solidFill>
                  <a:srgbClr val="000000"/>
                </a:solidFill>
                <a:latin typeface="Calibri"/>
                <a:ea typeface="Calibri"/>
              </a:rPr>
              <a:t>Cronograma de Actividades</a:t>
            </a:r>
            <a:endParaRPr b="0" lang="es-MX" sz="2000" spc="-1" strike="noStrike">
              <a:latin typeface="Arial"/>
            </a:endParaRPr>
          </a:p>
        </p:txBody>
      </p:sp>
      <p:sp>
        <p:nvSpPr>
          <p:cNvPr id="51" name="PlaceHolder 2"/>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lnSpc>
                <a:spcPct val="90000"/>
              </a:lnSpc>
              <a:buNone/>
              <a:tabLst>
                <a:tab algn="l" pos="0"/>
              </a:tabLst>
            </a:pPr>
            <a:r>
              <a:rPr b="1" lang="es-ES" sz="2600" spc="-1" strike="noStrike">
                <a:solidFill>
                  <a:srgbClr val="000000"/>
                </a:solidFill>
                <a:latin typeface="Calibri"/>
                <a:ea typeface="Calibri"/>
              </a:rPr>
              <a:t>Contenido</a:t>
            </a:r>
            <a:endParaRPr b="0" lang="es-MX" sz="2600" spc="-1" strike="noStrike">
              <a:solidFill>
                <a:srgbClr val="000000"/>
              </a:solidFill>
              <a:latin typeface="Arial"/>
            </a:endParaRPr>
          </a:p>
        </p:txBody>
      </p:sp>
      <p:sp>
        <p:nvSpPr>
          <p:cNvPr id="52" name="PlaceHolder 3"/>
          <p:cNvSpPr>
            <a:spLocks noGrp="1"/>
          </p:cNvSpPr>
          <p:nvPr>
            <p:ph type="sldNum" idx="4"/>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tabLst>
                <a:tab algn="l" pos="0"/>
              </a:tabLst>
              <a:defRPr b="0" lang="es-ES" sz="1400" spc="-1" strike="noStrike">
                <a:solidFill>
                  <a:srgbClr val="000000"/>
                </a:solidFill>
                <a:latin typeface="Times New Roman"/>
                <a:ea typeface="Times New Roman"/>
              </a:defRPr>
            </a:lvl1pPr>
          </a:lstStyle>
          <a:p>
            <a:pPr algn="r">
              <a:lnSpc>
                <a:spcPct val="100000"/>
              </a:lnSpc>
              <a:buNone/>
              <a:tabLst>
                <a:tab algn="l" pos="0"/>
              </a:tabLst>
            </a:pPr>
            <a:r>
              <a:rPr b="0" lang="es-ES" sz="1400" spc="-1" strike="noStrike">
                <a:solidFill>
                  <a:srgbClr val="000000"/>
                </a:solidFill>
                <a:latin typeface="Times New Roman"/>
                <a:ea typeface="Times New Roman"/>
              </a:rPr>
              <a:t>2/18</a:t>
            </a:r>
            <a:endParaRPr b="0" lang="es-MX" sz="14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3" name="Google Shape;123;p3" descr=""/>
          <p:cNvPicPr/>
          <p:nvPr/>
        </p:nvPicPr>
        <p:blipFill>
          <a:blip r:embed="rId1"/>
          <a:stretch/>
        </p:blipFill>
        <p:spPr>
          <a:xfrm>
            <a:off x="360" y="4984200"/>
            <a:ext cx="10079280" cy="685440"/>
          </a:xfrm>
          <a:prstGeom prst="rect">
            <a:avLst/>
          </a:prstGeom>
          <a:ln w="0">
            <a:noFill/>
          </a:ln>
        </p:spPr>
      </p:pic>
      <p:pic>
        <p:nvPicPr>
          <p:cNvPr id="54" name="Google Shape;124;p3" descr=""/>
          <p:cNvPicPr/>
          <p:nvPr/>
        </p:nvPicPr>
        <p:blipFill>
          <a:blip r:embed="rId2"/>
          <a:stretch/>
        </p:blipFill>
        <p:spPr>
          <a:xfrm>
            <a:off x="360" y="0"/>
            <a:ext cx="1598400" cy="1484280"/>
          </a:xfrm>
          <a:prstGeom prst="rect">
            <a:avLst/>
          </a:prstGeom>
          <a:ln w="0">
            <a:noFill/>
          </a:ln>
        </p:spPr>
      </p:pic>
      <p:sp>
        <p:nvSpPr>
          <p:cNvPr id="5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lnSpc>
                <a:spcPct val="90000"/>
              </a:lnSpc>
              <a:buNone/>
              <a:tabLst>
                <a:tab algn="l" pos="0"/>
              </a:tabLst>
            </a:pPr>
            <a:r>
              <a:rPr b="1" lang="es-ES" sz="2600" spc="-1" strike="noStrike">
                <a:solidFill>
                  <a:srgbClr val="000000"/>
                </a:solidFill>
                <a:latin typeface="Calibri"/>
                <a:ea typeface="Calibri"/>
              </a:rPr>
              <a:t>Introducción</a:t>
            </a:r>
            <a:endParaRPr b="0" lang="es-MX" sz="2600" spc="-1" strike="noStrike">
              <a:solidFill>
                <a:srgbClr val="000000"/>
              </a:solidFill>
              <a:latin typeface="Arial"/>
            </a:endParaRPr>
          </a:p>
        </p:txBody>
      </p:sp>
      <p:sp>
        <p:nvSpPr>
          <p:cNvPr id="56" name="PlaceHolder 2"/>
          <p:cNvSpPr>
            <a:spLocks noGrp="1"/>
          </p:cNvSpPr>
          <p:nvPr>
            <p:ph type="sldNum" idx="5"/>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tabLst>
                <a:tab algn="l" pos="0"/>
              </a:tabLst>
              <a:defRPr b="0" lang="es-ES" sz="1400" spc="-1" strike="noStrike">
                <a:solidFill>
                  <a:srgbClr val="000000"/>
                </a:solidFill>
                <a:latin typeface="Times New Roman"/>
                <a:ea typeface="Times New Roman"/>
              </a:defRPr>
            </a:lvl1pPr>
          </a:lstStyle>
          <a:p>
            <a:pPr algn="r">
              <a:lnSpc>
                <a:spcPct val="100000"/>
              </a:lnSpc>
              <a:buNone/>
              <a:tabLst>
                <a:tab algn="l" pos="0"/>
              </a:tabLst>
            </a:pPr>
            <a:fld id="{547531CE-AB55-41FF-9208-B4EB47D505E2}" type="slidenum">
              <a:rPr b="0" lang="es-ES" sz="1400" spc="-1" strike="noStrike">
                <a:solidFill>
                  <a:srgbClr val="000000"/>
                </a:solidFill>
                <a:latin typeface="Times New Roman"/>
                <a:ea typeface="Times New Roman"/>
              </a:rPr>
              <a:t>1</a:t>
            </a:fld>
            <a:r>
              <a:rPr b="0" lang="es-ES" sz="1400" spc="-1" strike="noStrike">
                <a:solidFill>
                  <a:srgbClr val="000000"/>
                </a:solidFill>
                <a:latin typeface="Times New Roman"/>
                <a:ea typeface="Times New Roman"/>
              </a:rPr>
              <a:t>/18</a:t>
            </a:r>
            <a:endParaRPr b="0" lang="es-MX" sz="1400" spc="-1" strike="noStrike">
              <a:latin typeface="Times New Roman"/>
            </a:endParaRPr>
          </a:p>
        </p:txBody>
      </p:sp>
      <p:sp>
        <p:nvSpPr>
          <p:cNvPr id="57" name="PlaceHolder 3"/>
          <p:cNvSpPr>
            <a:spLocks noGrp="1"/>
          </p:cNvSpPr>
          <p:nvPr>
            <p:ph type="subTitle"/>
          </p:nvPr>
        </p:nvSpPr>
        <p:spPr>
          <a:xfrm>
            <a:off x="1630800" y="1694880"/>
            <a:ext cx="7436880" cy="2434680"/>
          </a:xfrm>
          <a:prstGeom prst="rect">
            <a:avLst/>
          </a:prstGeom>
          <a:noFill/>
          <a:ln w="0">
            <a:noFill/>
          </a:ln>
        </p:spPr>
        <p:txBody>
          <a:bodyPr lIns="0" rIns="0" tIns="0" bIns="0" anchor="ctr">
            <a:noAutofit/>
          </a:bodyPr>
          <a:p>
            <a:pPr marL="343080" indent="-343080" algn="just">
              <a:lnSpc>
                <a:spcPct val="90000"/>
              </a:lnSpc>
              <a:buClr>
                <a:srgbClr val="000000"/>
              </a:buClr>
              <a:buFont typeface="Arial"/>
              <a:buChar char="•"/>
            </a:pPr>
            <a:r>
              <a:rPr b="0" lang="es-ES" sz="2200" spc="-1" strike="noStrike">
                <a:solidFill>
                  <a:srgbClr val="000000"/>
                </a:solidFill>
                <a:latin typeface="Arial"/>
                <a:ea typeface="Arial"/>
              </a:rPr>
              <a:t>Redes Neuronales Artificiales </a:t>
            </a:r>
            <a:endParaRPr b="0" lang="es-MX" sz="2200" spc="-1" strike="noStrike">
              <a:latin typeface="Arial"/>
            </a:endParaRPr>
          </a:p>
          <a:p>
            <a:pPr algn="just">
              <a:lnSpc>
                <a:spcPct val="90000"/>
              </a:lnSpc>
              <a:buNone/>
              <a:tabLst>
                <a:tab algn="l" pos="0"/>
              </a:tabLst>
            </a:pPr>
            <a:endParaRPr b="0" lang="es-MX" sz="2200" spc="-1" strike="noStrike">
              <a:latin typeface="Arial"/>
            </a:endParaRPr>
          </a:p>
          <a:p>
            <a:pPr marL="343080" indent="-343080" algn="just">
              <a:lnSpc>
                <a:spcPct val="90000"/>
              </a:lnSpc>
              <a:buClr>
                <a:srgbClr val="000000"/>
              </a:buClr>
              <a:buFont typeface="Arial"/>
              <a:buChar char="•"/>
              <a:tabLst>
                <a:tab algn="l" pos="0"/>
              </a:tabLst>
            </a:pPr>
            <a:r>
              <a:rPr b="0" lang="es-ES" sz="2200" spc="-1" strike="noStrike">
                <a:solidFill>
                  <a:srgbClr val="000000"/>
                </a:solidFill>
                <a:latin typeface="Arial"/>
                <a:ea typeface="Arial"/>
              </a:rPr>
              <a:t>El aprendizaje incremental permite agregar nuevo conocimiento a un modelo sin la necesidad de entrenar a este con toda la información histórica.</a:t>
            </a:r>
            <a:endParaRPr b="0" lang="es-MX" sz="2200" spc="-1" strike="noStrike">
              <a:latin typeface="Arial"/>
            </a:endParaRPr>
          </a:p>
          <a:p>
            <a:pPr algn="just">
              <a:lnSpc>
                <a:spcPct val="90000"/>
              </a:lnSpc>
              <a:buNone/>
              <a:tabLst>
                <a:tab algn="l" pos="0"/>
              </a:tabLst>
            </a:pPr>
            <a:endParaRPr b="0" lang="es-MX" sz="2200" spc="-1" strike="noStrike">
              <a:latin typeface="Arial"/>
            </a:endParaRPr>
          </a:p>
          <a:p>
            <a:pPr marL="343080" indent="-343080" algn="just">
              <a:lnSpc>
                <a:spcPct val="90000"/>
              </a:lnSpc>
              <a:buClr>
                <a:srgbClr val="000000"/>
              </a:buClr>
              <a:buFont typeface="Arial"/>
              <a:buChar char="•"/>
              <a:tabLst>
                <a:tab algn="l" pos="0"/>
              </a:tabLst>
            </a:pPr>
            <a:r>
              <a:rPr b="0" lang="es-ES" sz="2200" spc="-1" strike="noStrike">
                <a:solidFill>
                  <a:srgbClr val="000000"/>
                </a:solidFill>
                <a:latin typeface="Arial"/>
                <a:ea typeface="Arial"/>
              </a:rPr>
              <a:t>En (Bullinaria, 20</a:t>
            </a:r>
            <a:r>
              <a:rPr b="0" lang="en-US" sz="2200" spc="-1" strike="noStrike">
                <a:solidFill>
                  <a:srgbClr val="000000"/>
                </a:solidFill>
                <a:latin typeface="Arial"/>
                <a:ea typeface="Arial"/>
              </a:rPr>
              <a:t>0</a:t>
            </a:r>
            <a:r>
              <a:rPr b="0" lang="es-ES" sz="2200" spc="-1" strike="noStrike">
                <a:solidFill>
                  <a:srgbClr val="000000"/>
                </a:solidFill>
                <a:latin typeface="Arial"/>
                <a:ea typeface="Arial"/>
              </a:rPr>
              <a:t>9) se introduce el concepto de memoria a corto y largo plazo</a:t>
            </a:r>
            <a:endParaRPr b="0" lang="es-MX"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subTitle"/>
          </p:nvPr>
        </p:nvSpPr>
        <p:spPr>
          <a:xfrm>
            <a:off x="1599120" y="1799640"/>
            <a:ext cx="7524720" cy="2563200"/>
          </a:xfrm>
          <a:prstGeom prst="rect">
            <a:avLst/>
          </a:prstGeom>
          <a:noFill/>
          <a:ln w="0">
            <a:noFill/>
          </a:ln>
        </p:spPr>
        <p:txBody>
          <a:bodyPr lIns="0" rIns="0" tIns="0" bIns="0" anchor="ctr">
            <a:noAutofit/>
          </a:bodyPr>
          <a:p>
            <a:pPr marL="343080" indent="-343080" algn="just">
              <a:lnSpc>
                <a:spcPct val="90000"/>
              </a:lnSpc>
              <a:buClr>
                <a:srgbClr val="000000"/>
              </a:buClr>
              <a:buFont typeface="Arial"/>
              <a:buChar char="•"/>
            </a:pPr>
            <a:r>
              <a:rPr b="0" lang="es-ES" sz="2400" spc="-1" strike="noStrike">
                <a:solidFill>
                  <a:srgbClr val="000000"/>
                </a:solidFill>
                <a:latin typeface="Calibri"/>
                <a:ea typeface="Calibri"/>
              </a:rPr>
              <a:t>El aprendizaje incremental </a:t>
            </a:r>
            <a:endParaRPr b="0" lang="es-MX" sz="2400" spc="-1" strike="noStrike">
              <a:latin typeface="Arial"/>
            </a:endParaRPr>
          </a:p>
          <a:p>
            <a:pPr marL="343080" indent="-343080" algn="just">
              <a:lnSpc>
                <a:spcPct val="90000"/>
              </a:lnSpc>
              <a:buClr>
                <a:srgbClr val="000000"/>
              </a:buClr>
              <a:buFont typeface="Arial"/>
              <a:buChar char="•"/>
            </a:pPr>
            <a:r>
              <a:rPr b="0" lang="es-ES" sz="2400" spc="-1" strike="noStrike">
                <a:solidFill>
                  <a:srgbClr val="000000"/>
                </a:solidFill>
                <a:latin typeface="Calibri"/>
                <a:ea typeface="Calibri"/>
              </a:rPr>
              <a:t>Memoria a corto plazo </a:t>
            </a:r>
            <a:endParaRPr b="0" lang="es-MX" sz="2400" spc="-1" strike="noStrike">
              <a:latin typeface="Arial"/>
            </a:endParaRPr>
          </a:p>
          <a:p>
            <a:pPr algn="just">
              <a:lnSpc>
                <a:spcPct val="90000"/>
              </a:lnSpc>
              <a:buNone/>
              <a:tabLst>
                <a:tab algn="l" pos="0"/>
              </a:tabLst>
            </a:pPr>
            <a:r>
              <a:rPr b="0" lang="es-ES" sz="2400" spc="-1" strike="noStrike">
                <a:solidFill>
                  <a:srgbClr val="000000"/>
                </a:solidFill>
                <a:latin typeface="Calibri"/>
                <a:ea typeface="Calibri"/>
              </a:rPr>
              <a:t>	</a:t>
            </a:r>
            <a:r>
              <a:rPr b="0" lang="es-ES" sz="2400" spc="-1" strike="noStrike">
                <a:solidFill>
                  <a:srgbClr val="000000"/>
                </a:solidFill>
                <a:latin typeface="Calibri"/>
                <a:ea typeface="Calibri"/>
              </a:rPr>
              <a:t>- Tasa de aprendizaje alta</a:t>
            </a:r>
            <a:endParaRPr b="0" lang="es-MX" sz="2400" spc="-1" strike="noStrike">
              <a:latin typeface="Arial"/>
            </a:endParaRPr>
          </a:p>
          <a:p>
            <a:pPr marL="343080" indent="-343080" algn="just">
              <a:lnSpc>
                <a:spcPct val="90000"/>
              </a:lnSpc>
              <a:buClr>
                <a:srgbClr val="000000"/>
              </a:buClr>
              <a:buFont typeface="Arial"/>
              <a:buChar char="•"/>
              <a:tabLst>
                <a:tab algn="l" pos="0"/>
              </a:tabLst>
            </a:pPr>
            <a:r>
              <a:rPr b="0" lang="es-ES" sz="2400" spc="-1" strike="noStrike">
                <a:solidFill>
                  <a:srgbClr val="000000"/>
                </a:solidFill>
                <a:latin typeface="Calibri"/>
                <a:ea typeface="Calibri"/>
              </a:rPr>
              <a:t>Memoria a largo plazo</a:t>
            </a:r>
            <a:endParaRPr b="0" lang="es-MX" sz="2400" spc="-1" strike="noStrike">
              <a:latin typeface="Arial"/>
            </a:endParaRPr>
          </a:p>
          <a:p>
            <a:pPr algn="just">
              <a:lnSpc>
                <a:spcPct val="90000"/>
              </a:lnSpc>
              <a:buNone/>
              <a:tabLst>
                <a:tab algn="l" pos="0"/>
              </a:tabLst>
            </a:pPr>
            <a:r>
              <a:rPr b="0" lang="es-ES" sz="2400" spc="-1" strike="noStrike">
                <a:solidFill>
                  <a:srgbClr val="000000"/>
                </a:solidFill>
                <a:latin typeface="Calibri"/>
                <a:ea typeface="Calibri"/>
              </a:rPr>
              <a:t>	</a:t>
            </a:r>
            <a:r>
              <a:rPr b="0" lang="es-ES" sz="2400" spc="-1" strike="noStrike">
                <a:solidFill>
                  <a:srgbClr val="000000"/>
                </a:solidFill>
                <a:latin typeface="Calibri"/>
                <a:ea typeface="Calibri"/>
              </a:rPr>
              <a:t>- Tasa de aprendizaje pequeña</a:t>
            </a:r>
            <a:endParaRPr b="0" lang="es-MX" sz="2400" spc="-1" strike="noStrike">
              <a:latin typeface="Arial"/>
            </a:endParaRPr>
          </a:p>
          <a:p>
            <a:pPr algn="just">
              <a:lnSpc>
                <a:spcPct val="90000"/>
              </a:lnSpc>
              <a:buNone/>
              <a:tabLst>
                <a:tab algn="l" pos="0"/>
              </a:tabLst>
            </a:pPr>
            <a:endParaRPr b="0" lang="es-MX" sz="2400" spc="-1" strike="noStrike">
              <a:latin typeface="Arial"/>
            </a:endParaRPr>
          </a:p>
          <a:p>
            <a:pPr algn="just">
              <a:lnSpc>
                <a:spcPct val="90000"/>
              </a:lnSpc>
              <a:buNone/>
              <a:tabLst>
                <a:tab algn="l" pos="0"/>
              </a:tabLst>
            </a:pPr>
            <a:r>
              <a:rPr b="0" lang="es-ES" sz="2400" spc="-1" strike="noStrike">
                <a:solidFill>
                  <a:srgbClr val="000000"/>
                </a:solidFill>
                <a:latin typeface="Calibri"/>
                <a:ea typeface="Calibri"/>
              </a:rPr>
              <a:t>Trabajo previo (Bullinaria 2009) se implementó el uso de duplicar los pesos, pero aún existe perdida de datos</a:t>
            </a:r>
            <a:endParaRPr b="0" lang="es-MX" sz="2400" spc="-1" strike="noStrike">
              <a:latin typeface="Arial"/>
            </a:endParaRPr>
          </a:p>
        </p:txBody>
      </p:sp>
      <p:pic>
        <p:nvPicPr>
          <p:cNvPr id="59" name="Google Shape;133;p4" descr=""/>
          <p:cNvPicPr/>
          <p:nvPr/>
        </p:nvPicPr>
        <p:blipFill>
          <a:blip r:embed="rId1"/>
          <a:stretch/>
        </p:blipFill>
        <p:spPr>
          <a:xfrm>
            <a:off x="360" y="4984200"/>
            <a:ext cx="10079280" cy="685440"/>
          </a:xfrm>
          <a:prstGeom prst="rect">
            <a:avLst/>
          </a:prstGeom>
          <a:ln w="0">
            <a:noFill/>
          </a:ln>
        </p:spPr>
      </p:pic>
      <p:pic>
        <p:nvPicPr>
          <p:cNvPr id="60" name="Google Shape;134;p4" descr=""/>
          <p:cNvPicPr/>
          <p:nvPr/>
        </p:nvPicPr>
        <p:blipFill>
          <a:blip r:embed="rId2"/>
          <a:stretch/>
        </p:blipFill>
        <p:spPr>
          <a:xfrm>
            <a:off x="360" y="0"/>
            <a:ext cx="1598400" cy="1484280"/>
          </a:xfrm>
          <a:prstGeom prst="rect">
            <a:avLst/>
          </a:prstGeom>
          <a:ln w="0">
            <a:noFill/>
          </a:ln>
        </p:spPr>
      </p:pic>
      <p:sp>
        <p:nvSpPr>
          <p:cNvPr id="61" name="PlaceHolder 2"/>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lnSpc>
                <a:spcPct val="90000"/>
              </a:lnSpc>
              <a:buNone/>
              <a:tabLst>
                <a:tab algn="l" pos="0"/>
              </a:tabLst>
            </a:pPr>
            <a:r>
              <a:rPr b="1" lang="es-ES" sz="2600" spc="-1" strike="noStrike">
                <a:solidFill>
                  <a:srgbClr val="000000"/>
                </a:solidFill>
                <a:latin typeface="Calibri"/>
                <a:ea typeface="Calibri"/>
              </a:rPr>
              <a:t>Planteamiento del Problema</a:t>
            </a:r>
            <a:endParaRPr b="0" lang="es-MX" sz="2600" spc="-1" strike="noStrike">
              <a:solidFill>
                <a:srgbClr val="000000"/>
              </a:solidFill>
              <a:latin typeface="Arial"/>
            </a:endParaRPr>
          </a:p>
        </p:txBody>
      </p:sp>
      <p:sp>
        <p:nvSpPr>
          <p:cNvPr id="62" name="PlaceHolder 3"/>
          <p:cNvSpPr>
            <a:spLocks noGrp="1"/>
          </p:cNvSpPr>
          <p:nvPr>
            <p:ph type="sldNum" idx="6"/>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tabLst>
                <a:tab algn="l" pos="0"/>
              </a:tabLst>
              <a:defRPr b="0" lang="es-ES" sz="1400" spc="-1" strike="noStrike">
                <a:solidFill>
                  <a:srgbClr val="000000"/>
                </a:solidFill>
                <a:latin typeface="Times New Roman"/>
                <a:ea typeface="Times New Roman"/>
              </a:defRPr>
            </a:lvl1pPr>
          </a:lstStyle>
          <a:p>
            <a:pPr algn="r">
              <a:lnSpc>
                <a:spcPct val="100000"/>
              </a:lnSpc>
              <a:buNone/>
              <a:tabLst>
                <a:tab algn="l" pos="0"/>
              </a:tabLst>
            </a:pPr>
            <a:fld id="{6D0060A3-8A5B-4F84-9F76-C245384F212D}" type="slidenum">
              <a:rPr b="0" lang="es-ES" sz="1400" spc="-1" strike="noStrike">
                <a:solidFill>
                  <a:srgbClr val="000000"/>
                </a:solidFill>
                <a:latin typeface="Times New Roman"/>
                <a:ea typeface="Times New Roman"/>
              </a:rPr>
              <a:t>1</a:t>
            </a:fld>
            <a:r>
              <a:rPr b="0" lang="es-ES" sz="1400" spc="-1" strike="noStrike">
                <a:solidFill>
                  <a:srgbClr val="000000"/>
                </a:solidFill>
                <a:latin typeface="Times New Roman"/>
                <a:ea typeface="Times New Roman"/>
              </a:rPr>
              <a:t>/18</a:t>
            </a:r>
            <a:endParaRPr b="0" lang="es-MX" sz="14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3" name="Google Shape;215;p13" descr=""/>
          <p:cNvPicPr/>
          <p:nvPr/>
        </p:nvPicPr>
        <p:blipFill>
          <a:blip r:embed="rId1"/>
          <a:stretch/>
        </p:blipFill>
        <p:spPr>
          <a:xfrm>
            <a:off x="360" y="4984200"/>
            <a:ext cx="10079280" cy="685440"/>
          </a:xfrm>
          <a:prstGeom prst="rect">
            <a:avLst/>
          </a:prstGeom>
          <a:ln w="0">
            <a:noFill/>
          </a:ln>
        </p:spPr>
      </p:pic>
      <p:pic>
        <p:nvPicPr>
          <p:cNvPr id="64" name="Google Shape;216;p13" descr=""/>
          <p:cNvPicPr/>
          <p:nvPr/>
        </p:nvPicPr>
        <p:blipFill>
          <a:blip r:embed="rId2"/>
          <a:stretch/>
        </p:blipFill>
        <p:spPr>
          <a:xfrm>
            <a:off x="360" y="0"/>
            <a:ext cx="1598400" cy="1484280"/>
          </a:xfrm>
          <a:prstGeom prst="rect">
            <a:avLst/>
          </a:prstGeom>
          <a:ln w="0">
            <a:noFill/>
          </a:ln>
        </p:spPr>
      </p:pic>
      <p:sp>
        <p:nvSpPr>
          <p:cNvPr id="65" name="PlaceHolder 1"/>
          <p:cNvSpPr>
            <a:spLocks noGrp="1"/>
          </p:cNvSpPr>
          <p:nvPr>
            <p:ph type="title"/>
          </p:nvPr>
        </p:nvSpPr>
        <p:spPr>
          <a:xfrm>
            <a:off x="504720" y="226800"/>
            <a:ext cx="9071280" cy="946080"/>
          </a:xfrm>
          <a:prstGeom prst="rect">
            <a:avLst/>
          </a:prstGeom>
          <a:noFill/>
          <a:ln w="0">
            <a:noFill/>
          </a:ln>
        </p:spPr>
        <p:txBody>
          <a:bodyPr lIns="0" rIns="0" tIns="0" bIns="0" anchor="ctr">
            <a:noAutofit/>
          </a:bodyPr>
          <a:p>
            <a:pPr algn="ctr">
              <a:lnSpc>
                <a:spcPct val="90000"/>
              </a:lnSpc>
              <a:buNone/>
              <a:tabLst>
                <a:tab algn="l" pos="0"/>
              </a:tabLst>
            </a:pPr>
            <a:r>
              <a:rPr b="1" lang="es-ES" sz="2600" spc="-1" strike="noStrike">
                <a:solidFill>
                  <a:srgbClr val="000000"/>
                </a:solidFill>
                <a:latin typeface="Calibri"/>
                <a:ea typeface="Calibri"/>
              </a:rPr>
              <a:t>Duplicación de matrices de pesos</a:t>
            </a:r>
            <a:endParaRPr b="0" lang="es-MX" sz="2600" spc="-1" strike="noStrike">
              <a:solidFill>
                <a:srgbClr val="000000"/>
              </a:solidFill>
              <a:latin typeface="Arial"/>
            </a:endParaRPr>
          </a:p>
        </p:txBody>
      </p:sp>
      <p:sp>
        <p:nvSpPr>
          <p:cNvPr id="66" name="PlaceHolder 2"/>
          <p:cNvSpPr>
            <a:spLocks noGrp="1"/>
          </p:cNvSpPr>
          <p:nvPr>
            <p:ph type="sldNum" idx="7"/>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tabLst>
                <a:tab algn="l" pos="0"/>
              </a:tabLst>
              <a:defRPr b="0" lang="es-ES" sz="1400" spc="-1" strike="noStrike">
                <a:solidFill>
                  <a:srgbClr val="000000"/>
                </a:solidFill>
                <a:latin typeface="Times New Roman"/>
                <a:ea typeface="Times New Roman"/>
              </a:defRPr>
            </a:lvl1pPr>
          </a:lstStyle>
          <a:p>
            <a:pPr algn="r">
              <a:lnSpc>
                <a:spcPct val="100000"/>
              </a:lnSpc>
              <a:buNone/>
              <a:tabLst>
                <a:tab algn="l" pos="0"/>
              </a:tabLst>
            </a:pPr>
            <a:fld id="{9F10F9E4-7376-4E4C-ADC7-E2C2E6ADEA91}" type="slidenum">
              <a:rPr b="0" lang="es-ES" sz="1400" spc="-1" strike="noStrike">
                <a:solidFill>
                  <a:srgbClr val="000000"/>
                </a:solidFill>
                <a:latin typeface="Times New Roman"/>
                <a:ea typeface="Times New Roman"/>
              </a:rPr>
              <a:t>1</a:t>
            </a:fld>
            <a:r>
              <a:rPr b="0" lang="es-ES" sz="1400" spc="-1" strike="noStrike">
                <a:solidFill>
                  <a:srgbClr val="000000"/>
                </a:solidFill>
                <a:latin typeface="Times New Roman"/>
                <a:ea typeface="Times New Roman"/>
              </a:rPr>
              <a:t>/18</a:t>
            </a:r>
            <a:endParaRPr b="0" lang="es-MX" sz="1400" spc="-1" strike="noStrike">
              <a:latin typeface="Times New Roman"/>
            </a:endParaRPr>
          </a:p>
        </p:txBody>
      </p:sp>
      <p:pic>
        <p:nvPicPr>
          <p:cNvPr id="67" name="Google Shape;219;p13" descr=""/>
          <p:cNvPicPr/>
          <p:nvPr/>
        </p:nvPicPr>
        <p:blipFill>
          <a:blip r:embed="rId3"/>
          <a:stretch/>
        </p:blipFill>
        <p:spPr>
          <a:xfrm>
            <a:off x="504720" y="2154240"/>
            <a:ext cx="3778200" cy="2031480"/>
          </a:xfrm>
          <a:prstGeom prst="rect">
            <a:avLst/>
          </a:prstGeom>
          <a:ln w="0">
            <a:noFill/>
          </a:ln>
        </p:spPr>
      </p:pic>
      <p:sp>
        <p:nvSpPr>
          <p:cNvPr id="68" name="Google Shape;220;p13"/>
          <p:cNvSpPr/>
          <p:nvPr/>
        </p:nvSpPr>
        <p:spPr>
          <a:xfrm>
            <a:off x="4582800" y="2795400"/>
            <a:ext cx="914040" cy="339120"/>
          </a:xfrm>
          <a:prstGeom prst="rightArrow">
            <a:avLst>
              <a:gd name="adj1" fmla="val 50000"/>
              <a:gd name="adj2" fmla="val 50000"/>
            </a:avLst>
          </a:prstGeom>
          <a:solidFill>
            <a:schemeClr val="accent1"/>
          </a:solidFill>
          <a:ln w="25400">
            <a:solidFill>
              <a:srgbClr val="395e89"/>
            </a:solidFill>
            <a:miter/>
          </a:ln>
        </p:spPr>
        <p:style>
          <a:lnRef idx="0"/>
          <a:fillRef idx="0"/>
          <a:effectRef idx="0"/>
          <a:fontRef idx="minor"/>
        </p:style>
      </p:sp>
      <p:pic>
        <p:nvPicPr>
          <p:cNvPr id="69" name="Google Shape;221;p13" descr=""/>
          <p:cNvPicPr/>
          <p:nvPr/>
        </p:nvPicPr>
        <p:blipFill>
          <a:blip r:embed="rId4"/>
          <a:stretch/>
        </p:blipFill>
        <p:spPr>
          <a:xfrm>
            <a:off x="6130800" y="1154880"/>
            <a:ext cx="3111480" cy="1632600"/>
          </a:xfrm>
          <a:prstGeom prst="rect">
            <a:avLst/>
          </a:prstGeom>
          <a:ln w="0">
            <a:noFill/>
          </a:ln>
        </p:spPr>
      </p:pic>
      <p:pic>
        <p:nvPicPr>
          <p:cNvPr id="70" name="Google Shape;222;p13" descr=""/>
          <p:cNvPicPr/>
          <p:nvPr/>
        </p:nvPicPr>
        <p:blipFill>
          <a:blip r:embed="rId5"/>
          <a:stretch/>
        </p:blipFill>
        <p:spPr>
          <a:xfrm>
            <a:off x="6130800" y="2908800"/>
            <a:ext cx="3111480" cy="16326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1" name="Google Shape;141;p5" descr=""/>
          <p:cNvPicPr/>
          <p:nvPr/>
        </p:nvPicPr>
        <p:blipFill>
          <a:blip r:embed="rId1"/>
          <a:stretch/>
        </p:blipFill>
        <p:spPr>
          <a:xfrm>
            <a:off x="360" y="4984200"/>
            <a:ext cx="10079280" cy="685440"/>
          </a:xfrm>
          <a:prstGeom prst="rect">
            <a:avLst/>
          </a:prstGeom>
          <a:ln w="0">
            <a:noFill/>
          </a:ln>
        </p:spPr>
      </p:pic>
      <p:pic>
        <p:nvPicPr>
          <p:cNvPr id="72" name="Google Shape;142;p5" descr=""/>
          <p:cNvPicPr/>
          <p:nvPr/>
        </p:nvPicPr>
        <p:blipFill>
          <a:blip r:embed="rId2"/>
          <a:stretch/>
        </p:blipFill>
        <p:spPr>
          <a:xfrm>
            <a:off x="360" y="0"/>
            <a:ext cx="1598400" cy="1484280"/>
          </a:xfrm>
          <a:prstGeom prst="rect">
            <a:avLst/>
          </a:prstGeom>
          <a:ln w="0">
            <a:noFill/>
          </a:ln>
        </p:spPr>
      </p:pic>
      <p:sp>
        <p:nvSpPr>
          <p:cNvPr id="73" name="Google Shape;143;p5"/>
          <p:cNvSpPr/>
          <p:nvPr/>
        </p:nvSpPr>
        <p:spPr>
          <a:xfrm>
            <a:off x="1581120" y="455760"/>
            <a:ext cx="8248320" cy="4478760"/>
          </a:xfrm>
          <a:prstGeom prst="rect">
            <a:avLst/>
          </a:prstGeom>
          <a:noFill/>
          <a:ln w="0">
            <a:noFill/>
          </a:ln>
        </p:spPr>
        <p:style>
          <a:lnRef idx="0"/>
          <a:fillRef idx="0"/>
          <a:effectRef idx="0"/>
          <a:fontRef idx="minor"/>
        </p:style>
        <p:txBody>
          <a:bodyPr anchor="t">
            <a:spAutoFit/>
          </a:bodyPr>
          <a:p>
            <a:pPr>
              <a:lnSpc>
                <a:spcPct val="100000"/>
              </a:lnSpc>
              <a:buNone/>
              <a:tabLst>
                <a:tab algn="l" pos="0"/>
              </a:tabLst>
            </a:pPr>
            <a:r>
              <a:rPr b="1" lang="es-ES" sz="2600" spc="-1" strike="noStrike">
                <a:solidFill>
                  <a:srgbClr val="000000"/>
                </a:solidFill>
                <a:latin typeface="Calibri"/>
                <a:ea typeface="Calibri"/>
              </a:rPr>
              <a:t>Objetivo General </a:t>
            </a:r>
            <a:endParaRPr b="0" lang="es-MX" sz="2600" spc="-1" strike="noStrike">
              <a:latin typeface="Arial"/>
            </a:endParaRPr>
          </a:p>
          <a:p>
            <a:pPr>
              <a:lnSpc>
                <a:spcPct val="100000"/>
              </a:lnSpc>
              <a:buNone/>
              <a:tabLst>
                <a:tab algn="l" pos="0"/>
              </a:tabLst>
            </a:pPr>
            <a:endParaRPr b="0" lang="es-MX" sz="1500" spc="-1" strike="noStrike">
              <a:latin typeface="Arial"/>
            </a:endParaRPr>
          </a:p>
          <a:p>
            <a:pPr>
              <a:lnSpc>
                <a:spcPct val="100000"/>
              </a:lnSpc>
              <a:buNone/>
              <a:tabLst>
                <a:tab algn="l" pos="0"/>
              </a:tabLst>
            </a:pPr>
            <a:r>
              <a:rPr b="0" lang="es-ES" sz="2400" spc="-1" strike="noStrike">
                <a:solidFill>
                  <a:srgbClr val="000000"/>
                </a:solidFill>
                <a:latin typeface="Calibri"/>
                <a:ea typeface="Calibri"/>
              </a:rPr>
              <a:t>Diseñar una red neuronal artificial para aprendizaje incremental basada en el principio de la memoria a corto y largo plazo usando mas de dos matrices de pesos. </a:t>
            </a:r>
            <a:endParaRPr b="0" lang="es-MX" sz="2400" spc="-1" strike="noStrike">
              <a:latin typeface="Arial"/>
            </a:endParaRPr>
          </a:p>
          <a:p>
            <a:pPr>
              <a:lnSpc>
                <a:spcPct val="100000"/>
              </a:lnSpc>
              <a:buNone/>
              <a:tabLst>
                <a:tab algn="l" pos="0"/>
              </a:tabLst>
            </a:pPr>
            <a:endParaRPr b="0" lang="es-MX" sz="1400" spc="-1" strike="noStrike">
              <a:latin typeface="Arial"/>
            </a:endParaRPr>
          </a:p>
          <a:p>
            <a:pPr>
              <a:lnSpc>
                <a:spcPct val="100000"/>
              </a:lnSpc>
              <a:buNone/>
              <a:tabLst>
                <a:tab algn="l" pos="0"/>
              </a:tabLst>
            </a:pPr>
            <a:r>
              <a:rPr b="1" lang="es-ES" sz="2600" spc="-1" strike="noStrike">
                <a:solidFill>
                  <a:srgbClr val="000000"/>
                </a:solidFill>
                <a:latin typeface="Calibri"/>
                <a:ea typeface="Calibri"/>
              </a:rPr>
              <a:t>Objetivo Particulares </a:t>
            </a:r>
            <a:endParaRPr b="0" lang="es-MX" sz="2600" spc="-1" strike="noStrike">
              <a:latin typeface="Arial"/>
            </a:endParaRPr>
          </a:p>
          <a:p>
            <a:pPr>
              <a:lnSpc>
                <a:spcPct val="100000"/>
              </a:lnSpc>
              <a:buNone/>
              <a:tabLst>
                <a:tab algn="l" pos="0"/>
              </a:tabLst>
            </a:pPr>
            <a:endParaRPr b="0" lang="es-MX" sz="1500" spc="-1" strike="noStrike">
              <a:latin typeface="Arial"/>
            </a:endParaRPr>
          </a:p>
          <a:p>
            <a:pPr marL="285840" indent="-285840">
              <a:lnSpc>
                <a:spcPct val="100000"/>
              </a:lnSpc>
              <a:buClr>
                <a:srgbClr val="000000"/>
              </a:buClr>
              <a:buFont typeface="Arial"/>
              <a:buChar char="•"/>
              <a:tabLst>
                <a:tab algn="l" pos="0"/>
              </a:tabLst>
            </a:pPr>
            <a:r>
              <a:rPr b="0" lang="es-ES" sz="2400" spc="-1" strike="noStrike">
                <a:solidFill>
                  <a:srgbClr val="000000"/>
                </a:solidFill>
                <a:latin typeface="Calibri"/>
                <a:ea typeface="Calibri"/>
              </a:rPr>
              <a:t>Implementar el algoritmo mostrado en (Bullinaria, 2009)</a:t>
            </a:r>
            <a:endParaRPr b="0" lang="es-MX" sz="2400" spc="-1" strike="noStrike">
              <a:latin typeface="Arial"/>
            </a:endParaRPr>
          </a:p>
          <a:p>
            <a:pPr marL="285840" indent="-285840">
              <a:lnSpc>
                <a:spcPct val="100000"/>
              </a:lnSpc>
              <a:buClr>
                <a:srgbClr val="000000"/>
              </a:buClr>
              <a:buFont typeface="Arial"/>
              <a:buChar char="•"/>
              <a:tabLst>
                <a:tab algn="l" pos="0"/>
              </a:tabLst>
            </a:pPr>
            <a:r>
              <a:rPr b="0" lang="es-ES" sz="2400" spc="-1" strike="noStrike">
                <a:solidFill>
                  <a:srgbClr val="000000"/>
                </a:solidFill>
                <a:latin typeface="Calibri"/>
                <a:ea typeface="Calibri"/>
              </a:rPr>
              <a:t>Obtener el conjunto de datos de Optical Digits</a:t>
            </a:r>
            <a:endParaRPr b="0" lang="es-MX" sz="2400" spc="-1" strike="noStrike">
              <a:latin typeface="Arial"/>
            </a:endParaRPr>
          </a:p>
          <a:p>
            <a:pPr marL="285840" indent="-285840">
              <a:lnSpc>
                <a:spcPct val="100000"/>
              </a:lnSpc>
              <a:buClr>
                <a:srgbClr val="000000"/>
              </a:buClr>
              <a:buFont typeface="Arial"/>
              <a:buChar char="•"/>
              <a:tabLst>
                <a:tab algn="l" pos="0"/>
              </a:tabLst>
            </a:pPr>
            <a:r>
              <a:rPr b="0" lang="es-ES" sz="2400" spc="-1" strike="noStrike">
                <a:solidFill>
                  <a:srgbClr val="000000"/>
                </a:solidFill>
                <a:latin typeface="Calibri"/>
                <a:ea typeface="Calibri"/>
              </a:rPr>
              <a:t>Separar el conjunto de entrenamiento y de prueba</a:t>
            </a:r>
            <a:endParaRPr b="0" lang="es-MX" sz="2400" spc="-1" strike="noStrike">
              <a:latin typeface="Arial"/>
            </a:endParaRPr>
          </a:p>
          <a:p>
            <a:pPr marL="285840" indent="-285840">
              <a:lnSpc>
                <a:spcPct val="100000"/>
              </a:lnSpc>
              <a:buClr>
                <a:srgbClr val="000000"/>
              </a:buClr>
              <a:buFont typeface="Arial"/>
              <a:buChar char="•"/>
              <a:tabLst>
                <a:tab algn="l" pos="0"/>
              </a:tabLst>
            </a:pPr>
            <a:r>
              <a:rPr b="0" lang="es-ES" sz="2400" spc="-1" strike="noStrike">
                <a:solidFill>
                  <a:srgbClr val="000000"/>
                </a:solidFill>
                <a:latin typeface="Calibri"/>
                <a:ea typeface="Calibri"/>
              </a:rPr>
              <a:t>Tomar como base el algoritmo implementado y extenderlo</a:t>
            </a:r>
            <a:endParaRPr b="0" lang="es-MX" sz="2400" spc="-1" strike="noStrike">
              <a:latin typeface="Arial"/>
            </a:endParaRPr>
          </a:p>
          <a:p>
            <a:pPr marL="285840" indent="-285840">
              <a:lnSpc>
                <a:spcPct val="100000"/>
              </a:lnSpc>
              <a:buClr>
                <a:srgbClr val="000000"/>
              </a:buClr>
              <a:buFont typeface="Arial"/>
              <a:buChar char="•"/>
              <a:tabLst>
                <a:tab algn="l" pos="0"/>
              </a:tabLst>
            </a:pPr>
            <a:r>
              <a:rPr b="0" lang="es-ES" sz="2400" spc="-1" strike="noStrike">
                <a:solidFill>
                  <a:srgbClr val="000000"/>
                </a:solidFill>
                <a:latin typeface="Calibri"/>
                <a:ea typeface="Calibri"/>
              </a:rPr>
              <a:t>Comparar ambas implementaciones</a:t>
            </a:r>
            <a:endParaRPr b="0" lang="es-MX" sz="2400" spc="-1" strike="noStrike">
              <a:latin typeface="Arial"/>
            </a:endParaRPr>
          </a:p>
        </p:txBody>
      </p:sp>
      <p:sp>
        <p:nvSpPr>
          <p:cNvPr id="74" name="PlaceHolder 1"/>
          <p:cNvSpPr>
            <a:spLocks noGrp="1"/>
          </p:cNvSpPr>
          <p:nvPr>
            <p:ph type="sldNum" idx="8"/>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tabLst>
                <a:tab algn="l" pos="0"/>
              </a:tabLst>
              <a:defRPr b="0" lang="es-ES" sz="1400" spc="-1" strike="noStrike">
                <a:solidFill>
                  <a:srgbClr val="000000"/>
                </a:solidFill>
                <a:latin typeface="Times New Roman"/>
                <a:ea typeface="Times New Roman"/>
              </a:defRPr>
            </a:lvl1pPr>
          </a:lstStyle>
          <a:p>
            <a:pPr algn="r">
              <a:lnSpc>
                <a:spcPct val="100000"/>
              </a:lnSpc>
              <a:buNone/>
              <a:tabLst>
                <a:tab algn="l" pos="0"/>
              </a:tabLst>
            </a:pPr>
            <a:fld id="{8424212C-5A70-43C1-B3B7-0124794E4E62}" type="slidenum">
              <a:rPr b="0" lang="es-ES" sz="1400" spc="-1" strike="noStrike">
                <a:solidFill>
                  <a:srgbClr val="000000"/>
                </a:solidFill>
                <a:latin typeface="Times New Roman"/>
                <a:ea typeface="Times New Roman"/>
              </a:rPr>
              <a:t>1</a:t>
            </a:fld>
            <a:r>
              <a:rPr b="0" lang="es-ES" sz="1400" spc="-1" strike="noStrike">
                <a:solidFill>
                  <a:srgbClr val="000000"/>
                </a:solidFill>
                <a:latin typeface="Times New Roman"/>
                <a:ea typeface="Times New Roman"/>
              </a:rPr>
              <a:t>/18</a:t>
            </a:r>
            <a:endParaRPr b="0" lang="es-MX" sz="14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5" name="Google Shape;149;p6" descr=""/>
          <p:cNvPicPr/>
          <p:nvPr/>
        </p:nvPicPr>
        <p:blipFill>
          <a:blip r:embed="rId1"/>
          <a:stretch/>
        </p:blipFill>
        <p:spPr>
          <a:xfrm>
            <a:off x="360" y="4984200"/>
            <a:ext cx="10079280" cy="685440"/>
          </a:xfrm>
          <a:prstGeom prst="rect">
            <a:avLst/>
          </a:prstGeom>
          <a:ln w="0">
            <a:noFill/>
          </a:ln>
        </p:spPr>
      </p:pic>
      <p:pic>
        <p:nvPicPr>
          <p:cNvPr id="76" name="Google Shape;150;p6" descr=""/>
          <p:cNvPicPr/>
          <p:nvPr/>
        </p:nvPicPr>
        <p:blipFill>
          <a:blip r:embed="rId2"/>
          <a:stretch/>
        </p:blipFill>
        <p:spPr>
          <a:xfrm>
            <a:off x="360" y="0"/>
            <a:ext cx="1598400" cy="1484280"/>
          </a:xfrm>
          <a:prstGeom prst="rect">
            <a:avLst/>
          </a:prstGeom>
          <a:ln w="0">
            <a:noFill/>
          </a:ln>
        </p:spPr>
      </p:pic>
      <p:sp>
        <p:nvSpPr>
          <p:cNvPr id="77" name="Google Shape;151;p6"/>
          <p:cNvSpPr/>
          <p:nvPr/>
        </p:nvSpPr>
        <p:spPr>
          <a:xfrm>
            <a:off x="1986120" y="402840"/>
            <a:ext cx="6107760" cy="678600"/>
          </a:xfrm>
          <a:prstGeom prst="rect">
            <a:avLst/>
          </a:prstGeom>
          <a:noFill/>
          <a:ln w="0">
            <a:noFill/>
          </a:ln>
        </p:spPr>
        <p:style>
          <a:lnRef idx="0"/>
          <a:fillRef idx="0"/>
          <a:effectRef idx="0"/>
          <a:fontRef idx="minor"/>
        </p:style>
        <p:txBody>
          <a:bodyPr anchor="ctr">
            <a:normAutofit/>
          </a:bodyPr>
          <a:p>
            <a:pPr algn="ctr">
              <a:lnSpc>
                <a:spcPct val="100000"/>
              </a:lnSpc>
              <a:buNone/>
              <a:tabLst>
                <a:tab algn="l" pos="0"/>
              </a:tabLst>
            </a:pPr>
            <a:r>
              <a:rPr b="1" lang="es-ES" sz="2600" spc="-1" strike="noStrike">
                <a:solidFill>
                  <a:srgbClr val="000000"/>
                </a:solidFill>
                <a:latin typeface="Calibri"/>
                <a:ea typeface="Calibri"/>
              </a:rPr>
              <a:t>Hipótesis </a:t>
            </a:r>
            <a:endParaRPr b="0" lang="es-MX" sz="2600" spc="-1" strike="noStrike">
              <a:latin typeface="Arial"/>
            </a:endParaRPr>
          </a:p>
        </p:txBody>
      </p:sp>
      <p:sp>
        <p:nvSpPr>
          <p:cNvPr id="78" name="Google Shape;152;p6"/>
          <p:cNvSpPr/>
          <p:nvPr/>
        </p:nvSpPr>
        <p:spPr>
          <a:xfrm>
            <a:off x="1312560" y="1763280"/>
            <a:ext cx="7669800" cy="1919880"/>
          </a:xfrm>
          <a:prstGeom prst="rect">
            <a:avLst/>
          </a:prstGeom>
          <a:noFill/>
          <a:ln w="0">
            <a:noFill/>
          </a:ln>
        </p:spPr>
        <p:style>
          <a:lnRef idx="0"/>
          <a:fillRef idx="0"/>
          <a:effectRef idx="0"/>
          <a:fontRef idx="minor"/>
        </p:style>
        <p:txBody>
          <a:bodyPr anchor="t">
            <a:spAutoFit/>
          </a:bodyPr>
          <a:p>
            <a:pPr algn="just">
              <a:lnSpc>
                <a:spcPct val="100000"/>
              </a:lnSpc>
              <a:buNone/>
              <a:tabLst>
                <a:tab algn="l" pos="0"/>
              </a:tabLst>
            </a:pPr>
            <a:r>
              <a:rPr b="0" lang="es-ES" sz="2400" spc="-1" strike="noStrike">
                <a:solidFill>
                  <a:srgbClr val="000000"/>
                </a:solidFill>
                <a:latin typeface="Calibri"/>
                <a:ea typeface="Calibri"/>
              </a:rPr>
              <a:t>Al tener más de dos matrices de pesos duplicados con sus respectivas tasas de aprendizaje, permite tener un menor olvido de la información previa aprendida, en un modelo de aprendizaje incremental con redes neuronales artificiales del tipo MLP, al usar el algoritmo de Backpropagation</a:t>
            </a:r>
            <a:endParaRPr b="0" lang="es-MX" sz="2400" spc="-1" strike="noStrike">
              <a:latin typeface="Arial"/>
            </a:endParaRPr>
          </a:p>
        </p:txBody>
      </p:sp>
      <p:sp>
        <p:nvSpPr>
          <p:cNvPr id="79" name="PlaceHolder 1"/>
          <p:cNvSpPr>
            <a:spLocks noGrp="1"/>
          </p:cNvSpPr>
          <p:nvPr>
            <p:ph type="sldNum" idx="9"/>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tabLst>
                <a:tab algn="l" pos="0"/>
              </a:tabLst>
              <a:defRPr b="0" lang="es-ES" sz="1400" spc="-1" strike="noStrike">
                <a:solidFill>
                  <a:srgbClr val="000000"/>
                </a:solidFill>
                <a:latin typeface="Times New Roman"/>
                <a:ea typeface="Times New Roman"/>
              </a:defRPr>
            </a:lvl1pPr>
          </a:lstStyle>
          <a:p>
            <a:pPr algn="r">
              <a:lnSpc>
                <a:spcPct val="100000"/>
              </a:lnSpc>
              <a:buNone/>
              <a:tabLst>
                <a:tab algn="l" pos="0"/>
              </a:tabLst>
            </a:pPr>
            <a:fld id="{45E84D77-4C16-4FC3-8370-FC3F9AF9C282}" type="slidenum">
              <a:rPr b="0" lang="es-ES" sz="1400" spc="-1" strike="noStrike">
                <a:solidFill>
                  <a:srgbClr val="000000"/>
                </a:solidFill>
                <a:latin typeface="Times New Roman"/>
                <a:ea typeface="Times New Roman"/>
              </a:rPr>
              <a:t>7</a:t>
            </a:fld>
            <a:r>
              <a:rPr b="0" lang="es-ES" sz="1400" spc="-1" strike="noStrike">
                <a:solidFill>
                  <a:srgbClr val="000000"/>
                </a:solidFill>
                <a:latin typeface="Times New Roman"/>
                <a:ea typeface="Times New Roman"/>
              </a:rPr>
              <a:t>/18</a:t>
            </a:r>
            <a:endParaRPr b="0" lang="es-MX" sz="14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subTitle"/>
          </p:nvPr>
        </p:nvSpPr>
        <p:spPr>
          <a:xfrm>
            <a:off x="1247760" y="1473840"/>
            <a:ext cx="8154000" cy="1779120"/>
          </a:xfrm>
          <a:prstGeom prst="rect">
            <a:avLst/>
          </a:prstGeom>
          <a:noFill/>
          <a:ln w="0">
            <a:noFill/>
          </a:ln>
        </p:spPr>
        <p:txBody>
          <a:bodyPr lIns="0" rIns="0" tIns="0" bIns="0" anchor="ctr">
            <a:noAutofit/>
          </a:bodyPr>
          <a:p>
            <a:pPr marL="343080" indent="-343080" algn="just">
              <a:lnSpc>
                <a:spcPct val="90000"/>
              </a:lnSpc>
              <a:buClr>
                <a:srgbClr val="000000"/>
              </a:buClr>
              <a:buFont typeface="Arial"/>
              <a:buChar char="•"/>
            </a:pPr>
            <a:r>
              <a:rPr b="0" lang="es-ES" sz="2400" spc="-1" strike="noStrike">
                <a:solidFill>
                  <a:srgbClr val="000000"/>
                </a:solidFill>
                <a:latin typeface="Arial"/>
                <a:ea typeface="Arial"/>
              </a:rPr>
              <a:t>Tener un menor olvido al aplicar el principio del aprendizaje incremental.</a:t>
            </a:r>
            <a:endParaRPr b="0" lang="es-MX" sz="2400" spc="-1" strike="noStrike">
              <a:latin typeface="Arial"/>
            </a:endParaRPr>
          </a:p>
          <a:p>
            <a:pPr marL="343080" indent="-343080" algn="just">
              <a:lnSpc>
                <a:spcPct val="90000"/>
              </a:lnSpc>
              <a:buClr>
                <a:srgbClr val="000000"/>
              </a:buClr>
              <a:buFont typeface="Arial"/>
              <a:buChar char="•"/>
            </a:pPr>
            <a:r>
              <a:rPr b="0" lang="es-ES" sz="2400" spc="-1" strike="noStrike">
                <a:solidFill>
                  <a:srgbClr val="000000"/>
                </a:solidFill>
                <a:latin typeface="Arial"/>
                <a:ea typeface="Arial"/>
              </a:rPr>
              <a:t>Se usa Python debido a que se puede usar con TensorFlow / Keras.</a:t>
            </a:r>
            <a:endParaRPr b="0" lang="es-MX" sz="2400" spc="-1" strike="noStrike">
              <a:latin typeface="Arial"/>
            </a:endParaRPr>
          </a:p>
        </p:txBody>
      </p:sp>
      <p:pic>
        <p:nvPicPr>
          <p:cNvPr id="81" name="Google Shape;159;p7" descr=""/>
          <p:cNvPicPr/>
          <p:nvPr/>
        </p:nvPicPr>
        <p:blipFill>
          <a:blip r:embed="rId1"/>
          <a:stretch/>
        </p:blipFill>
        <p:spPr>
          <a:xfrm>
            <a:off x="360" y="4984200"/>
            <a:ext cx="10079280" cy="685440"/>
          </a:xfrm>
          <a:prstGeom prst="rect">
            <a:avLst/>
          </a:prstGeom>
          <a:ln w="0">
            <a:noFill/>
          </a:ln>
        </p:spPr>
      </p:pic>
      <p:pic>
        <p:nvPicPr>
          <p:cNvPr id="82" name="Google Shape;160;p7" descr=""/>
          <p:cNvPicPr/>
          <p:nvPr/>
        </p:nvPicPr>
        <p:blipFill>
          <a:blip r:embed="rId2"/>
          <a:stretch/>
        </p:blipFill>
        <p:spPr>
          <a:xfrm>
            <a:off x="360" y="0"/>
            <a:ext cx="1598400" cy="1484280"/>
          </a:xfrm>
          <a:prstGeom prst="rect">
            <a:avLst/>
          </a:prstGeom>
          <a:ln w="0">
            <a:noFill/>
          </a:ln>
        </p:spPr>
      </p:pic>
      <p:sp>
        <p:nvSpPr>
          <p:cNvPr id="83" name="PlaceHolder 2"/>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lnSpc>
                <a:spcPct val="90000"/>
              </a:lnSpc>
              <a:buNone/>
              <a:tabLst>
                <a:tab algn="l" pos="0"/>
              </a:tabLst>
            </a:pPr>
            <a:r>
              <a:rPr b="1" lang="es-ES" sz="2600" spc="-1" strike="noStrike">
                <a:solidFill>
                  <a:srgbClr val="000000"/>
                </a:solidFill>
                <a:latin typeface="Calibri"/>
                <a:ea typeface="Calibri"/>
              </a:rPr>
              <a:t>Justificación</a:t>
            </a:r>
            <a:endParaRPr b="0" lang="es-MX" sz="2600" spc="-1" strike="noStrike">
              <a:solidFill>
                <a:srgbClr val="000000"/>
              </a:solidFill>
              <a:latin typeface="Arial"/>
            </a:endParaRPr>
          </a:p>
        </p:txBody>
      </p:sp>
      <p:sp>
        <p:nvSpPr>
          <p:cNvPr id="84" name="PlaceHolder 3"/>
          <p:cNvSpPr>
            <a:spLocks noGrp="1"/>
          </p:cNvSpPr>
          <p:nvPr>
            <p:ph type="sldNum" idx="10"/>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tabLst>
                <a:tab algn="l" pos="0"/>
              </a:tabLst>
              <a:defRPr b="0" lang="es-ES" sz="1400" spc="-1" strike="noStrike">
                <a:solidFill>
                  <a:srgbClr val="000000"/>
                </a:solidFill>
                <a:latin typeface="Times New Roman"/>
                <a:ea typeface="Times New Roman"/>
              </a:defRPr>
            </a:lvl1pPr>
          </a:lstStyle>
          <a:p>
            <a:pPr algn="r">
              <a:lnSpc>
                <a:spcPct val="100000"/>
              </a:lnSpc>
              <a:buNone/>
              <a:tabLst>
                <a:tab algn="l" pos="0"/>
              </a:tabLst>
            </a:pPr>
            <a:fld id="{BC26A495-BBE0-4B15-A704-05BB44C6E803}" type="slidenum">
              <a:rPr b="0" lang="es-ES" sz="1400" spc="-1" strike="noStrike">
                <a:solidFill>
                  <a:srgbClr val="000000"/>
                </a:solidFill>
                <a:latin typeface="Times New Roman"/>
                <a:ea typeface="Times New Roman"/>
              </a:rPr>
              <a:t>7</a:t>
            </a:fld>
            <a:r>
              <a:rPr b="0" lang="es-ES" sz="1400" spc="-1" strike="noStrike">
                <a:solidFill>
                  <a:srgbClr val="000000"/>
                </a:solidFill>
                <a:latin typeface="Times New Roman"/>
                <a:ea typeface="Times New Roman"/>
              </a:rPr>
              <a:t>/18</a:t>
            </a:r>
            <a:endParaRPr b="0" lang="es-MX" sz="1400" spc="-1" strike="noStrike">
              <a:latin typeface="Times New Roman"/>
            </a:endParaRPr>
          </a:p>
        </p:txBody>
      </p:sp>
      <p:pic>
        <p:nvPicPr>
          <p:cNvPr id="85" name="Picture 2" descr="Python-Symbol - Armadillo Amarillo"/>
          <p:cNvPicPr/>
          <p:nvPr/>
        </p:nvPicPr>
        <p:blipFill>
          <a:blip r:embed="rId3"/>
          <a:srcRect l="25180" t="0" r="20778" b="0"/>
          <a:stretch/>
        </p:blipFill>
        <p:spPr>
          <a:xfrm>
            <a:off x="2284560" y="3328920"/>
            <a:ext cx="1362240" cy="1418400"/>
          </a:xfrm>
          <a:prstGeom prst="rect">
            <a:avLst/>
          </a:prstGeom>
          <a:ln w="0">
            <a:noFill/>
          </a:ln>
        </p:spPr>
      </p:pic>
      <p:pic>
        <p:nvPicPr>
          <p:cNvPr id="86" name="Picture 6" descr="Machine learning con TensorFlow y Keras en Python"/>
          <p:cNvPicPr/>
          <p:nvPr/>
        </p:nvPicPr>
        <p:blipFill>
          <a:blip r:embed="rId4"/>
          <a:srcRect l="0" t="22310" r="0" b="15420"/>
          <a:stretch/>
        </p:blipFill>
        <p:spPr>
          <a:xfrm>
            <a:off x="5597640" y="3253320"/>
            <a:ext cx="2874960" cy="13428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subTitle"/>
          </p:nvPr>
        </p:nvSpPr>
        <p:spPr>
          <a:xfrm>
            <a:off x="1689120" y="2097720"/>
            <a:ext cx="7390080" cy="1656000"/>
          </a:xfrm>
          <a:prstGeom prst="rect">
            <a:avLst/>
          </a:prstGeom>
          <a:noFill/>
          <a:ln w="0">
            <a:noFill/>
          </a:ln>
        </p:spPr>
        <p:txBody>
          <a:bodyPr lIns="0" rIns="0" tIns="0" bIns="0" anchor="ctr">
            <a:noAutofit/>
          </a:bodyPr>
          <a:p>
            <a:pPr algn="just">
              <a:lnSpc>
                <a:spcPct val="90000"/>
              </a:lnSpc>
              <a:buNone/>
              <a:tabLst>
                <a:tab algn="l" pos="0"/>
              </a:tabLst>
            </a:pPr>
            <a:r>
              <a:rPr b="0" lang="es-ES" sz="2400" spc="-1" strike="noStrike">
                <a:solidFill>
                  <a:srgbClr val="000000"/>
                </a:solidFill>
                <a:latin typeface="Calibri"/>
                <a:ea typeface="Calibri"/>
              </a:rPr>
              <a:t>Se utilizará redes neuronales del tipo perceptrón multicapa</a:t>
            </a:r>
            <a:endParaRPr b="0" lang="es-MX" sz="2400" spc="-1" strike="noStrike">
              <a:latin typeface="Arial"/>
            </a:endParaRPr>
          </a:p>
          <a:p>
            <a:pPr algn="just">
              <a:lnSpc>
                <a:spcPct val="90000"/>
              </a:lnSpc>
              <a:buNone/>
              <a:tabLst>
                <a:tab algn="l" pos="0"/>
              </a:tabLst>
            </a:pPr>
            <a:r>
              <a:rPr b="0" lang="es-ES" sz="2400" spc="-1" strike="noStrike">
                <a:solidFill>
                  <a:srgbClr val="000000"/>
                </a:solidFill>
                <a:latin typeface="Calibri"/>
                <a:ea typeface="Calibri"/>
              </a:rPr>
              <a:t>Se limitará a explorar la mejora en rendimiento al tener mas de dos matrices duplicadas de pesos en la red con aprendizaje incremental</a:t>
            </a:r>
            <a:endParaRPr b="0" lang="es-MX" sz="2400" spc="-1" strike="noStrike">
              <a:latin typeface="Arial"/>
            </a:endParaRPr>
          </a:p>
        </p:txBody>
      </p:sp>
      <p:pic>
        <p:nvPicPr>
          <p:cNvPr id="88" name="Google Shape;168;p8" descr=""/>
          <p:cNvPicPr/>
          <p:nvPr/>
        </p:nvPicPr>
        <p:blipFill>
          <a:blip r:embed="rId1"/>
          <a:stretch/>
        </p:blipFill>
        <p:spPr>
          <a:xfrm>
            <a:off x="360" y="4984200"/>
            <a:ext cx="10079280" cy="685440"/>
          </a:xfrm>
          <a:prstGeom prst="rect">
            <a:avLst/>
          </a:prstGeom>
          <a:ln w="0">
            <a:noFill/>
          </a:ln>
        </p:spPr>
      </p:pic>
      <p:pic>
        <p:nvPicPr>
          <p:cNvPr id="89" name="Google Shape;169;p8" descr=""/>
          <p:cNvPicPr/>
          <p:nvPr/>
        </p:nvPicPr>
        <p:blipFill>
          <a:blip r:embed="rId2"/>
          <a:stretch/>
        </p:blipFill>
        <p:spPr>
          <a:xfrm>
            <a:off x="360" y="0"/>
            <a:ext cx="1598400" cy="1484280"/>
          </a:xfrm>
          <a:prstGeom prst="rect">
            <a:avLst/>
          </a:prstGeom>
          <a:ln w="0">
            <a:noFill/>
          </a:ln>
        </p:spPr>
      </p:pic>
      <p:sp>
        <p:nvSpPr>
          <p:cNvPr id="90" name="PlaceHolder 2"/>
          <p:cNvSpPr>
            <a:spLocks noGrp="1"/>
          </p:cNvSpPr>
          <p:nvPr>
            <p:ph type="title"/>
          </p:nvPr>
        </p:nvSpPr>
        <p:spPr>
          <a:xfrm>
            <a:off x="504000" y="462600"/>
            <a:ext cx="9071280" cy="946080"/>
          </a:xfrm>
          <a:prstGeom prst="rect">
            <a:avLst/>
          </a:prstGeom>
          <a:noFill/>
          <a:ln w="0">
            <a:noFill/>
          </a:ln>
        </p:spPr>
        <p:txBody>
          <a:bodyPr lIns="0" rIns="0" tIns="0" bIns="0" anchor="ctr">
            <a:noAutofit/>
          </a:bodyPr>
          <a:p>
            <a:pPr algn="ctr">
              <a:lnSpc>
                <a:spcPct val="90000"/>
              </a:lnSpc>
              <a:buNone/>
              <a:tabLst>
                <a:tab algn="l" pos="0"/>
              </a:tabLst>
            </a:pPr>
            <a:r>
              <a:rPr b="1" lang="es-ES" sz="2600" spc="-1" strike="noStrike">
                <a:solidFill>
                  <a:srgbClr val="000000"/>
                </a:solidFill>
                <a:latin typeface="Calibri"/>
                <a:ea typeface="Calibri"/>
              </a:rPr>
              <a:t>Delimitación</a:t>
            </a:r>
            <a:endParaRPr b="0" lang="es-MX" sz="2600" spc="-1" strike="noStrike">
              <a:solidFill>
                <a:srgbClr val="000000"/>
              </a:solidFill>
              <a:latin typeface="Arial"/>
            </a:endParaRPr>
          </a:p>
        </p:txBody>
      </p:sp>
      <p:sp>
        <p:nvSpPr>
          <p:cNvPr id="91" name="PlaceHolder 3"/>
          <p:cNvSpPr>
            <a:spLocks noGrp="1"/>
          </p:cNvSpPr>
          <p:nvPr>
            <p:ph type="sldNum" idx="11"/>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tabLst>
                <a:tab algn="l" pos="0"/>
              </a:tabLst>
              <a:defRPr b="0" lang="es-ES" sz="1400" spc="-1" strike="noStrike">
                <a:solidFill>
                  <a:srgbClr val="000000"/>
                </a:solidFill>
                <a:latin typeface="Times New Roman"/>
                <a:ea typeface="Times New Roman"/>
              </a:defRPr>
            </a:lvl1pPr>
          </a:lstStyle>
          <a:p>
            <a:pPr algn="r">
              <a:lnSpc>
                <a:spcPct val="100000"/>
              </a:lnSpc>
              <a:buNone/>
              <a:tabLst>
                <a:tab algn="l" pos="0"/>
              </a:tabLst>
            </a:pPr>
            <a:fld id="{B1BD6E60-B011-4863-B6DF-2224EF2CF566}" type="slidenum">
              <a:rPr b="0" lang="es-ES" sz="1400" spc="-1" strike="noStrike">
                <a:solidFill>
                  <a:srgbClr val="000000"/>
                </a:solidFill>
                <a:latin typeface="Times New Roman"/>
                <a:ea typeface="Times New Roman"/>
              </a:rPr>
              <a:t>7</a:t>
            </a:fld>
            <a:r>
              <a:rPr b="0" lang="es-ES" sz="1400" spc="-1" strike="noStrike">
                <a:solidFill>
                  <a:srgbClr val="000000"/>
                </a:solidFill>
                <a:latin typeface="Times New Roman"/>
                <a:ea typeface="Times New Roman"/>
              </a:rPr>
              <a:t>/18</a:t>
            </a:r>
            <a:endParaRPr b="0" lang="es-MX" sz="14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67</TotalTime>
  <Application>LibreOffice/7.3.6.2$Linux_X86_64 LibreOffice_project/30$Build-2</Application>
  <AppVersion>15.0000</AppVersion>
  <Words>563</Words>
  <Paragraphs>125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2022-11-08T19:43:34Z</dcterms:created>
  <dc:creator/>
  <dc:description/>
  <dc:language>es-MX</dc:language>
  <cp:lastModifiedBy/>
  <dcterms:modified xsi:type="dcterms:W3CDTF">2022-11-17T10:58:38Z</dcterms:modified>
  <cp:revision>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18</vt:i4>
  </property>
  <property fmtid="{D5CDD505-2E9C-101B-9397-08002B2CF9AE}" pid="3" name="PresentationFormat">
    <vt:lpwstr>Personalizado</vt:lpwstr>
  </property>
  <property fmtid="{D5CDD505-2E9C-101B-9397-08002B2CF9AE}" pid="4" name="Slides">
    <vt:i4>18</vt:i4>
  </property>
</Properties>
</file>