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144000"/>
  <p:notesSz cx="6858000" cy="9144000"/>
  <p:embeddedFontLst>
    <p:embeddedFont>
      <p:font typeface="Quattrocento"/>
      <p:regular r:id="rId28"/>
      <p:bold r:id="rId29"/>
    </p:embeddedFont>
    <p:embeddedFont>
      <p:font typeface="Helvetica Neue"/>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Quattrocento-regular.fntdata"/><Relationship Id="rId27" Type="http://schemas.openxmlformats.org/officeDocument/2006/relationships/slide" Target="slides/slide21.xml"/><Relationship Id="rId5" Type="http://schemas.openxmlformats.org/officeDocument/2006/relationships/notesMaster" Target="notesMasters/notesMaster.xml"/><Relationship Id="rId6" Type="http://schemas.openxmlformats.org/officeDocument/2006/relationships/slide" Target="slides/slide.xml"/><Relationship Id="rId29" Type="http://schemas.openxmlformats.org/officeDocument/2006/relationships/font" Target="fonts/Quattrocen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bold.fntdata"/><Relationship Id="rId30" Type="http://schemas.openxmlformats.org/officeDocument/2006/relationships/font" Target="fonts/HelveticaNeue-regular.fntdata"/><Relationship Id="rId11" Type="http://schemas.openxmlformats.org/officeDocument/2006/relationships/slide" Target="slides/slide5.xml"/><Relationship Id="rId33" Type="http://schemas.openxmlformats.org/officeDocument/2006/relationships/font" Target="fonts/HelveticaNeue-boldItalic.fntdata"/><Relationship Id="rId10" Type="http://schemas.openxmlformats.org/officeDocument/2006/relationships/slide" Target="slides/slide4.xml"/><Relationship Id="rId32" Type="http://schemas.openxmlformats.org/officeDocument/2006/relationships/font" Target="fonts/HelveticaNeue-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defRPr/>
            </a:lvl1pPr>
            <a:lvl2pPr indent="0" lvl="1" marL="457200" marR="0" rtl="0" algn="l">
              <a:lnSpc>
                <a:spcPct val="100000"/>
              </a:lnSpc>
              <a:spcBef>
                <a:spcPts val="0"/>
              </a:spcBef>
              <a:spcAft>
                <a:spcPts val="0"/>
              </a:spcAft>
              <a:defRPr/>
            </a:lvl2pPr>
            <a:lvl3pPr indent="0" lvl="2" marL="914400" marR="0" rtl="0" algn="l">
              <a:lnSpc>
                <a:spcPct val="100000"/>
              </a:lnSpc>
              <a:spcBef>
                <a:spcPts val="0"/>
              </a:spcBef>
              <a:spcAft>
                <a:spcPts val="0"/>
              </a:spcAft>
              <a:defRPr/>
            </a:lvl3pPr>
            <a:lvl4pPr indent="0" lvl="3" marL="1371600" marR="0" rtl="0" algn="l">
              <a:lnSpc>
                <a:spcPct val="100000"/>
              </a:lnSpc>
              <a:spcBef>
                <a:spcPts val="0"/>
              </a:spcBef>
              <a:spcAft>
                <a:spcPts val="0"/>
              </a:spcAft>
              <a:defRPr/>
            </a:lvl4pPr>
            <a:lvl5pPr indent="0" lvl="4" marL="1828800" marR="0" rtl="0" algn="l">
              <a:lnSpc>
                <a:spcPct val="100000"/>
              </a:lnSpc>
              <a:spcBef>
                <a:spcPts val="0"/>
              </a:spcBef>
              <a:spcAft>
                <a:spcPts val="0"/>
              </a:spcAft>
              <a:defRPr/>
            </a:lvl5pPr>
            <a:lvl6pPr indent="0" lvl="5" marL="2286000" marR="0" rtl="0" algn="l">
              <a:lnSpc>
                <a:spcPct val="100000"/>
              </a:lnSpc>
              <a:spcBef>
                <a:spcPts val="0"/>
              </a:spcBef>
              <a:spcAft>
                <a:spcPts val="0"/>
              </a:spcAft>
              <a:defRPr/>
            </a:lvl6pPr>
            <a:lvl7pPr indent="0" lvl="6" marL="3200400" marR="0" rtl="0" algn="l">
              <a:lnSpc>
                <a:spcPct val="100000"/>
              </a:lnSpc>
              <a:spcBef>
                <a:spcPts val="0"/>
              </a:spcBef>
              <a:spcAft>
                <a:spcPts val="0"/>
              </a:spcAft>
              <a:defRPr/>
            </a:lvl7pPr>
            <a:lvl8pPr indent="0" lvl="7" marL="4572000" marR="0" rtl="0" algn="l">
              <a:lnSpc>
                <a:spcPct val="100000"/>
              </a:lnSpc>
              <a:spcBef>
                <a:spcPts val="0"/>
              </a:spcBef>
              <a:spcAft>
                <a:spcPts val="0"/>
              </a:spcAft>
              <a:defRPr/>
            </a:lvl8pPr>
            <a:lvl9pPr indent="0" lvl="8" marL="6400800" marR="0" rtl="0" algn="l">
              <a:lnSpc>
                <a:spcPct val="100000"/>
              </a:lnSpc>
              <a:spcBef>
                <a:spcPts val="0"/>
              </a:spcBef>
              <a:spcAft>
                <a:spcPts val="0"/>
              </a:spcAft>
              <a:defRPr/>
            </a:lvl9pPr>
          </a:lstStyle>
          <a:p/>
        </p:txBody>
      </p:sp>
      <p:sp>
        <p:nvSpPr>
          <p:cNvPr id="4" name="Shape 4"/>
          <p:cNvSpPr txBox="1"/>
          <p:nvPr>
            <p:ph idx="10" type="dt"/>
          </p:nvPr>
        </p:nvSpPr>
        <p:spPr>
          <a:xfrm>
            <a:off x="388620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defRPr/>
            </a:lvl1pPr>
            <a:lvl2pPr indent="0" lvl="1" marL="457200" marR="0" rtl="0" algn="l">
              <a:lnSpc>
                <a:spcPct val="100000"/>
              </a:lnSpc>
              <a:spcBef>
                <a:spcPts val="0"/>
              </a:spcBef>
              <a:spcAft>
                <a:spcPts val="0"/>
              </a:spcAft>
              <a:defRPr/>
            </a:lvl2pPr>
            <a:lvl3pPr indent="0" lvl="2" marL="914400" marR="0" rtl="0" algn="l">
              <a:lnSpc>
                <a:spcPct val="100000"/>
              </a:lnSpc>
              <a:spcBef>
                <a:spcPts val="0"/>
              </a:spcBef>
              <a:spcAft>
                <a:spcPts val="0"/>
              </a:spcAft>
              <a:defRPr/>
            </a:lvl3pPr>
            <a:lvl4pPr indent="0" lvl="3" marL="1371600" marR="0" rtl="0" algn="l">
              <a:lnSpc>
                <a:spcPct val="100000"/>
              </a:lnSpc>
              <a:spcBef>
                <a:spcPts val="0"/>
              </a:spcBef>
              <a:spcAft>
                <a:spcPts val="0"/>
              </a:spcAft>
              <a:defRPr/>
            </a:lvl4pPr>
            <a:lvl5pPr indent="0" lvl="4" marL="1828800" marR="0" rtl="0" algn="l">
              <a:lnSpc>
                <a:spcPct val="100000"/>
              </a:lnSpc>
              <a:spcBef>
                <a:spcPts val="0"/>
              </a:spcBef>
              <a:spcAft>
                <a:spcPts val="0"/>
              </a:spcAft>
              <a:defRPr/>
            </a:lvl5pPr>
            <a:lvl6pPr indent="0" lvl="5" marL="2286000" marR="0" rtl="0" algn="l">
              <a:lnSpc>
                <a:spcPct val="100000"/>
              </a:lnSpc>
              <a:spcBef>
                <a:spcPts val="0"/>
              </a:spcBef>
              <a:spcAft>
                <a:spcPts val="0"/>
              </a:spcAft>
              <a:defRPr/>
            </a:lvl6pPr>
            <a:lvl7pPr indent="0" lvl="6" marL="3200400" marR="0" rtl="0" algn="l">
              <a:lnSpc>
                <a:spcPct val="100000"/>
              </a:lnSpc>
              <a:spcBef>
                <a:spcPts val="0"/>
              </a:spcBef>
              <a:spcAft>
                <a:spcPts val="0"/>
              </a:spcAft>
              <a:defRPr/>
            </a:lvl7pPr>
            <a:lvl8pPr indent="0" lvl="7" marL="4572000" marR="0" rtl="0" algn="l">
              <a:lnSpc>
                <a:spcPct val="100000"/>
              </a:lnSpc>
              <a:spcBef>
                <a:spcPts val="0"/>
              </a:spcBef>
              <a:spcAft>
                <a:spcPts val="0"/>
              </a:spcAft>
              <a:defRPr/>
            </a:lvl8pPr>
            <a:lvl9pPr indent="0" lvl="8" marL="6400800" marR="0" rtl="0" algn="l">
              <a:lnSpc>
                <a:spcPct val="100000"/>
              </a:lnSpc>
              <a:spcBef>
                <a:spcPts val="0"/>
              </a:spcBef>
              <a:spcAft>
                <a:spcPts val="0"/>
              </a:spcAft>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6" name="Shape 6"/>
          <p:cNvSpPr txBox="1"/>
          <p:nvPr>
            <p:ph idx="1" type="body"/>
          </p:nvPr>
        </p:nvSpPr>
        <p:spPr>
          <a:xfrm>
            <a:off x="914400" y="4343400"/>
            <a:ext cx="5029199" cy="4114800"/>
          </a:xfrm>
          <a:prstGeom prst="rect">
            <a:avLst/>
          </a:prstGeom>
          <a:noFill/>
          <a:ln>
            <a:noFill/>
          </a:ln>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7" name="Shape 7"/>
          <p:cNvSpPr txBox="1"/>
          <p:nvPr>
            <p:ph idx="11" type="ftr"/>
          </p:nvPr>
        </p:nvSpPr>
        <p:spPr>
          <a:xfrm>
            <a:off x="0" y="8686800"/>
            <a:ext cx="2971799" cy="4572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defRPr/>
            </a:lvl1pPr>
            <a:lvl2pPr indent="0" lvl="1" marL="457200" marR="0" rtl="0" algn="l">
              <a:lnSpc>
                <a:spcPct val="100000"/>
              </a:lnSpc>
              <a:spcBef>
                <a:spcPts val="0"/>
              </a:spcBef>
              <a:spcAft>
                <a:spcPts val="0"/>
              </a:spcAft>
              <a:defRPr/>
            </a:lvl2pPr>
            <a:lvl3pPr indent="0" lvl="2" marL="914400" marR="0" rtl="0" algn="l">
              <a:lnSpc>
                <a:spcPct val="100000"/>
              </a:lnSpc>
              <a:spcBef>
                <a:spcPts val="0"/>
              </a:spcBef>
              <a:spcAft>
                <a:spcPts val="0"/>
              </a:spcAft>
              <a:defRPr/>
            </a:lvl3pPr>
            <a:lvl4pPr indent="0" lvl="3" marL="1371600" marR="0" rtl="0" algn="l">
              <a:lnSpc>
                <a:spcPct val="100000"/>
              </a:lnSpc>
              <a:spcBef>
                <a:spcPts val="0"/>
              </a:spcBef>
              <a:spcAft>
                <a:spcPts val="0"/>
              </a:spcAft>
              <a:defRPr/>
            </a:lvl4pPr>
            <a:lvl5pPr indent="0" lvl="4" marL="1828800" marR="0" rtl="0" algn="l">
              <a:lnSpc>
                <a:spcPct val="100000"/>
              </a:lnSpc>
              <a:spcBef>
                <a:spcPts val="0"/>
              </a:spcBef>
              <a:spcAft>
                <a:spcPts val="0"/>
              </a:spcAft>
              <a:defRPr/>
            </a:lvl5pPr>
            <a:lvl6pPr indent="0" lvl="5" marL="2286000" marR="0" rtl="0" algn="l">
              <a:lnSpc>
                <a:spcPct val="100000"/>
              </a:lnSpc>
              <a:spcBef>
                <a:spcPts val="0"/>
              </a:spcBef>
              <a:spcAft>
                <a:spcPts val="0"/>
              </a:spcAft>
              <a:defRPr/>
            </a:lvl6pPr>
            <a:lvl7pPr indent="0" lvl="6" marL="3200400" marR="0" rtl="0" algn="l">
              <a:lnSpc>
                <a:spcPct val="100000"/>
              </a:lnSpc>
              <a:spcBef>
                <a:spcPts val="0"/>
              </a:spcBef>
              <a:spcAft>
                <a:spcPts val="0"/>
              </a:spcAft>
              <a:defRPr/>
            </a:lvl7pPr>
            <a:lvl8pPr indent="0" lvl="7" marL="4572000" marR="0" rtl="0" algn="l">
              <a:lnSpc>
                <a:spcPct val="100000"/>
              </a:lnSpc>
              <a:spcBef>
                <a:spcPts val="0"/>
              </a:spcBef>
              <a:spcAft>
                <a:spcPts val="0"/>
              </a:spcAft>
              <a:defRPr/>
            </a:lvl8pPr>
            <a:lvl9pPr indent="0" lvl="8" marL="6400800" marR="0" rtl="0" algn="l">
              <a:lnSpc>
                <a:spcPct val="100000"/>
              </a:lnSpc>
              <a:spcBef>
                <a:spcPts val="0"/>
              </a:spcBef>
              <a:spcAft>
                <a:spcPts val="0"/>
              </a:spcAft>
              <a:defRPr/>
            </a:lvl9pPr>
          </a:lstStyle>
          <a:p/>
        </p:txBody>
      </p:sp>
      <p:sp>
        <p:nvSpPr>
          <p:cNvPr id="8" name="Shape 8"/>
          <p:cNvSpPr txBox="1"/>
          <p:nvPr>
            <p:ph idx="12" type="sldNum"/>
          </p:nvPr>
        </p:nvSpPr>
        <p:spPr>
          <a:xfrm>
            <a:off x="3886200" y="868680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09" name="Shape 2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18" name="Shape 2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10" name="Shape 3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18" name="Shape 3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8" name="Shape 328"/>
        <p:cNvGrpSpPr/>
        <p:nvPr/>
      </p:nvGrpSpPr>
      <p:grpSpPr>
        <a:xfrm>
          <a:off x="0" y="0"/>
          <a:ext cx="0" cy="0"/>
          <a:chOff x="0" y="0"/>
          <a:chExt cx="0" cy="0"/>
        </a:xfrm>
      </p:grpSpPr>
      <p:sp>
        <p:nvSpPr>
          <p:cNvPr id="329" name="Shape 329"/>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30" name="Shape 3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6" name="Shape 336"/>
        <p:cNvGrpSpPr/>
        <p:nvPr/>
      </p:nvGrpSpPr>
      <p:grpSpPr>
        <a:xfrm>
          <a:off x="0" y="0"/>
          <a:ext cx="0" cy="0"/>
          <a:chOff x="0" y="0"/>
          <a:chExt cx="0" cy="0"/>
        </a:xfrm>
      </p:grpSpPr>
      <p:sp>
        <p:nvSpPr>
          <p:cNvPr id="337" name="Shape 337"/>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38" name="Shape 3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4" name="Shape 344"/>
        <p:cNvGrpSpPr/>
        <p:nvPr/>
      </p:nvGrpSpPr>
      <p:grpSpPr>
        <a:xfrm>
          <a:off x="0" y="0"/>
          <a:ext cx="0" cy="0"/>
          <a:chOff x="0" y="0"/>
          <a:chExt cx="0" cy="0"/>
        </a:xfrm>
      </p:grpSpPr>
      <p:sp>
        <p:nvSpPr>
          <p:cNvPr id="345" name="Shape 345"/>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46" name="Shape 3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2" name="Shape 352"/>
        <p:cNvGrpSpPr/>
        <p:nvPr/>
      </p:nvGrpSpPr>
      <p:grpSpPr>
        <a:xfrm>
          <a:off x="0" y="0"/>
          <a:ext cx="0" cy="0"/>
          <a:chOff x="0" y="0"/>
          <a:chExt cx="0" cy="0"/>
        </a:xfrm>
      </p:grpSpPr>
      <p:sp>
        <p:nvSpPr>
          <p:cNvPr id="353" name="Shape 353"/>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54" name="Shape 3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62" name="Shape 3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1" name="Shape 441"/>
        <p:cNvGrpSpPr/>
        <p:nvPr/>
      </p:nvGrpSpPr>
      <p:grpSpPr>
        <a:xfrm>
          <a:off x="0" y="0"/>
          <a:ext cx="0" cy="0"/>
          <a:chOff x="0" y="0"/>
          <a:chExt cx="0" cy="0"/>
        </a:xfrm>
      </p:grpSpPr>
      <p:sp>
        <p:nvSpPr>
          <p:cNvPr id="442" name="Shape 442"/>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43" name="Shape 44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9" name="Shape 449"/>
        <p:cNvGrpSpPr/>
        <p:nvPr/>
      </p:nvGrpSpPr>
      <p:grpSpPr>
        <a:xfrm>
          <a:off x="0" y="0"/>
          <a:ext cx="0" cy="0"/>
          <a:chOff x="0" y="0"/>
          <a:chExt cx="0" cy="0"/>
        </a:xfrm>
      </p:grpSpPr>
      <p:sp>
        <p:nvSpPr>
          <p:cNvPr id="450" name="Shape 450"/>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51" name="Shape 4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7" name="Shape 457"/>
        <p:cNvGrpSpPr/>
        <p:nvPr/>
      </p:nvGrpSpPr>
      <p:grpSpPr>
        <a:xfrm>
          <a:off x="0" y="0"/>
          <a:ext cx="0" cy="0"/>
          <a:chOff x="0" y="0"/>
          <a:chExt cx="0" cy="0"/>
        </a:xfrm>
      </p:grpSpPr>
      <p:sp>
        <p:nvSpPr>
          <p:cNvPr id="458" name="Shape 458"/>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59" name="Shape 4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30" name="Shape 2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8" name="Shape 478"/>
        <p:cNvGrpSpPr/>
        <p:nvPr/>
      </p:nvGrpSpPr>
      <p:grpSpPr>
        <a:xfrm>
          <a:off x="0" y="0"/>
          <a:ext cx="0" cy="0"/>
          <a:chOff x="0" y="0"/>
          <a:chExt cx="0" cy="0"/>
        </a:xfrm>
      </p:grpSpPr>
      <p:sp>
        <p:nvSpPr>
          <p:cNvPr id="479" name="Shape 479"/>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80" name="Shape 4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6" name="Shape 486"/>
        <p:cNvGrpSpPr/>
        <p:nvPr/>
      </p:nvGrpSpPr>
      <p:grpSpPr>
        <a:xfrm>
          <a:off x="0" y="0"/>
          <a:ext cx="0" cy="0"/>
          <a:chOff x="0" y="0"/>
          <a:chExt cx="0" cy="0"/>
        </a:xfrm>
      </p:grpSpPr>
      <p:sp>
        <p:nvSpPr>
          <p:cNvPr id="487" name="Shape 487"/>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488" name="Shape 4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38" name="Shape 2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46" name="Shape 24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54" name="Shape 2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78" name="Shape 2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86" name="Shape 2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2" name="Shape 292"/>
        <p:cNvGrpSpPr/>
        <p:nvPr/>
      </p:nvGrpSpPr>
      <p:grpSpPr>
        <a:xfrm>
          <a:off x="0" y="0"/>
          <a:ext cx="0" cy="0"/>
          <a:chOff x="0" y="0"/>
          <a:chExt cx="0" cy="0"/>
        </a:xfrm>
      </p:grpSpPr>
      <p:sp>
        <p:nvSpPr>
          <p:cNvPr id="293" name="Shape 293"/>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294" name="Shape 2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txBox="1"/>
          <p:nvPr>
            <p:ph idx="1" type="body"/>
          </p:nvPr>
        </p:nvSpPr>
        <p:spPr>
          <a:xfrm>
            <a:off x="914400" y="4343400"/>
            <a:ext cx="5029199" cy="4114800"/>
          </a:xfrm>
          <a:prstGeom prst="rect">
            <a:avLst/>
          </a:prstGeom>
        </p:spPr>
        <p:txBody>
          <a:bodyPr anchorCtr="0" anchor="ctr" bIns="91425" lIns="91425" rIns="91425" tIns="91425">
            <a:noAutofit/>
          </a:bodyPr>
          <a:lstStyle/>
          <a:p>
            <a:pPr lvl="0">
              <a:spcBef>
                <a:spcPts val="0"/>
              </a:spcBef>
              <a:buNone/>
            </a:pPr>
            <a:r>
              <a:t/>
            </a:r>
            <a:endParaRPr/>
          </a:p>
        </p:txBody>
      </p:sp>
      <p:sp>
        <p:nvSpPr>
          <p:cNvPr id="302" name="Shape 3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7" name="Shape 77"/>
        <p:cNvGrpSpPr/>
        <p:nvPr/>
      </p:nvGrpSpPr>
      <p:grpSpPr>
        <a:xfrm>
          <a:off x="0" y="0"/>
          <a:ext cx="0" cy="0"/>
          <a:chOff x="0" y="0"/>
          <a:chExt cx="0" cy="0"/>
        </a:xfrm>
      </p:grpSpPr>
      <p:sp>
        <p:nvSpPr>
          <p:cNvPr id="78" name="Shape 78"/>
          <p:cNvSpPr txBox="1"/>
          <p:nvPr>
            <p:ph type="title"/>
          </p:nvPr>
        </p:nvSpPr>
        <p:spPr>
          <a:xfrm>
            <a:off x="1219200" y="990600"/>
            <a:ext cx="6705599" cy="633412"/>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79" name="Shape 79"/>
          <p:cNvSpPr txBox="1"/>
          <p:nvPr>
            <p:ph idx="1" type="body"/>
          </p:nvPr>
        </p:nvSpPr>
        <p:spPr>
          <a:xfrm>
            <a:off x="1828800" y="1905000"/>
            <a:ext cx="6934199" cy="4190999"/>
          </a:xfrm>
          <a:prstGeom prst="rect">
            <a:avLst/>
          </a:prstGeom>
          <a:noFill/>
          <a:ln>
            <a:noFill/>
          </a:ln>
        </p:spPr>
        <p:txBody>
          <a:bodyPr anchorCtr="0" anchor="t" bIns="91425" lIns="91425" rIns="91425" tIns="91425"/>
          <a:lstStyle>
            <a:lvl1pPr indent="-228600" lvl="0" marL="342900" rtl="0" algn="l">
              <a:spcBef>
                <a:spcPts val="480"/>
              </a:spcBef>
              <a:spcAft>
                <a:spcPts val="0"/>
              </a:spcAft>
              <a:buClr>
                <a:schemeClr val="folHlink"/>
              </a:buClr>
              <a:buFont typeface="Noto Symbol"/>
              <a:buChar char="■"/>
              <a:defRPr/>
            </a:lvl1pPr>
            <a:lvl2pPr indent="-196850" lvl="1" marL="742950" rtl="0" algn="l">
              <a:spcBef>
                <a:spcPts val="400"/>
              </a:spcBef>
              <a:spcAft>
                <a:spcPts val="0"/>
              </a:spcAft>
              <a:buClr>
                <a:schemeClr val="folHlink"/>
              </a:buClr>
              <a:buFont typeface="Noto Symbol"/>
              <a:buChar char="■"/>
              <a:defRPr/>
            </a:lvl2pPr>
            <a:lvl3pPr indent="-114300" lvl="2" marL="1143000" rtl="0" algn="l">
              <a:spcBef>
                <a:spcPts val="360"/>
              </a:spcBef>
              <a:spcAft>
                <a:spcPts val="0"/>
              </a:spcAft>
              <a:buClr>
                <a:schemeClr val="dk2"/>
              </a:buClr>
              <a:buFont typeface="Helvetica Neue"/>
              <a:buChar char="•"/>
              <a:defRPr/>
            </a:lvl3pPr>
            <a:lvl4pPr indent="-127000" lvl="3" marL="1600200" rtl="0" algn="l">
              <a:spcBef>
                <a:spcPts val="320"/>
              </a:spcBef>
              <a:spcAft>
                <a:spcPts val="0"/>
              </a:spcAft>
              <a:buClr>
                <a:schemeClr val="hlink"/>
              </a:buClr>
              <a:buFont typeface="Helvetica Neue"/>
              <a:buChar char="•"/>
              <a:defRPr/>
            </a:lvl4pPr>
            <a:lvl5pPr indent="-142239" lvl="4" marL="2057400" rtl="0" algn="l">
              <a:spcBef>
                <a:spcPts val="320"/>
              </a:spcBef>
              <a:spcAft>
                <a:spcPts val="0"/>
              </a:spcAft>
              <a:buClr>
                <a:schemeClr val="dk1"/>
              </a:buClr>
              <a:buFont typeface="Helvetica Neue"/>
              <a:buChar char="•"/>
              <a:defRPr/>
            </a:lvl5pPr>
            <a:lvl6pPr indent="-142239" lvl="5" marL="2514600" rtl="0" algn="l">
              <a:spcBef>
                <a:spcPts val="320"/>
              </a:spcBef>
              <a:spcAft>
                <a:spcPts val="0"/>
              </a:spcAft>
              <a:buClr>
                <a:schemeClr val="dk1"/>
              </a:buClr>
              <a:buFont typeface="Helvetica Neue"/>
              <a:buChar char="•"/>
              <a:defRPr/>
            </a:lvl6pPr>
            <a:lvl7pPr indent="-142239" lvl="6" marL="2971800" rtl="0" algn="l">
              <a:spcBef>
                <a:spcPts val="320"/>
              </a:spcBef>
              <a:spcAft>
                <a:spcPts val="0"/>
              </a:spcAft>
              <a:buClr>
                <a:schemeClr val="dk1"/>
              </a:buClr>
              <a:buFont typeface="Helvetica Neue"/>
              <a:buChar char="•"/>
              <a:defRPr/>
            </a:lvl7pPr>
            <a:lvl8pPr indent="-142240" lvl="7" marL="3429000" rtl="0" algn="l">
              <a:spcBef>
                <a:spcPts val="320"/>
              </a:spcBef>
              <a:spcAft>
                <a:spcPts val="0"/>
              </a:spcAft>
              <a:buClr>
                <a:schemeClr val="dk1"/>
              </a:buClr>
              <a:buFont typeface="Helvetica Neue"/>
              <a:buChar char="•"/>
              <a:defRPr/>
            </a:lvl8pPr>
            <a:lvl9pPr indent="-142240" lvl="8" marL="3886200" rtl="0" algn="l">
              <a:spcBef>
                <a:spcPts val="320"/>
              </a:spcBef>
              <a:spcAft>
                <a:spcPts val="0"/>
              </a:spcAft>
              <a:buClr>
                <a:schemeClr val="dk1"/>
              </a:buClr>
              <a:buFont typeface="Helvetica Neue"/>
              <a:buChar char="•"/>
              <a:defRPr/>
            </a:lvl9pPr>
          </a:lstStyle>
          <a:p/>
        </p:txBody>
      </p:sp>
      <p:sp>
        <p:nvSpPr>
          <p:cNvPr id="80" name="Shape 80"/>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81" name="Shape 81"/>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2" name="Shape 82"/>
        <p:cNvGrpSpPr/>
        <p:nvPr/>
      </p:nvGrpSpPr>
      <p:grpSpPr>
        <a:xfrm>
          <a:off x="0" y="0"/>
          <a:ext cx="0" cy="0"/>
          <a:chOff x="0" y="0"/>
          <a:chExt cx="0" cy="0"/>
        </a:xfrm>
      </p:grpSpPr>
      <p:sp>
        <p:nvSpPr>
          <p:cNvPr id="83" name="Shape 83"/>
          <p:cNvSpPr txBox="1"/>
          <p:nvPr>
            <p:ph type="title"/>
          </p:nvPr>
        </p:nvSpPr>
        <p:spPr>
          <a:xfrm rot="5400000">
            <a:off x="5267325" y="2600324"/>
            <a:ext cx="5105399" cy="1885950"/>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84" name="Shape 84"/>
          <p:cNvSpPr txBox="1"/>
          <p:nvPr>
            <p:ph idx="1" type="body"/>
          </p:nvPr>
        </p:nvSpPr>
        <p:spPr>
          <a:xfrm rot="5400000">
            <a:off x="1419225" y="790574"/>
            <a:ext cx="5105399" cy="5505450"/>
          </a:xfrm>
          <a:prstGeom prst="rect">
            <a:avLst/>
          </a:prstGeom>
          <a:noFill/>
          <a:ln>
            <a:noFill/>
          </a:ln>
        </p:spPr>
        <p:txBody>
          <a:bodyPr anchorCtr="0" anchor="t" bIns="91425" lIns="91425" rIns="91425" tIns="91425"/>
          <a:lstStyle>
            <a:lvl1pPr indent="-228600" lvl="0" marL="342900" rtl="0" algn="l">
              <a:spcBef>
                <a:spcPts val="480"/>
              </a:spcBef>
              <a:spcAft>
                <a:spcPts val="0"/>
              </a:spcAft>
              <a:buClr>
                <a:schemeClr val="folHlink"/>
              </a:buClr>
              <a:buFont typeface="Noto Symbol"/>
              <a:buChar char="■"/>
              <a:defRPr/>
            </a:lvl1pPr>
            <a:lvl2pPr indent="-196850" lvl="1" marL="742950" rtl="0" algn="l">
              <a:spcBef>
                <a:spcPts val="400"/>
              </a:spcBef>
              <a:spcAft>
                <a:spcPts val="0"/>
              </a:spcAft>
              <a:buClr>
                <a:schemeClr val="folHlink"/>
              </a:buClr>
              <a:buFont typeface="Noto Symbol"/>
              <a:buChar char="■"/>
              <a:defRPr/>
            </a:lvl2pPr>
            <a:lvl3pPr indent="-114300" lvl="2" marL="1143000" rtl="0" algn="l">
              <a:spcBef>
                <a:spcPts val="360"/>
              </a:spcBef>
              <a:spcAft>
                <a:spcPts val="0"/>
              </a:spcAft>
              <a:buClr>
                <a:schemeClr val="dk2"/>
              </a:buClr>
              <a:buFont typeface="Helvetica Neue"/>
              <a:buChar char="•"/>
              <a:defRPr/>
            </a:lvl3pPr>
            <a:lvl4pPr indent="-127000" lvl="3" marL="1600200" rtl="0" algn="l">
              <a:spcBef>
                <a:spcPts val="320"/>
              </a:spcBef>
              <a:spcAft>
                <a:spcPts val="0"/>
              </a:spcAft>
              <a:buClr>
                <a:schemeClr val="hlink"/>
              </a:buClr>
              <a:buFont typeface="Helvetica Neue"/>
              <a:buChar char="•"/>
              <a:defRPr/>
            </a:lvl4pPr>
            <a:lvl5pPr indent="-142239" lvl="4" marL="2057400" rtl="0" algn="l">
              <a:spcBef>
                <a:spcPts val="320"/>
              </a:spcBef>
              <a:spcAft>
                <a:spcPts val="0"/>
              </a:spcAft>
              <a:buClr>
                <a:schemeClr val="dk1"/>
              </a:buClr>
              <a:buFont typeface="Helvetica Neue"/>
              <a:buChar char="•"/>
              <a:defRPr/>
            </a:lvl5pPr>
            <a:lvl6pPr indent="-142239" lvl="5" marL="2514600" rtl="0" algn="l">
              <a:spcBef>
                <a:spcPts val="320"/>
              </a:spcBef>
              <a:spcAft>
                <a:spcPts val="0"/>
              </a:spcAft>
              <a:buClr>
                <a:schemeClr val="dk1"/>
              </a:buClr>
              <a:buFont typeface="Helvetica Neue"/>
              <a:buChar char="•"/>
              <a:defRPr/>
            </a:lvl6pPr>
            <a:lvl7pPr indent="-142239" lvl="6" marL="2971800" rtl="0" algn="l">
              <a:spcBef>
                <a:spcPts val="320"/>
              </a:spcBef>
              <a:spcAft>
                <a:spcPts val="0"/>
              </a:spcAft>
              <a:buClr>
                <a:schemeClr val="dk1"/>
              </a:buClr>
              <a:buFont typeface="Helvetica Neue"/>
              <a:buChar char="•"/>
              <a:defRPr/>
            </a:lvl7pPr>
            <a:lvl8pPr indent="-142240" lvl="7" marL="3429000" rtl="0" algn="l">
              <a:spcBef>
                <a:spcPts val="320"/>
              </a:spcBef>
              <a:spcAft>
                <a:spcPts val="0"/>
              </a:spcAft>
              <a:buClr>
                <a:schemeClr val="dk1"/>
              </a:buClr>
              <a:buFont typeface="Helvetica Neue"/>
              <a:buChar char="•"/>
              <a:defRPr/>
            </a:lvl8pPr>
            <a:lvl9pPr indent="-142240" lvl="8" marL="3886200" rtl="0" algn="l">
              <a:spcBef>
                <a:spcPts val="320"/>
              </a:spcBef>
              <a:spcAft>
                <a:spcPts val="0"/>
              </a:spcAft>
              <a:buClr>
                <a:schemeClr val="dk1"/>
              </a:buClr>
              <a:buFont typeface="Helvetica Neue"/>
              <a:buChar char="•"/>
              <a:defRPr/>
            </a:lvl9pPr>
          </a:lstStyle>
          <a:p/>
        </p:txBody>
      </p:sp>
      <p:sp>
        <p:nvSpPr>
          <p:cNvPr id="85" name="Shape 85"/>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86" name="Shape 86"/>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01" name="Shape 201"/>
        <p:cNvGrpSpPr/>
        <p:nvPr/>
      </p:nvGrpSpPr>
      <p:grpSpPr>
        <a:xfrm>
          <a:off x="0" y="0"/>
          <a:ext cx="0" cy="0"/>
          <a:chOff x="0" y="0"/>
          <a:chExt cx="0" cy="0"/>
        </a:xfrm>
      </p:grpSpPr>
      <p:sp>
        <p:nvSpPr>
          <p:cNvPr id="202" name="Shape 202"/>
          <p:cNvSpPr txBox="1"/>
          <p:nvPr>
            <p:ph type="ctrTitle"/>
          </p:nvPr>
        </p:nvSpPr>
        <p:spPr>
          <a:xfrm>
            <a:off x="779462" y="1447800"/>
            <a:ext cx="7678736" cy="1081088"/>
          </a:xfrm>
          <a:prstGeom prst="rect">
            <a:avLst/>
          </a:prstGeom>
          <a:noFill/>
          <a:ln>
            <a:noFill/>
          </a:ln>
        </p:spPr>
        <p:txBody>
          <a:bodyPr anchorCtr="0" anchor="b" bIns="91425" lIns="91425" rIns="91425" tIns="91425"/>
          <a:lstStyle>
            <a:lvl1pPr indent="0" lvl="0" marL="0" marR="0" rtl="0" algn="r">
              <a:spcBef>
                <a:spcPts val="0"/>
              </a:spcBef>
              <a:spcAft>
                <a:spcPts val="0"/>
              </a:spcAft>
              <a:defRPr/>
            </a:lvl1pPr>
            <a:lvl2pPr indent="0" lvl="1" marL="0" marR="0" rtl="0" algn="l">
              <a:spcBef>
                <a:spcPts val="0"/>
              </a:spcBef>
              <a:spcAft>
                <a:spcPts val="0"/>
              </a:spcAft>
              <a:defRPr/>
            </a:lvl2pPr>
            <a:lvl3pPr indent="0" lvl="2" marL="0" marR="0" rtl="0" algn="l">
              <a:spcBef>
                <a:spcPts val="0"/>
              </a:spcBef>
              <a:spcAft>
                <a:spcPts val="0"/>
              </a:spcAft>
              <a:defRPr/>
            </a:lvl3pPr>
            <a:lvl4pPr indent="0" lvl="3" marL="0" marR="0" rtl="0" algn="l">
              <a:spcBef>
                <a:spcPts val="0"/>
              </a:spcBef>
              <a:spcAft>
                <a:spcPts val="0"/>
              </a:spcAft>
              <a:defRPr/>
            </a:lvl4pPr>
            <a:lvl5pPr indent="0" lvl="4" marL="0" marR="0" rtl="0" algn="l">
              <a:spcBef>
                <a:spcPts val="0"/>
              </a:spcBef>
              <a:spcAft>
                <a:spcPts val="0"/>
              </a:spcAft>
              <a:defRPr/>
            </a:lvl5pPr>
            <a:lvl6pPr indent="0" lvl="5" marL="457200" marR="0" rtl="0" algn="l">
              <a:spcBef>
                <a:spcPts val="0"/>
              </a:spcBef>
              <a:spcAft>
                <a:spcPts val="0"/>
              </a:spcAft>
              <a:defRPr/>
            </a:lvl6pPr>
            <a:lvl7pPr indent="0" lvl="6" marL="914400" marR="0" rtl="0" algn="l">
              <a:spcBef>
                <a:spcPts val="0"/>
              </a:spcBef>
              <a:spcAft>
                <a:spcPts val="0"/>
              </a:spcAft>
              <a:defRPr/>
            </a:lvl7pPr>
            <a:lvl8pPr indent="0" lvl="7" marL="1371600" marR="0" rtl="0" algn="l">
              <a:spcBef>
                <a:spcPts val="0"/>
              </a:spcBef>
              <a:spcAft>
                <a:spcPts val="0"/>
              </a:spcAft>
              <a:defRPr/>
            </a:lvl8pPr>
            <a:lvl9pPr indent="0" lvl="8" marL="1828800" marR="0" rtl="0" algn="l">
              <a:spcBef>
                <a:spcPts val="0"/>
              </a:spcBef>
              <a:spcAft>
                <a:spcPts val="0"/>
              </a:spcAft>
              <a:defRPr/>
            </a:lvl9pPr>
          </a:lstStyle>
          <a:p/>
        </p:txBody>
      </p:sp>
      <p:sp>
        <p:nvSpPr>
          <p:cNvPr id="203" name="Shape 203"/>
          <p:cNvSpPr txBox="1"/>
          <p:nvPr>
            <p:ph idx="1" type="subTitle"/>
          </p:nvPr>
        </p:nvSpPr>
        <p:spPr>
          <a:xfrm>
            <a:off x="4021137" y="2860675"/>
            <a:ext cx="4437062" cy="3114675"/>
          </a:xfrm>
          <a:prstGeom prst="rect">
            <a:avLst/>
          </a:prstGeom>
          <a:noFill/>
          <a:ln>
            <a:noFill/>
          </a:ln>
        </p:spPr>
        <p:txBody>
          <a:bodyPr anchorCtr="0" anchor="t" bIns="91425" lIns="91425" rIns="91425" tIns="91425"/>
          <a:lstStyle>
            <a:lvl1pPr indent="0" lvl="0" marL="0" marR="0" rtl="0" algn="l">
              <a:spcBef>
                <a:spcPts val="480"/>
              </a:spcBef>
              <a:spcAft>
                <a:spcPts val="0"/>
              </a:spcAft>
              <a:buClr>
                <a:schemeClr val="folHlink"/>
              </a:buClr>
              <a:buFont typeface="Noto Symbol"/>
              <a:buNone/>
              <a:defRPr/>
            </a:lvl1pPr>
            <a:lvl2pPr indent="-196850" lvl="1" marL="742950" marR="0" rtl="0" algn="l">
              <a:spcBef>
                <a:spcPts val="400"/>
              </a:spcBef>
              <a:spcAft>
                <a:spcPts val="0"/>
              </a:spcAft>
              <a:buClr>
                <a:schemeClr val="folHlink"/>
              </a:buClr>
              <a:buFont typeface="Noto Symbol"/>
              <a:buChar char="■"/>
              <a:defRPr/>
            </a:lvl2pPr>
            <a:lvl3pPr indent="-114300" lvl="2" marL="1143000" marR="0" rtl="0" algn="l">
              <a:spcBef>
                <a:spcPts val="360"/>
              </a:spcBef>
              <a:spcAft>
                <a:spcPts val="0"/>
              </a:spcAft>
              <a:buClr>
                <a:schemeClr val="dk2"/>
              </a:buClr>
              <a:buFont typeface="Helvetica Neue"/>
              <a:buChar char="•"/>
              <a:defRPr/>
            </a:lvl3pPr>
            <a:lvl4pPr indent="-127000" lvl="3" marL="1600200" marR="0" rtl="0" algn="l">
              <a:spcBef>
                <a:spcPts val="320"/>
              </a:spcBef>
              <a:spcAft>
                <a:spcPts val="0"/>
              </a:spcAft>
              <a:buClr>
                <a:schemeClr val="hlink"/>
              </a:buClr>
              <a:buFont typeface="Helvetica Neue"/>
              <a:buChar char="•"/>
              <a:defRPr/>
            </a:lvl4pPr>
            <a:lvl5pPr indent="-142239" lvl="4" marL="2057400" marR="0" rtl="0" algn="l">
              <a:spcBef>
                <a:spcPts val="320"/>
              </a:spcBef>
              <a:spcAft>
                <a:spcPts val="0"/>
              </a:spcAft>
              <a:buClr>
                <a:schemeClr val="dk1"/>
              </a:buClr>
              <a:buFont typeface="Helvetica Neue"/>
              <a:buChar char="•"/>
              <a:defRPr/>
            </a:lvl5pPr>
            <a:lvl6pPr indent="-142239" lvl="5" marL="2514600" marR="0" rtl="0" algn="l">
              <a:spcBef>
                <a:spcPts val="320"/>
              </a:spcBef>
              <a:spcAft>
                <a:spcPts val="0"/>
              </a:spcAft>
              <a:buClr>
                <a:schemeClr val="dk1"/>
              </a:buClr>
              <a:buFont typeface="Helvetica Neue"/>
              <a:buChar char="•"/>
              <a:defRPr/>
            </a:lvl6pPr>
            <a:lvl7pPr indent="-142239" lvl="6" marL="2971800" marR="0" rtl="0" algn="l">
              <a:spcBef>
                <a:spcPts val="320"/>
              </a:spcBef>
              <a:spcAft>
                <a:spcPts val="0"/>
              </a:spcAft>
              <a:buClr>
                <a:schemeClr val="dk1"/>
              </a:buClr>
              <a:buFont typeface="Helvetica Neue"/>
              <a:buChar char="•"/>
              <a:defRPr/>
            </a:lvl7pPr>
            <a:lvl8pPr indent="-142240" lvl="7" marL="3429000" marR="0" rtl="0" algn="l">
              <a:spcBef>
                <a:spcPts val="320"/>
              </a:spcBef>
              <a:spcAft>
                <a:spcPts val="0"/>
              </a:spcAft>
              <a:buClr>
                <a:schemeClr val="dk1"/>
              </a:buClr>
              <a:buFont typeface="Helvetica Neue"/>
              <a:buChar char="•"/>
              <a:defRPr/>
            </a:lvl8pPr>
            <a:lvl9pPr indent="-142240" lvl="8" marL="3886200" marR="0" rtl="0" algn="l">
              <a:spcBef>
                <a:spcPts val="320"/>
              </a:spcBef>
              <a:spcAft>
                <a:spcPts val="0"/>
              </a:spcAft>
              <a:buClr>
                <a:schemeClr val="dk1"/>
              </a:buClr>
              <a:buFont typeface="Helvetica Neue"/>
              <a:buChar char="•"/>
              <a:defRPr/>
            </a:lvl9pPr>
          </a:lstStyle>
          <a:p/>
        </p:txBody>
      </p:sp>
      <p:sp>
        <p:nvSpPr>
          <p:cNvPr id="204" name="Shape 204"/>
          <p:cNvSpPr txBox="1"/>
          <p:nvPr>
            <p:ph idx="10" type="dt"/>
          </p:nvPr>
        </p:nvSpPr>
        <p:spPr>
          <a:xfrm>
            <a:off x="685800" y="6248400"/>
            <a:ext cx="19049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05" name="Shape 205"/>
          <p:cNvSpPr txBox="1"/>
          <p:nvPr>
            <p:ph idx="11" type="ftr"/>
          </p:nvPr>
        </p:nvSpPr>
        <p:spPr>
          <a:xfrm>
            <a:off x="3124200" y="6248400"/>
            <a:ext cx="2895600"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06" name="Shape 206"/>
          <p:cNvSpPr txBox="1"/>
          <p:nvPr>
            <p:ph idx="12" type="sldNum"/>
          </p:nvPr>
        </p:nvSpPr>
        <p:spPr>
          <a:xfrm>
            <a:off x="6553200" y="6248400"/>
            <a:ext cx="19049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4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7" name="Shape 87"/>
        <p:cNvGrpSpPr/>
        <p:nvPr/>
      </p:nvGrpSpPr>
      <p:grpSpPr>
        <a:xfrm>
          <a:off x="0" y="0"/>
          <a:ext cx="0" cy="0"/>
          <a:chOff x="0" y="0"/>
          <a:chExt cx="0" cy="0"/>
        </a:xfrm>
      </p:grpSpPr>
      <p:sp>
        <p:nvSpPr>
          <p:cNvPr id="88" name="Shape 88"/>
          <p:cNvSpPr txBox="1"/>
          <p:nvPr>
            <p:ph type="title"/>
          </p:nvPr>
        </p:nvSpPr>
        <p:spPr>
          <a:xfrm>
            <a:off x="1219200" y="990600"/>
            <a:ext cx="6705599" cy="633412"/>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89" name="Shape 89"/>
          <p:cNvSpPr txBox="1"/>
          <p:nvPr>
            <p:ph idx="1" type="body"/>
          </p:nvPr>
        </p:nvSpPr>
        <p:spPr>
          <a:xfrm rot="5400000">
            <a:off x="3200400" y="533400"/>
            <a:ext cx="4190999" cy="6934199"/>
          </a:xfrm>
          <a:prstGeom prst="rect">
            <a:avLst/>
          </a:prstGeom>
          <a:noFill/>
          <a:ln>
            <a:noFill/>
          </a:ln>
        </p:spPr>
        <p:txBody>
          <a:bodyPr anchorCtr="0" anchor="t" bIns="91425" lIns="91425" rIns="91425" tIns="91425"/>
          <a:lstStyle>
            <a:lvl1pPr indent="-228600" lvl="0" marL="342900" rtl="0" algn="l">
              <a:spcBef>
                <a:spcPts val="480"/>
              </a:spcBef>
              <a:spcAft>
                <a:spcPts val="0"/>
              </a:spcAft>
              <a:buClr>
                <a:schemeClr val="folHlink"/>
              </a:buClr>
              <a:buFont typeface="Noto Symbol"/>
              <a:buChar char="■"/>
              <a:defRPr/>
            </a:lvl1pPr>
            <a:lvl2pPr indent="-196850" lvl="1" marL="742950" rtl="0" algn="l">
              <a:spcBef>
                <a:spcPts val="400"/>
              </a:spcBef>
              <a:spcAft>
                <a:spcPts val="0"/>
              </a:spcAft>
              <a:buClr>
                <a:schemeClr val="folHlink"/>
              </a:buClr>
              <a:buFont typeface="Noto Symbol"/>
              <a:buChar char="■"/>
              <a:defRPr/>
            </a:lvl2pPr>
            <a:lvl3pPr indent="-114300" lvl="2" marL="1143000" rtl="0" algn="l">
              <a:spcBef>
                <a:spcPts val="360"/>
              </a:spcBef>
              <a:spcAft>
                <a:spcPts val="0"/>
              </a:spcAft>
              <a:buClr>
                <a:schemeClr val="dk2"/>
              </a:buClr>
              <a:buFont typeface="Helvetica Neue"/>
              <a:buChar char="•"/>
              <a:defRPr/>
            </a:lvl3pPr>
            <a:lvl4pPr indent="-127000" lvl="3" marL="1600200" rtl="0" algn="l">
              <a:spcBef>
                <a:spcPts val="320"/>
              </a:spcBef>
              <a:spcAft>
                <a:spcPts val="0"/>
              </a:spcAft>
              <a:buClr>
                <a:schemeClr val="hlink"/>
              </a:buClr>
              <a:buFont typeface="Helvetica Neue"/>
              <a:buChar char="•"/>
              <a:defRPr/>
            </a:lvl4pPr>
            <a:lvl5pPr indent="-142239" lvl="4" marL="2057400" rtl="0" algn="l">
              <a:spcBef>
                <a:spcPts val="320"/>
              </a:spcBef>
              <a:spcAft>
                <a:spcPts val="0"/>
              </a:spcAft>
              <a:buClr>
                <a:schemeClr val="dk1"/>
              </a:buClr>
              <a:buFont typeface="Helvetica Neue"/>
              <a:buChar char="•"/>
              <a:defRPr/>
            </a:lvl5pPr>
            <a:lvl6pPr indent="-142239" lvl="5" marL="2514600" rtl="0" algn="l">
              <a:spcBef>
                <a:spcPts val="320"/>
              </a:spcBef>
              <a:spcAft>
                <a:spcPts val="0"/>
              </a:spcAft>
              <a:buClr>
                <a:schemeClr val="dk1"/>
              </a:buClr>
              <a:buFont typeface="Helvetica Neue"/>
              <a:buChar char="•"/>
              <a:defRPr/>
            </a:lvl6pPr>
            <a:lvl7pPr indent="-142239" lvl="6" marL="2971800" rtl="0" algn="l">
              <a:spcBef>
                <a:spcPts val="320"/>
              </a:spcBef>
              <a:spcAft>
                <a:spcPts val="0"/>
              </a:spcAft>
              <a:buClr>
                <a:schemeClr val="dk1"/>
              </a:buClr>
              <a:buFont typeface="Helvetica Neue"/>
              <a:buChar char="•"/>
              <a:defRPr/>
            </a:lvl7pPr>
            <a:lvl8pPr indent="-142240" lvl="7" marL="3429000" rtl="0" algn="l">
              <a:spcBef>
                <a:spcPts val="320"/>
              </a:spcBef>
              <a:spcAft>
                <a:spcPts val="0"/>
              </a:spcAft>
              <a:buClr>
                <a:schemeClr val="dk1"/>
              </a:buClr>
              <a:buFont typeface="Helvetica Neue"/>
              <a:buChar char="•"/>
              <a:defRPr/>
            </a:lvl8pPr>
            <a:lvl9pPr indent="-142240" lvl="8" marL="3886200" rtl="0" algn="l">
              <a:spcBef>
                <a:spcPts val="320"/>
              </a:spcBef>
              <a:spcAft>
                <a:spcPts val="0"/>
              </a:spcAft>
              <a:buClr>
                <a:schemeClr val="dk1"/>
              </a:buClr>
              <a:buFont typeface="Helvetica Neue"/>
              <a:buChar char="•"/>
              <a:defRPr/>
            </a:lvl9pPr>
          </a:lstStyle>
          <a:p/>
        </p:txBody>
      </p:sp>
      <p:sp>
        <p:nvSpPr>
          <p:cNvPr id="90" name="Shape 90"/>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91" name="Shape 91"/>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2" name="Shape 92"/>
        <p:cNvGrpSpPr/>
        <p:nvPr/>
      </p:nvGrpSpPr>
      <p:grpSpPr>
        <a:xfrm>
          <a:off x="0" y="0"/>
          <a:ext cx="0" cy="0"/>
          <a:chOff x="0" y="0"/>
          <a:chExt cx="0" cy="0"/>
        </a:xfrm>
      </p:grpSpPr>
      <p:sp>
        <p:nvSpPr>
          <p:cNvPr id="93" name="Shape 93"/>
          <p:cNvSpPr txBox="1"/>
          <p:nvPr>
            <p:ph type="title"/>
          </p:nvPr>
        </p:nvSpPr>
        <p:spPr>
          <a:xfrm>
            <a:off x="1792288" y="4800600"/>
            <a:ext cx="5486399" cy="566737"/>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4" name="Shape 94"/>
          <p:cNvSpPr/>
          <p:nvPr>
            <p:ph idx="2" type="pic"/>
          </p:nvPr>
        </p:nvSpPr>
        <p:spPr>
          <a:xfrm>
            <a:off x="1792288" y="612775"/>
            <a:ext cx="5486399" cy="4114800"/>
          </a:xfrm>
          <a:prstGeom prst="rect">
            <a:avLst/>
          </a:prstGeom>
          <a:noFill/>
          <a:ln>
            <a:noFill/>
          </a:ln>
        </p:spPr>
      </p:sp>
      <p:sp>
        <p:nvSpPr>
          <p:cNvPr id="95" name="Shape 95"/>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rtl="0">
              <a:spcBef>
                <a:spcPts val="0"/>
              </a:spcBef>
              <a:buFont typeface="Helvetica Neue"/>
              <a:buNone/>
              <a:defRPr/>
            </a:lvl1pPr>
            <a:lvl2pPr indent="0" lvl="1" marL="457200" rtl="0">
              <a:spcBef>
                <a:spcPts val="0"/>
              </a:spcBef>
              <a:buFont typeface="Helvetica Neue"/>
              <a:buNone/>
              <a:defRPr/>
            </a:lvl2pPr>
            <a:lvl3pPr indent="0" lvl="2" marL="914400" rtl="0">
              <a:spcBef>
                <a:spcPts val="0"/>
              </a:spcBef>
              <a:buFont typeface="Helvetica Neue"/>
              <a:buNone/>
              <a:defRPr/>
            </a:lvl3pPr>
            <a:lvl4pPr indent="0" lvl="3" marL="1371600" rtl="0">
              <a:spcBef>
                <a:spcPts val="0"/>
              </a:spcBef>
              <a:buFont typeface="Helvetica Neue"/>
              <a:buNone/>
              <a:defRPr/>
            </a:lvl4pPr>
            <a:lvl5pPr indent="0" lvl="4" marL="1828800" rtl="0">
              <a:spcBef>
                <a:spcPts val="0"/>
              </a:spcBef>
              <a:buFont typeface="Helvetica Neue"/>
              <a:buNone/>
              <a:defRPr/>
            </a:lvl5pPr>
            <a:lvl6pPr indent="0" lvl="5" marL="2286000" rtl="0">
              <a:spcBef>
                <a:spcPts val="0"/>
              </a:spcBef>
              <a:buFont typeface="Helvetica Neue"/>
              <a:buNone/>
              <a:defRPr/>
            </a:lvl6pPr>
            <a:lvl7pPr indent="0" lvl="6" marL="2743200" rtl="0">
              <a:spcBef>
                <a:spcPts val="0"/>
              </a:spcBef>
              <a:buFont typeface="Helvetica Neue"/>
              <a:buNone/>
              <a:defRPr/>
            </a:lvl7pPr>
            <a:lvl8pPr indent="0" lvl="7" marL="3200400" rtl="0">
              <a:spcBef>
                <a:spcPts val="0"/>
              </a:spcBef>
              <a:buFont typeface="Helvetica Neue"/>
              <a:buNone/>
              <a:defRPr/>
            </a:lvl8pPr>
            <a:lvl9pPr indent="0" lvl="8" marL="3657600" rtl="0">
              <a:spcBef>
                <a:spcPts val="0"/>
              </a:spcBef>
              <a:buFont typeface="Helvetica Neue"/>
              <a:buNone/>
              <a:defRPr/>
            </a:lvl9pPr>
          </a:lstStyle>
          <a:p/>
        </p:txBody>
      </p:sp>
      <p:sp>
        <p:nvSpPr>
          <p:cNvPr id="96" name="Shape 96"/>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97" name="Shape 97"/>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8" name="Shape 98"/>
        <p:cNvGrpSpPr/>
        <p:nvPr/>
      </p:nvGrpSpPr>
      <p:grpSpPr>
        <a:xfrm>
          <a:off x="0" y="0"/>
          <a:ext cx="0" cy="0"/>
          <a:chOff x="0" y="0"/>
          <a:chExt cx="0" cy="0"/>
        </a:xfrm>
      </p:grpSpPr>
      <p:sp>
        <p:nvSpPr>
          <p:cNvPr id="99" name="Shape 99"/>
          <p:cNvSpPr txBox="1"/>
          <p:nvPr>
            <p:ph type="title"/>
          </p:nvPr>
        </p:nvSpPr>
        <p:spPr>
          <a:xfrm>
            <a:off x="457200" y="273050"/>
            <a:ext cx="3008313" cy="116204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0" name="Shape 100"/>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1" name="Shape 101"/>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rtl="0">
              <a:spcBef>
                <a:spcPts val="0"/>
              </a:spcBef>
              <a:buFont typeface="Helvetica Neue"/>
              <a:buNone/>
              <a:defRPr/>
            </a:lvl1pPr>
            <a:lvl2pPr indent="0" lvl="1" marL="457200" rtl="0">
              <a:spcBef>
                <a:spcPts val="0"/>
              </a:spcBef>
              <a:buFont typeface="Helvetica Neue"/>
              <a:buNone/>
              <a:defRPr/>
            </a:lvl2pPr>
            <a:lvl3pPr indent="0" lvl="2" marL="914400" rtl="0">
              <a:spcBef>
                <a:spcPts val="0"/>
              </a:spcBef>
              <a:buFont typeface="Helvetica Neue"/>
              <a:buNone/>
              <a:defRPr/>
            </a:lvl3pPr>
            <a:lvl4pPr indent="0" lvl="3" marL="1371600" rtl="0">
              <a:spcBef>
                <a:spcPts val="0"/>
              </a:spcBef>
              <a:buFont typeface="Helvetica Neue"/>
              <a:buNone/>
              <a:defRPr/>
            </a:lvl4pPr>
            <a:lvl5pPr indent="0" lvl="4" marL="1828800" rtl="0">
              <a:spcBef>
                <a:spcPts val="0"/>
              </a:spcBef>
              <a:buFont typeface="Helvetica Neue"/>
              <a:buNone/>
              <a:defRPr/>
            </a:lvl5pPr>
            <a:lvl6pPr indent="0" lvl="5" marL="2286000" rtl="0">
              <a:spcBef>
                <a:spcPts val="0"/>
              </a:spcBef>
              <a:buFont typeface="Helvetica Neue"/>
              <a:buNone/>
              <a:defRPr/>
            </a:lvl6pPr>
            <a:lvl7pPr indent="0" lvl="6" marL="2743200" rtl="0">
              <a:spcBef>
                <a:spcPts val="0"/>
              </a:spcBef>
              <a:buFont typeface="Helvetica Neue"/>
              <a:buNone/>
              <a:defRPr/>
            </a:lvl7pPr>
            <a:lvl8pPr indent="0" lvl="7" marL="3200400" rtl="0">
              <a:spcBef>
                <a:spcPts val="0"/>
              </a:spcBef>
              <a:buFont typeface="Helvetica Neue"/>
              <a:buNone/>
              <a:defRPr/>
            </a:lvl8pPr>
            <a:lvl9pPr indent="0" lvl="8" marL="3657600" rtl="0">
              <a:spcBef>
                <a:spcPts val="0"/>
              </a:spcBef>
              <a:buFont typeface="Helvetica Neue"/>
              <a:buNone/>
              <a:defRPr/>
            </a:lvl9pPr>
          </a:lstStyle>
          <a:p/>
        </p:txBody>
      </p:sp>
      <p:sp>
        <p:nvSpPr>
          <p:cNvPr id="102" name="Shape 102"/>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03" name="Shape 103"/>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04" name="Shape 104"/>
        <p:cNvGrpSpPr/>
        <p:nvPr/>
      </p:nvGrpSpPr>
      <p:grpSpPr>
        <a:xfrm>
          <a:off x="0" y="0"/>
          <a:ext cx="0" cy="0"/>
          <a:chOff x="0" y="0"/>
          <a:chExt cx="0" cy="0"/>
        </a:xfrm>
      </p:grpSpPr>
      <p:sp>
        <p:nvSpPr>
          <p:cNvPr id="105" name="Shape 105"/>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06" name="Shape 106"/>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07" name="Shape 107"/>
        <p:cNvGrpSpPr/>
        <p:nvPr/>
      </p:nvGrpSpPr>
      <p:grpSpPr>
        <a:xfrm>
          <a:off x="0" y="0"/>
          <a:ext cx="0" cy="0"/>
          <a:chOff x="0" y="0"/>
          <a:chExt cx="0" cy="0"/>
        </a:xfrm>
      </p:grpSpPr>
      <p:sp>
        <p:nvSpPr>
          <p:cNvPr id="108" name="Shape 108"/>
          <p:cNvSpPr txBox="1"/>
          <p:nvPr>
            <p:ph type="title"/>
          </p:nvPr>
        </p:nvSpPr>
        <p:spPr>
          <a:xfrm>
            <a:off x="1219200" y="990600"/>
            <a:ext cx="6705599" cy="633412"/>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109" name="Shape 109"/>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10" name="Shape 110"/>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11" name="Shape 111"/>
        <p:cNvGrpSpPr/>
        <p:nvPr/>
      </p:nvGrpSpPr>
      <p:grpSpPr>
        <a:xfrm>
          <a:off x="0" y="0"/>
          <a:ext cx="0" cy="0"/>
          <a:chOff x="0" y="0"/>
          <a:chExt cx="0" cy="0"/>
        </a:xfrm>
      </p:grpSpPr>
      <p:sp>
        <p:nvSpPr>
          <p:cNvPr id="112" name="Shape 112"/>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3" name="Shape 113"/>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rtl="0">
              <a:spcBef>
                <a:spcPts val="0"/>
              </a:spcBef>
              <a:buFont typeface="Helvetica Neue"/>
              <a:buNone/>
              <a:defRPr/>
            </a:lvl1pPr>
            <a:lvl2pPr indent="0" lvl="1" marL="457200" rtl="0">
              <a:spcBef>
                <a:spcPts val="0"/>
              </a:spcBef>
              <a:buFont typeface="Helvetica Neue"/>
              <a:buNone/>
              <a:defRPr/>
            </a:lvl2pPr>
            <a:lvl3pPr indent="0" lvl="2" marL="914400" rtl="0">
              <a:spcBef>
                <a:spcPts val="0"/>
              </a:spcBef>
              <a:buFont typeface="Helvetica Neue"/>
              <a:buNone/>
              <a:defRPr/>
            </a:lvl3pPr>
            <a:lvl4pPr indent="0" lvl="3" marL="1371600" rtl="0">
              <a:spcBef>
                <a:spcPts val="0"/>
              </a:spcBef>
              <a:buFont typeface="Helvetica Neue"/>
              <a:buNone/>
              <a:defRPr/>
            </a:lvl4pPr>
            <a:lvl5pPr indent="0" lvl="4" marL="1828800" rtl="0">
              <a:spcBef>
                <a:spcPts val="0"/>
              </a:spcBef>
              <a:buFont typeface="Helvetica Neue"/>
              <a:buNone/>
              <a:defRPr/>
            </a:lvl5pPr>
            <a:lvl6pPr indent="0" lvl="5" marL="2286000" rtl="0">
              <a:spcBef>
                <a:spcPts val="0"/>
              </a:spcBef>
              <a:buFont typeface="Helvetica Neue"/>
              <a:buNone/>
              <a:defRPr/>
            </a:lvl6pPr>
            <a:lvl7pPr indent="0" lvl="6" marL="2743200" rtl="0">
              <a:spcBef>
                <a:spcPts val="0"/>
              </a:spcBef>
              <a:buFont typeface="Helvetica Neue"/>
              <a:buNone/>
              <a:defRPr/>
            </a:lvl7pPr>
            <a:lvl8pPr indent="0" lvl="7" marL="3200400" rtl="0">
              <a:spcBef>
                <a:spcPts val="0"/>
              </a:spcBef>
              <a:buFont typeface="Helvetica Neue"/>
              <a:buNone/>
              <a:defRPr/>
            </a:lvl8pPr>
            <a:lvl9pPr indent="0" lvl="8" marL="3657600" rtl="0">
              <a:spcBef>
                <a:spcPts val="0"/>
              </a:spcBef>
              <a:buFont typeface="Helvetica Neue"/>
              <a:buNone/>
              <a:defRPr/>
            </a:lvl9pPr>
          </a:lstStyle>
          <a:p/>
        </p:txBody>
      </p:sp>
      <p:sp>
        <p:nvSpPr>
          <p:cNvPr id="114" name="Shape 114"/>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5" name="Shape 115"/>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rtl="0">
              <a:spcBef>
                <a:spcPts val="0"/>
              </a:spcBef>
              <a:buFont typeface="Helvetica Neue"/>
              <a:buNone/>
              <a:defRPr/>
            </a:lvl1pPr>
            <a:lvl2pPr indent="0" lvl="1" marL="457200" rtl="0">
              <a:spcBef>
                <a:spcPts val="0"/>
              </a:spcBef>
              <a:buFont typeface="Helvetica Neue"/>
              <a:buNone/>
              <a:defRPr/>
            </a:lvl2pPr>
            <a:lvl3pPr indent="0" lvl="2" marL="914400" rtl="0">
              <a:spcBef>
                <a:spcPts val="0"/>
              </a:spcBef>
              <a:buFont typeface="Helvetica Neue"/>
              <a:buNone/>
              <a:defRPr/>
            </a:lvl3pPr>
            <a:lvl4pPr indent="0" lvl="3" marL="1371600" rtl="0">
              <a:spcBef>
                <a:spcPts val="0"/>
              </a:spcBef>
              <a:buFont typeface="Helvetica Neue"/>
              <a:buNone/>
              <a:defRPr/>
            </a:lvl4pPr>
            <a:lvl5pPr indent="0" lvl="4" marL="1828800" rtl="0">
              <a:spcBef>
                <a:spcPts val="0"/>
              </a:spcBef>
              <a:buFont typeface="Helvetica Neue"/>
              <a:buNone/>
              <a:defRPr/>
            </a:lvl5pPr>
            <a:lvl6pPr indent="0" lvl="5" marL="2286000" rtl="0">
              <a:spcBef>
                <a:spcPts val="0"/>
              </a:spcBef>
              <a:buFont typeface="Helvetica Neue"/>
              <a:buNone/>
              <a:defRPr/>
            </a:lvl6pPr>
            <a:lvl7pPr indent="0" lvl="6" marL="2743200" rtl="0">
              <a:spcBef>
                <a:spcPts val="0"/>
              </a:spcBef>
              <a:buFont typeface="Helvetica Neue"/>
              <a:buNone/>
              <a:defRPr/>
            </a:lvl7pPr>
            <a:lvl8pPr indent="0" lvl="7" marL="3200400" rtl="0">
              <a:spcBef>
                <a:spcPts val="0"/>
              </a:spcBef>
              <a:buFont typeface="Helvetica Neue"/>
              <a:buNone/>
              <a:defRPr/>
            </a:lvl8pPr>
            <a:lvl9pPr indent="0" lvl="8" marL="3657600" rtl="0">
              <a:spcBef>
                <a:spcPts val="0"/>
              </a:spcBef>
              <a:buFont typeface="Helvetica Neue"/>
              <a:buNone/>
              <a:defRPr/>
            </a:lvl9pPr>
          </a:lstStyle>
          <a:p/>
        </p:txBody>
      </p:sp>
      <p:sp>
        <p:nvSpPr>
          <p:cNvPr id="116" name="Shape 116"/>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7" name="Shape 117"/>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18" name="Shape 118"/>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19" name="Shape 119"/>
        <p:cNvGrpSpPr/>
        <p:nvPr/>
      </p:nvGrpSpPr>
      <p:grpSpPr>
        <a:xfrm>
          <a:off x="0" y="0"/>
          <a:ext cx="0" cy="0"/>
          <a:chOff x="0" y="0"/>
          <a:chExt cx="0" cy="0"/>
        </a:xfrm>
      </p:grpSpPr>
      <p:sp>
        <p:nvSpPr>
          <p:cNvPr id="120" name="Shape 120"/>
          <p:cNvSpPr txBox="1"/>
          <p:nvPr>
            <p:ph type="title"/>
          </p:nvPr>
        </p:nvSpPr>
        <p:spPr>
          <a:xfrm>
            <a:off x="1219200" y="990600"/>
            <a:ext cx="6705599" cy="633412"/>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121" name="Shape 121"/>
          <p:cNvSpPr txBox="1"/>
          <p:nvPr>
            <p:ph idx="1" type="body"/>
          </p:nvPr>
        </p:nvSpPr>
        <p:spPr>
          <a:xfrm>
            <a:off x="1828800" y="1905000"/>
            <a:ext cx="3390900" cy="41909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2" name="Shape 122"/>
          <p:cNvSpPr txBox="1"/>
          <p:nvPr>
            <p:ph idx="2" type="body"/>
          </p:nvPr>
        </p:nvSpPr>
        <p:spPr>
          <a:xfrm>
            <a:off x="5372100" y="1905000"/>
            <a:ext cx="3390900" cy="41909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3" name="Shape 123"/>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24" name="Shape 124"/>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25" name="Shape 125"/>
        <p:cNvGrpSpPr/>
        <p:nvPr/>
      </p:nvGrpSpPr>
      <p:grpSpPr>
        <a:xfrm>
          <a:off x="0" y="0"/>
          <a:ext cx="0" cy="0"/>
          <a:chOff x="0" y="0"/>
          <a:chExt cx="0" cy="0"/>
        </a:xfrm>
      </p:grpSpPr>
      <p:sp>
        <p:nvSpPr>
          <p:cNvPr id="126" name="Shape 126"/>
          <p:cNvSpPr txBox="1"/>
          <p:nvPr>
            <p:ph type="title"/>
          </p:nvPr>
        </p:nvSpPr>
        <p:spPr>
          <a:xfrm>
            <a:off x="722312" y="4406900"/>
            <a:ext cx="7772400" cy="1362075"/>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7" name="Shape 127"/>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lvl="0" marL="0" rtl="0">
              <a:spcBef>
                <a:spcPts val="0"/>
              </a:spcBef>
              <a:buFont typeface="Helvetica Neue"/>
              <a:buNone/>
              <a:defRPr/>
            </a:lvl1pPr>
            <a:lvl2pPr indent="0" lvl="1" marL="457200" rtl="0">
              <a:spcBef>
                <a:spcPts val="0"/>
              </a:spcBef>
              <a:buFont typeface="Helvetica Neue"/>
              <a:buNone/>
              <a:defRPr/>
            </a:lvl2pPr>
            <a:lvl3pPr indent="0" lvl="2" marL="914400" rtl="0">
              <a:spcBef>
                <a:spcPts val="0"/>
              </a:spcBef>
              <a:buFont typeface="Helvetica Neue"/>
              <a:buNone/>
              <a:defRPr/>
            </a:lvl3pPr>
            <a:lvl4pPr indent="0" lvl="3" marL="1371600" rtl="0">
              <a:spcBef>
                <a:spcPts val="0"/>
              </a:spcBef>
              <a:buFont typeface="Helvetica Neue"/>
              <a:buNone/>
              <a:defRPr/>
            </a:lvl4pPr>
            <a:lvl5pPr indent="0" lvl="4" marL="1828800" rtl="0">
              <a:spcBef>
                <a:spcPts val="0"/>
              </a:spcBef>
              <a:buFont typeface="Helvetica Neue"/>
              <a:buNone/>
              <a:defRPr/>
            </a:lvl5pPr>
            <a:lvl6pPr indent="0" lvl="5" marL="2286000" rtl="0">
              <a:spcBef>
                <a:spcPts val="0"/>
              </a:spcBef>
              <a:buFont typeface="Helvetica Neue"/>
              <a:buNone/>
              <a:defRPr/>
            </a:lvl6pPr>
            <a:lvl7pPr indent="0" lvl="6" marL="2743200" rtl="0">
              <a:spcBef>
                <a:spcPts val="0"/>
              </a:spcBef>
              <a:buFont typeface="Helvetica Neue"/>
              <a:buNone/>
              <a:defRPr/>
            </a:lvl7pPr>
            <a:lvl8pPr indent="0" lvl="7" marL="3200400" rtl="0">
              <a:spcBef>
                <a:spcPts val="0"/>
              </a:spcBef>
              <a:buFont typeface="Helvetica Neue"/>
              <a:buNone/>
              <a:defRPr/>
            </a:lvl8pPr>
            <a:lvl9pPr indent="0" lvl="8" marL="3657600" rtl="0">
              <a:spcBef>
                <a:spcPts val="0"/>
              </a:spcBef>
              <a:buFont typeface="Helvetica Neue"/>
              <a:buNone/>
              <a:defRPr/>
            </a:lvl9pPr>
          </a:lstStyle>
          <a:p/>
        </p:txBody>
      </p:sp>
      <p:sp>
        <p:nvSpPr>
          <p:cNvPr id="128" name="Shape 128"/>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29" name="Shape 129"/>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grpSp>
        <p:nvGrpSpPr>
          <p:cNvPr id="10" name="Shape 10"/>
          <p:cNvGrpSpPr/>
          <p:nvPr/>
        </p:nvGrpSpPr>
        <p:grpSpPr>
          <a:xfrm>
            <a:off x="1219200" y="-9525"/>
            <a:ext cx="7924798" cy="6867525"/>
            <a:chOff x="0" y="0"/>
            <a:chExt cx="9147173" cy="6867525"/>
          </a:xfrm>
        </p:grpSpPr>
        <p:sp>
          <p:nvSpPr>
            <p:cNvPr id="11" name="Shape 11"/>
            <p:cNvSpPr txBox="1"/>
            <p:nvPr/>
          </p:nvSpPr>
          <p:spPr>
            <a:xfrm>
              <a:off x="0" y="0"/>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2" name="Shape 12"/>
            <p:cNvSpPr txBox="1"/>
            <p:nvPr/>
          </p:nvSpPr>
          <p:spPr>
            <a:xfrm>
              <a:off x="152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 name="Shape 13"/>
            <p:cNvSpPr txBox="1"/>
            <p:nvPr/>
          </p:nvSpPr>
          <p:spPr>
            <a:xfrm>
              <a:off x="304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 name="Shape 14"/>
            <p:cNvSpPr txBox="1"/>
            <p:nvPr/>
          </p:nvSpPr>
          <p:spPr>
            <a:xfrm>
              <a:off x="457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 name="Shape 15"/>
            <p:cNvSpPr txBox="1"/>
            <p:nvPr/>
          </p:nvSpPr>
          <p:spPr>
            <a:xfrm>
              <a:off x="609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 name="Shape 16"/>
            <p:cNvSpPr txBox="1"/>
            <p:nvPr/>
          </p:nvSpPr>
          <p:spPr>
            <a:xfrm>
              <a:off x="762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 name="Shape 17"/>
            <p:cNvSpPr txBox="1"/>
            <p:nvPr/>
          </p:nvSpPr>
          <p:spPr>
            <a:xfrm>
              <a:off x="914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 name="Shape 18"/>
            <p:cNvSpPr txBox="1"/>
            <p:nvPr/>
          </p:nvSpPr>
          <p:spPr>
            <a:xfrm>
              <a:off x="1066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 name="Shape 19"/>
            <p:cNvSpPr txBox="1"/>
            <p:nvPr/>
          </p:nvSpPr>
          <p:spPr>
            <a:xfrm>
              <a:off x="1219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0" name="Shape 20"/>
            <p:cNvSpPr txBox="1"/>
            <p:nvPr/>
          </p:nvSpPr>
          <p:spPr>
            <a:xfrm>
              <a:off x="1371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1" name="Shape 21"/>
            <p:cNvSpPr txBox="1"/>
            <p:nvPr/>
          </p:nvSpPr>
          <p:spPr>
            <a:xfrm>
              <a:off x="1524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2" name="Shape 22"/>
            <p:cNvSpPr txBox="1"/>
            <p:nvPr/>
          </p:nvSpPr>
          <p:spPr>
            <a:xfrm>
              <a:off x="1676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3" name="Shape 23"/>
            <p:cNvSpPr txBox="1"/>
            <p:nvPr/>
          </p:nvSpPr>
          <p:spPr>
            <a:xfrm>
              <a:off x="1828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4" name="Shape 24"/>
            <p:cNvSpPr txBox="1"/>
            <p:nvPr/>
          </p:nvSpPr>
          <p:spPr>
            <a:xfrm>
              <a:off x="1981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5" name="Shape 25"/>
            <p:cNvSpPr txBox="1"/>
            <p:nvPr/>
          </p:nvSpPr>
          <p:spPr>
            <a:xfrm>
              <a:off x="2133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6" name="Shape 26"/>
            <p:cNvSpPr txBox="1"/>
            <p:nvPr/>
          </p:nvSpPr>
          <p:spPr>
            <a:xfrm>
              <a:off x="2286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7" name="Shape 27"/>
            <p:cNvSpPr txBox="1"/>
            <p:nvPr/>
          </p:nvSpPr>
          <p:spPr>
            <a:xfrm>
              <a:off x="2438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8" name="Shape 28"/>
            <p:cNvSpPr txBox="1"/>
            <p:nvPr/>
          </p:nvSpPr>
          <p:spPr>
            <a:xfrm>
              <a:off x="2590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9" name="Shape 29"/>
            <p:cNvSpPr txBox="1"/>
            <p:nvPr/>
          </p:nvSpPr>
          <p:spPr>
            <a:xfrm>
              <a:off x="2743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0" name="Shape 30"/>
            <p:cNvSpPr txBox="1"/>
            <p:nvPr/>
          </p:nvSpPr>
          <p:spPr>
            <a:xfrm>
              <a:off x="2895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1" name="Shape 31"/>
            <p:cNvSpPr txBox="1"/>
            <p:nvPr/>
          </p:nvSpPr>
          <p:spPr>
            <a:xfrm>
              <a:off x="3048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2" name="Shape 32"/>
            <p:cNvSpPr txBox="1"/>
            <p:nvPr/>
          </p:nvSpPr>
          <p:spPr>
            <a:xfrm>
              <a:off x="3200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3" name="Shape 33"/>
            <p:cNvSpPr txBox="1"/>
            <p:nvPr/>
          </p:nvSpPr>
          <p:spPr>
            <a:xfrm>
              <a:off x="3352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4" name="Shape 34"/>
            <p:cNvSpPr txBox="1"/>
            <p:nvPr/>
          </p:nvSpPr>
          <p:spPr>
            <a:xfrm>
              <a:off x="3505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5" name="Shape 35"/>
            <p:cNvSpPr txBox="1"/>
            <p:nvPr/>
          </p:nvSpPr>
          <p:spPr>
            <a:xfrm>
              <a:off x="3657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6" name="Shape 36"/>
            <p:cNvSpPr txBox="1"/>
            <p:nvPr/>
          </p:nvSpPr>
          <p:spPr>
            <a:xfrm>
              <a:off x="3810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7" name="Shape 37"/>
            <p:cNvSpPr txBox="1"/>
            <p:nvPr/>
          </p:nvSpPr>
          <p:spPr>
            <a:xfrm>
              <a:off x="3962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8" name="Shape 38"/>
            <p:cNvSpPr txBox="1"/>
            <p:nvPr/>
          </p:nvSpPr>
          <p:spPr>
            <a:xfrm>
              <a:off x="4114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9" name="Shape 39"/>
            <p:cNvSpPr txBox="1"/>
            <p:nvPr/>
          </p:nvSpPr>
          <p:spPr>
            <a:xfrm>
              <a:off x="4267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0" name="Shape 40"/>
            <p:cNvSpPr txBox="1"/>
            <p:nvPr/>
          </p:nvSpPr>
          <p:spPr>
            <a:xfrm>
              <a:off x="4419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1" name="Shape 41"/>
            <p:cNvSpPr txBox="1"/>
            <p:nvPr/>
          </p:nvSpPr>
          <p:spPr>
            <a:xfrm>
              <a:off x="4572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2" name="Shape 42"/>
            <p:cNvSpPr txBox="1"/>
            <p:nvPr/>
          </p:nvSpPr>
          <p:spPr>
            <a:xfrm>
              <a:off x="4724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3" name="Shape 43"/>
            <p:cNvSpPr txBox="1"/>
            <p:nvPr/>
          </p:nvSpPr>
          <p:spPr>
            <a:xfrm>
              <a:off x="4876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4" name="Shape 44"/>
            <p:cNvSpPr txBox="1"/>
            <p:nvPr/>
          </p:nvSpPr>
          <p:spPr>
            <a:xfrm>
              <a:off x="5029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5" name="Shape 45"/>
            <p:cNvSpPr txBox="1"/>
            <p:nvPr/>
          </p:nvSpPr>
          <p:spPr>
            <a:xfrm>
              <a:off x="5181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6" name="Shape 46"/>
            <p:cNvSpPr txBox="1"/>
            <p:nvPr/>
          </p:nvSpPr>
          <p:spPr>
            <a:xfrm>
              <a:off x="5334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7" name="Shape 47"/>
            <p:cNvSpPr txBox="1"/>
            <p:nvPr/>
          </p:nvSpPr>
          <p:spPr>
            <a:xfrm>
              <a:off x="5486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8" name="Shape 48"/>
            <p:cNvSpPr txBox="1"/>
            <p:nvPr/>
          </p:nvSpPr>
          <p:spPr>
            <a:xfrm>
              <a:off x="5638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9" name="Shape 49"/>
            <p:cNvSpPr txBox="1"/>
            <p:nvPr/>
          </p:nvSpPr>
          <p:spPr>
            <a:xfrm>
              <a:off x="5791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0" name="Shape 50"/>
            <p:cNvSpPr txBox="1"/>
            <p:nvPr/>
          </p:nvSpPr>
          <p:spPr>
            <a:xfrm>
              <a:off x="5943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1" name="Shape 51"/>
            <p:cNvSpPr txBox="1"/>
            <p:nvPr/>
          </p:nvSpPr>
          <p:spPr>
            <a:xfrm>
              <a:off x="6096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2" name="Shape 52"/>
            <p:cNvSpPr txBox="1"/>
            <p:nvPr/>
          </p:nvSpPr>
          <p:spPr>
            <a:xfrm>
              <a:off x="6248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3" name="Shape 53"/>
            <p:cNvSpPr txBox="1"/>
            <p:nvPr/>
          </p:nvSpPr>
          <p:spPr>
            <a:xfrm>
              <a:off x="6400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4" name="Shape 54"/>
            <p:cNvSpPr txBox="1"/>
            <p:nvPr/>
          </p:nvSpPr>
          <p:spPr>
            <a:xfrm>
              <a:off x="6553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5" name="Shape 55"/>
            <p:cNvSpPr txBox="1"/>
            <p:nvPr/>
          </p:nvSpPr>
          <p:spPr>
            <a:xfrm>
              <a:off x="6705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6" name="Shape 56"/>
            <p:cNvSpPr txBox="1"/>
            <p:nvPr/>
          </p:nvSpPr>
          <p:spPr>
            <a:xfrm>
              <a:off x="6858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7" name="Shape 57"/>
            <p:cNvSpPr txBox="1"/>
            <p:nvPr/>
          </p:nvSpPr>
          <p:spPr>
            <a:xfrm>
              <a:off x="7010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8" name="Shape 58"/>
            <p:cNvSpPr txBox="1"/>
            <p:nvPr/>
          </p:nvSpPr>
          <p:spPr>
            <a:xfrm>
              <a:off x="7162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9" name="Shape 59"/>
            <p:cNvSpPr txBox="1"/>
            <p:nvPr/>
          </p:nvSpPr>
          <p:spPr>
            <a:xfrm>
              <a:off x="7315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0" name="Shape 60"/>
            <p:cNvSpPr txBox="1"/>
            <p:nvPr/>
          </p:nvSpPr>
          <p:spPr>
            <a:xfrm>
              <a:off x="7467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1" name="Shape 61"/>
            <p:cNvSpPr txBox="1"/>
            <p:nvPr/>
          </p:nvSpPr>
          <p:spPr>
            <a:xfrm>
              <a:off x="7620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2" name="Shape 62"/>
            <p:cNvSpPr txBox="1"/>
            <p:nvPr/>
          </p:nvSpPr>
          <p:spPr>
            <a:xfrm>
              <a:off x="7772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3" name="Shape 63"/>
            <p:cNvSpPr txBox="1"/>
            <p:nvPr/>
          </p:nvSpPr>
          <p:spPr>
            <a:xfrm>
              <a:off x="7924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4" name="Shape 64"/>
            <p:cNvSpPr txBox="1"/>
            <p:nvPr/>
          </p:nvSpPr>
          <p:spPr>
            <a:xfrm>
              <a:off x="8077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5" name="Shape 65"/>
            <p:cNvSpPr txBox="1"/>
            <p:nvPr/>
          </p:nvSpPr>
          <p:spPr>
            <a:xfrm>
              <a:off x="8229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6" name="Shape 66"/>
            <p:cNvSpPr txBox="1"/>
            <p:nvPr/>
          </p:nvSpPr>
          <p:spPr>
            <a:xfrm>
              <a:off x="83820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7" name="Shape 67"/>
            <p:cNvSpPr txBox="1"/>
            <p:nvPr/>
          </p:nvSpPr>
          <p:spPr>
            <a:xfrm>
              <a:off x="85344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8" name="Shape 68"/>
            <p:cNvSpPr txBox="1"/>
            <p:nvPr/>
          </p:nvSpPr>
          <p:spPr>
            <a:xfrm>
              <a:off x="86868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69" name="Shape 69"/>
            <p:cNvSpPr txBox="1"/>
            <p:nvPr/>
          </p:nvSpPr>
          <p:spPr>
            <a:xfrm>
              <a:off x="88392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70" name="Shape 70"/>
            <p:cNvSpPr txBox="1"/>
            <p:nvPr/>
          </p:nvSpPr>
          <p:spPr>
            <a:xfrm>
              <a:off x="8991600"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71" name="Shape 71"/>
            <p:cNvSpPr txBox="1"/>
            <p:nvPr/>
          </p:nvSpPr>
          <p:spPr>
            <a:xfrm>
              <a:off x="684212" y="0"/>
              <a:ext cx="8462961" cy="6858000"/>
            </a:xfrm>
            <a:prstGeom prst="rect">
              <a:avLst/>
            </a:prstGeom>
            <a:solidFill>
              <a:schemeClr val="accent1">
                <a:alpha val="49803"/>
              </a:scheme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72" name="Shape 72"/>
            <p:cNvSpPr txBox="1"/>
            <p:nvPr/>
          </p:nvSpPr>
          <p:spPr>
            <a:xfrm>
              <a:off x="0" y="1716086"/>
              <a:ext cx="6950074" cy="74611"/>
            </a:xfrm>
            <a:prstGeom prst="rect">
              <a:avLst/>
            </a:prstGeom>
            <a:solidFill>
              <a:schemeClr val="hlink">
                <a:alpha val="49803"/>
              </a:scheme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sp>
        <p:nvSpPr>
          <p:cNvPr id="73" name="Shape 73"/>
          <p:cNvSpPr txBox="1"/>
          <p:nvPr>
            <p:ph type="title"/>
          </p:nvPr>
        </p:nvSpPr>
        <p:spPr>
          <a:xfrm>
            <a:off x="1219200" y="990600"/>
            <a:ext cx="6705599" cy="633412"/>
          </a:xfrm>
          <a:prstGeom prst="rect">
            <a:avLst/>
          </a:prstGeom>
          <a:noFill/>
          <a:ln>
            <a:noFill/>
          </a:ln>
        </p:spPr>
        <p:txBody>
          <a:bodyPr anchorCtr="0" anchor="b" bIns="91425" lIns="91425" rIns="91425" tIns="91425"/>
          <a:lstStyle>
            <a:lvl1pPr indent="0" lvl="0" marL="0" marR="0" rtl="0" algn="l">
              <a:spcBef>
                <a:spcPts val="0"/>
              </a:spcBef>
              <a:spcAft>
                <a:spcPts val="0"/>
              </a:spcAft>
              <a:defRPr/>
            </a:lvl1pPr>
            <a:lvl2pPr indent="0" lvl="1" marL="0" marR="0" rtl="0" algn="l">
              <a:spcBef>
                <a:spcPts val="0"/>
              </a:spcBef>
              <a:spcAft>
                <a:spcPts val="0"/>
              </a:spcAft>
              <a:defRPr/>
            </a:lvl2pPr>
            <a:lvl3pPr indent="0" lvl="2" marL="0" marR="0" rtl="0" algn="l">
              <a:spcBef>
                <a:spcPts val="0"/>
              </a:spcBef>
              <a:spcAft>
                <a:spcPts val="0"/>
              </a:spcAft>
              <a:defRPr/>
            </a:lvl3pPr>
            <a:lvl4pPr indent="0" lvl="3" marL="0" marR="0" rtl="0" algn="l">
              <a:spcBef>
                <a:spcPts val="0"/>
              </a:spcBef>
              <a:spcAft>
                <a:spcPts val="0"/>
              </a:spcAft>
              <a:defRPr/>
            </a:lvl4pPr>
            <a:lvl5pPr indent="0" lvl="4" marL="0" marR="0" rtl="0" algn="l">
              <a:spcBef>
                <a:spcPts val="0"/>
              </a:spcBef>
              <a:spcAft>
                <a:spcPts val="0"/>
              </a:spcAft>
              <a:defRPr/>
            </a:lvl5pPr>
            <a:lvl6pPr indent="0" lvl="5" marL="457200" marR="0" rtl="0" algn="l">
              <a:spcBef>
                <a:spcPts val="0"/>
              </a:spcBef>
              <a:spcAft>
                <a:spcPts val="0"/>
              </a:spcAft>
              <a:defRPr/>
            </a:lvl6pPr>
            <a:lvl7pPr indent="0" lvl="6" marL="914400" marR="0" rtl="0" algn="l">
              <a:spcBef>
                <a:spcPts val="0"/>
              </a:spcBef>
              <a:spcAft>
                <a:spcPts val="0"/>
              </a:spcAft>
              <a:defRPr/>
            </a:lvl7pPr>
            <a:lvl8pPr indent="0" lvl="7" marL="1371600" marR="0" rtl="0" algn="l">
              <a:spcBef>
                <a:spcPts val="0"/>
              </a:spcBef>
              <a:spcAft>
                <a:spcPts val="0"/>
              </a:spcAft>
              <a:defRPr/>
            </a:lvl8pPr>
            <a:lvl9pPr indent="0" lvl="8" marL="1828800" marR="0" rtl="0" algn="l">
              <a:spcBef>
                <a:spcPts val="0"/>
              </a:spcBef>
              <a:spcAft>
                <a:spcPts val="0"/>
              </a:spcAft>
              <a:defRPr/>
            </a:lvl9pPr>
          </a:lstStyle>
          <a:p/>
        </p:txBody>
      </p:sp>
      <p:sp>
        <p:nvSpPr>
          <p:cNvPr id="74" name="Shape 74"/>
          <p:cNvSpPr txBox="1"/>
          <p:nvPr>
            <p:ph idx="1" type="body"/>
          </p:nvPr>
        </p:nvSpPr>
        <p:spPr>
          <a:xfrm>
            <a:off x="1828800" y="1905000"/>
            <a:ext cx="6934199" cy="4190999"/>
          </a:xfrm>
          <a:prstGeom prst="rect">
            <a:avLst/>
          </a:prstGeom>
          <a:noFill/>
          <a:ln>
            <a:noFill/>
          </a:ln>
        </p:spPr>
        <p:txBody>
          <a:bodyPr anchorCtr="0" anchor="t" bIns="91425" lIns="91425" rIns="91425" tIns="91425"/>
          <a:lstStyle>
            <a:lvl1pPr indent="-228600" lvl="0" marL="342900" marR="0" rtl="0" algn="l">
              <a:spcBef>
                <a:spcPts val="480"/>
              </a:spcBef>
              <a:spcAft>
                <a:spcPts val="0"/>
              </a:spcAft>
              <a:buClr>
                <a:schemeClr val="folHlink"/>
              </a:buClr>
              <a:buFont typeface="Noto Symbol"/>
              <a:buChar char="■"/>
              <a:defRPr/>
            </a:lvl1pPr>
            <a:lvl2pPr indent="-196850" lvl="1" marL="742950" marR="0" rtl="0" algn="l">
              <a:spcBef>
                <a:spcPts val="400"/>
              </a:spcBef>
              <a:spcAft>
                <a:spcPts val="0"/>
              </a:spcAft>
              <a:buClr>
                <a:schemeClr val="folHlink"/>
              </a:buClr>
              <a:buFont typeface="Noto Symbol"/>
              <a:buChar char="■"/>
              <a:defRPr/>
            </a:lvl2pPr>
            <a:lvl3pPr indent="-114300" lvl="2" marL="1143000" marR="0" rtl="0" algn="l">
              <a:spcBef>
                <a:spcPts val="360"/>
              </a:spcBef>
              <a:spcAft>
                <a:spcPts val="0"/>
              </a:spcAft>
              <a:buClr>
                <a:schemeClr val="dk2"/>
              </a:buClr>
              <a:buFont typeface="Helvetica Neue"/>
              <a:buChar char="•"/>
              <a:defRPr/>
            </a:lvl3pPr>
            <a:lvl4pPr indent="-127000" lvl="3" marL="1600200" marR="0" rtl="0" algn="l">
              <a:spcBef>
                <a:spcPts val="320"/>
              </a:spcBef>
              <a:spcAft>
                <a:spcPts val="0"/>
              </a:spcAft>
              <a:buClr>
                <a:schemeClr val="hlink"/>
              </a:buClr>
              <a:buFont typeface="Helvetica Neue"/>
              <a:buChar char="•"/>
              <a:defRPr/>
            </a:lvl4pPr>
            <a:lvl5pPr indent="-142239" lvl="4" marL="2057400" marR="0" rtl="0" algn="l">
              <a:spcBef>
                <a:spcPts val="320"/>
              </a:spcBef>
              <a:spcAft>
                <a:spcPts val="0"/>
              </a:spcAft>
              <a:buClr>
                <a:schemeClr val="dk1"/>
              </a:buClr>
              <a:buFont typeface="Helvetica Neue"/>
              <a:buChar char="•"/>
              <a:defRPr/>
            </a:lvl5pPr>
            <a:lvl6pPr indent="-142239" lvl="5" marL="2514600" marR="0" rtl="0" algn="l">
              <a:spcBef>
                <a:spcPts val="320"/>
              </a:spcBef>
              <a:spcAft>
                <a:spcPts val="0"/>
              </a:spcAft>
              <a:buClr>
                <a:schemeClr val="dk1"/>
              </a:buClr>
              <a:buFont typeface="Helvetica Neue"/>
              <a:buChar char="•"/>
              <a:defRPr/>
            </a:lvl6pPr>
            <a:lvl7pPr indent="-142239" lvl="6" marL="2971800" marR="0" rtl="0" algn="l">
              <a:spcBef>
                <a:spcPts val="320"/>
              </a:spcBef>
              <a:spcAft>
                <a:spcPts val="0"/>
              </a:spcAft>
              <a:buClr>
                <a:schemeClr val="dk1"/>
              </a:buClr>
              <a:buFont typeface="Helvetica Neue"/>
              <a:buChar char="•"/>
              <a:defRPr/>
            </a:lvl7pPr>
            <a:lvl8pPr indent="-142240" lvl="7" marL="3429000" marR="0" rtl="0" algn="l">
              <a:spcBef>
                <a:spcPts val="320"/>
              </a:spcBef>
              <a:spcAft>
                <a:spcPts val="0"/>
              </a:spcAft>
              <a:buClr>
                <a:schemeClr val="dk1"/>
              </a:buClr>
              <a:buFont typeface="Helvetica Neue"/>
              <a:buChar char="•"/>
              <a:defRPr/>
            </a:lvl8pPr>
            <a:lvl9pPr indent="-142240" lvl="8" marL="3886200" marR="0" rtl="0" algn="l">
              <a:spcBef>
                <a:spcPts val="320"/>
              </a:spcBef>
              <a:spcAft>
                <a:spcPts val="0"/>
              </a:spcAft>
              <a:buClr>
                <a:schemeClr val="dk1"/>
              </a:buClr>
              <a:buFont typeface="Helvetica Neue"/>
              <a:buChar char="•"/>
              <a:defRPr/>
            </a:lvl9pPr>
          </a:lstStyle>
          <a:p/>
        </p:txBody>
      </p:sp>
      <p:sp>
        <p:nvSpPr>
          <p:cNvPr id="75" name="Shape 75"/>
          <p:cNvSpPr txBox="1"/>
          <p:nvPr>
            <p:ph idx="11" type="ftr"/>
          </p:nvPr>
        </p:nvSpPr>
        <p:spPr>
          <a:xfrm>
            <a:off x="1219200" y="6248400"/>
            <a:ext cx="54863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6" name="Shape 76"/>
          <p:cNvSpPr txBox="1"/>
          <p:nvPr>
            <p:ph idx="12" type="sldNum"/>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30" name="Shape 130"/>
        <p:cNvGrpSpPr/>
        <p:nvPr/>
      </p:nvGrpSpPr>
      <p:grpSpPr>
        <a:xfrm>
          <a:off x="0" y="0"/>
          <a:ext cx="0" cy="0"/>
          <a:chOff x="0" y="0"/>
          <a:chExt cx="0" cy="0"/>
        </a:xfrm>
      </p:grpSpPr>
      <p:grpSp>
        <p:nvGrpSpPr>
          <p:cNvPr id="131" name="Shape 131"/>
          <p:cNvGrpSpPr/>
          <p:nvPr/>
        </p:nvGrpSpPr>
        <p:grpSpPr>
          <a:xfrm>
            <a:off x="-3175" y="0"/>
            <a:ext cx="9147175" cy="6867525"/>
            <a:chOff x="-3175" y="0"/>
            <a:chExt cx="9147175" cy="6867525"/>
          </a:xfrm>
        </p:grpSpPr>
        <p:grpSp>
          <p:nvGrpSpPr>
            <p:cNvPr id="132" name="Shape 132"/>
            <p:cNvGrpSpPr/>
            <p:nvPr/>
          </p:nvGrpSpPr>
          <p:grpSpPr>
            <a:xfrm>
              <a:off x="-3175" y="0"/>
              <a:ext cx="9067799" cy="6867525"/>
              <a:chOff x="-3175" y="0"/>
              <a:chExt cx="9067799" cy="6867525"/>
            </a:xfrm>
          </p:grpSpPr>
          <p:sp>
            <p:nvSpPr>
              <p:cNvPr id="133" name="Shape 133"/>
              <p:cNvSpPr txBox="1"/>
              <p:nvPr/>
            </p:nvSpPr>
            <p:spPr>
              <a:xfrm>
                <a:off x="-3175" y="0"/>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4" name="Shape 134"/>
              <p:cNvSpPr txBox="1"/>
              <p:nvPr/>
            </p:nvSpPr>
            <p:spPr>
              <a:xfrm>
                <a:off x="149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5" name="Shape 135"/>
              <p:cNvSpPr txBox="1"/>
              <p:nvPr/>
            </p:nvSpPr>
            <p:spPr>
              <a:xfrm>
                <a:off x="301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6" name="Shape 136"/>
              <p:cNvSpPr txBox="1"/>
              <p:nvPr/>
            </p:nvSpPr>
            <p:spPr>
              <a:xfrm>
                <a:off x="454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7" name="Shape 137"/>
              <p:cNvSpPr txBox="1"/>
              <p:nvPr/>
            </p:nvSpPr>
            <p:spPr>
              <a:xfrm>
                <a:off x="606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8" name="Shape 138"/>
              <p:cNvSpPr txBox="1"/>
              <p:nvPr/>
            </p:nvSpPr>
            <p:spPr>
              <a:xfrm>
                <a:off x="758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39" name="Shape 139"/>
              <p:cNvSpPr txBox="1"/>
              <p:nvPr/>
            </p:nvSpPr>
            <p:spPr>
              <a:xfrm>
                <a:off x="911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0" name="Shape 140"/>
              <p:cNvSpPr txBox="1"/>
              <p:nvPr/>
            </p:nvSpPr>
            <p:spPr>
              <a:xfrm>
                <a:off x="1063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1" name="Shape 141"/>
              <p:cNvSpPr txBox="1"/>
              <p:nvPr/>
            </p:nvSpPr>
            <p:spPr>
              <a:xfrm>
                <a:off x="1216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2" name="Shape 142"/>
              <p:cNvSpPr txBox="1"/>
              <p:nvPr/>
            </p:nvSpPr>
            <p:spPr>
              <a:xfrm>
                <a:off x="1368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3" name="Shape 143"/>
              <p:cNvSpPr txBox="1"/>
              <p:nvPr/>
            </p:nvSpPr>
            <p:spPr>
              <a:xfrm>
                <a:off x="1520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4" name="Shape 144"/>
              <p:cNvSpPr txBox="1"/>
              <p:nvPr/>
            </p:nvSpPr>
            <p:spPr>
              <a:xfrm>
                <a:off x="1673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5" name="Shape 145"/>
              <p:cNvSpPr txBox="1"/>
              <p:nvPr/>
            </p:nvSpPr>
            <p:spPr>
              <a:xfrm>
                <a:off x="1825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6" name="Shape 146"/>
              <p:cNvSpPr txBox="1"/>
              <p:nvPr/>
            </p:nvSpPr>
            <p:spPr>
              <a:xfrm>
                <a:off x="1978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7" name="Shape 147"/>
              <p:cNvSpPr txBox="1"/>
              <p:nvPr/>
            </p:nvSpPr>
            <p:spPr>
              <a:xfrm>
                <a:off x="2130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8" name="Shape 148"/>
              <p:cNvSpPr txBox="1"/>
              <p:nvPr/>
            </p:nvSpPr>
            <p:spPr>
              <a:xfrm>
                <a:off x="2282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49" name="Shape 149"/>
              <p:cNvSpPr txBox="1"/>
              <p:nvPr/>
            </p:nvSpPr>
            <p:spPr>
              <a:xfrm>
                <a:off x="2435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0" name="Shape 150"/>
              <p:cNvSpPr txBox="1"/>
              <p:nvPr/>
            </p:nvSpPr>
            <p:spPr>
              <a:xfrm>
                <a:off x="2587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1" name="Shape 151"/>
              <p:cNvSpPr txBox="1"/>
              <p:nvPr/>
            </p:nvSpPr>
            <p:spPr>
              <a:xfrm>
                <a:off x="2740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2" name="Shape 152"/>
              <p:cNvSpPr txBox="1"/>
              <p:nvPr/>
            </p:nvSpPr>
            <p:spPr>
              <a:xfrm>
                <a:off x="2892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3" name="Shape 153"/>
              <p:cNvSpPr txBox="1"/>
              <p:nvPr/>
            </p:nvSpPr>
            <p:spPr>
              <a:xfrm>
                <a:off x="3044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4" name="Shape 154"/>
              <p:cNvSpPr txBox="1"/>
              <p:nvPr/>
            </p:nvSpPr>
            <p:spPr>
              <a:xfrm>
                <a:off x="3197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5" name="Shape 155"/>
              <p:cNvSpPr txBox="1"/>
              <p:nvPr/>
            </p:nvSpPr>
            <p:spPr>
              <a:xfrm>
                <a:off x="3349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6" name="Shape 156"/>
              <p:cNvSpPr txBox="1"/>
              <p:nvPr/>
            </p:nvSpPr>
            <p:spPr>
              <a:xfrm>
                <a:off x="3502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7" name="Shape 157"/>
              <p:cNvSpPr txBox="1"/>
              <p:nvPr/>
            </p:nvSpPr>
            <p:spPr>
              <a:xfrm>
                <a:off x="3654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8" name="Shape 158"/>
              <p:cNvSpPr txBox="1"/>
              <p:nvPr/>
            </p:nvSpPr>
            <p:spPr>
              <a:xfrm>
                <a:off x="3806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59" name="Shape 159"/>
              <p:cNvSpPr txBox="1"/>
              <p:nvPr/>
            </p:nvSpPr>
            <p:spPr>
              <a:xfrm>
                <a:off x="3959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0" name="Shape 160"/>
              <p:cNvSpPr txBox="1"/>
              <p:nvPr/>
            </p:nvSpPr>
            <p:spPr>
              <a:xfrm>
                <a:off x="4111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1" name="Shape 161"/>
              <p:cNvSpPr txBox="1"/>
              <p:nvPr/>
            </p:nvSpPr>
            <p:spPr>
              <a:xfrm>
                <a:off x="4264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2" name="Shape 162"/>
              <p:cNvSpPr txBox="1"/>
              <p:nvPr/>
            </p:nvSpPr>
            <p:spPr>
              <a:xfrm>
                <a:off x="4416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3" name="Shape 163"/>
              <p:cNvSpPr txBox="1"/>
              <p:nvPr/>
            </p:nvSpPr>
            <p:spPr>
              <a:xfrm>
                <a:off x="4568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4" name="Shape 164"/>
              <p:cNvSpPr txBox="1"/>
              <p:nvPr/>
            </p:nvSpPr>
            <p:spPr>
              <a:xfrm>
                <a:off x="4721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5" name="Shape 165"/>
              <p:cNvSpPr txBox="1"/>
              <p:nvPr/>
            </p:nvSpPr>
            <p:spPr>
              <a:xfrm>
                <a:off x="4873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6" name="Shape 166"/>
              <p:cNvSpPr txBox="1"/>
              <p:nvPr/>
            </p:nvSpPr>
            <p:spPr>
              <a:xfrm>
                <a:off x="5026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7" name="Shape 167"/>
              <p:cNvSpPr txBox="1"/>
              <p:nvPr/>
            </p:nvSpPr>
            <p:spPr>
              <a:xfrm>
                <a:off x="5178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8" name="Shape 168"/>
              <p:cNvSpPr txBox="1"/>
              <p:nvPr/>
            </p:nvSpPr>
            <p:spPr>
              <a:xfrm>
                <a:off x="5330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69" name="Shape 169"/>
              <p:cNvSpPr txBox="1"/>
              <p:nvPr/>
            </p:nvSpPr>
            <p:spPr>
              <a:xfrm>
                <a:off x="5483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0" name="Shape 170"/>
              <p:cNvSpPr txBox="1"/>
              <p:nvPr/>
            </p:nvSpPr>
            <p:spPr>
              <a:xfrm>
                <a:off x="5635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1" name="Shape 171"/>
              <p:cNvSpPr txBox="1"/>
              <p:nvPr/>
            </p:nvSpPr>
            <p:spPr>
              <a:xfrm>
                <a:off x="5788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2" name="Shape 172"/>
              <p:cNvSpPr txBox="1"/>
              <p:nvPr/>
            </p:nvSpPr>
            <p:spPr>
              <a:xfrm>
                <a:off x="5940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3" name="Shape 173"/>
              <p:cNvSpPr txBox="1"/>
              <p:nvPr/>
            </p:nvSpPr>
            <p:spPr>
              <a:xfrm>
                <a:off x="6092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4" name="Shape 174"/>
              <p:cNvSpPr txBox="1"/>
              <p:nvPr/>
            </p:nvSpPr>
            <p:spPr>
              <a:xfrm>
                <a:off x="6245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5" name="Shape 175"/>
              <p:cNvSpPr txBox="1"/>
              <p:nvPr/>
            </p:nvSpPr>
            <p:spPr>
              <a:xfrm>
                <a:off x="6397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6" name="Shape 176"/>
              <p:cNvSpPr txBox="1"/>
              <p:nvPr/>
            </p:nvSpPr>
            <p:spPr>
              <a:xfrm>
                <a:off x="6550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7" name="Shape 177"/>
              <p:cNvSpPr txBox="1"/>
              <p:nvPr/>
            </p:nvSpPr>
            <p:spPr>
              <a:xfrm>
                <a:off x="6702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8" name="Shape 178"/>
              <p:cNvSpPr txBox="1"/>
              <p:nvPr/>
            </p:nvSpPr>
            <p:spPr>
              <a:xfrm>
                <a:off x="6854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79" name="Shape 179"/>
              <p:cNvSpPr txBox="1"/>
              <p:nvPr/>
            </p:nvSpPr>
            <p:spPr>
              <a:xfrm>
                <a:off x="7007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0" name="Shape 180"/>
              <p:cNvSpPr txBox="1"/>
              <p:nvPr/>
            </p:nvSpPr>
            <p:spPr>
              <a:xfrm>
                <a:off x="7159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1" name="Shape 181"/>
              <p:cNvSpPr txBox="1"/>
              <p:nvPr/>
            </p:nvSpPr>
            <p:spPr>
              <a:xfrm>
                <a:off x="7312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2" name="Shape 182"/>
              <p:cNvSpPr txBox="1"/>
              <p:nvPr/>
            </p:nvSpPr>
            <p:spPr>
              <a:xfrm>
                <a:off x="7464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3" name="Shape 183"/>
              <p:cNvSpPr txBox="1"/>
              <p:nvPr/>
            </p:nvSpPr>
            <p:spPr>
              <a:xfrm>
                <a:off x="7616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4" name="Shape 184"/>
              <p:cNvSpPr txBox="1"/>
              <p:nvPr/>
            </p:nvSpPr>
            <p:spPr>
              <a:xfrm>
                <a:off x="7769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5" name="Shape 185"/>
              <p:cNvSpPr txBox="1"/>
              <p:nvPr/>
            </p:nvSpPr>
            <p:spPr>
              <a:xfrm>
                <a:off x="7921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6" name="Shape 186"/>
              <p:cNvSpPr txBox="1"/>
              <p:nvPr/>
            </p:nvSpPr>
            <p:spPr>
              <a:xfrm>
                <a:off x="8074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7" name="Shape 187"/>
              <p:cNvSpPr txBox="1"/>
              <p:nvPr/>
            </p:nvSpPr>
            <p:spPr>
              <a:xfrm>
                <a:off x="8226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8" name="Shape 188"/>
              <p:cNvSpPr txBox="1"/>
              <p:nvPr/>
            </p:nvSpPr>
            <p:spPr>
              <a:xfrm>
                <a:off x="83788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89" name="Shape 189"/>
              <p:cNvSpPr txBox="1"/>
              <p:nvPr/>
            </p:nvSpPr>
            <p:spPr>
              <a:xfrm>
                <a:off x="85312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0" name="Shape 190"/>
              <p:cNvSpPr txBox="1"/>
              <p:nvPr/>
            </p:nvSpPr>
            <p:spPr>
              <a:xfrm>
                <a:off x="86836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1" name="Shape 191"/>
              <p:cNvSpPr txBox="1"/>
              <p:nvPr/>
            </p:nvSpPr>
            <p:spPr>
              <a:xfrm>
                <a:off x="88360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2" name="Shape 192"/>
              <p:cNvSpPr txBox="1"/>
              <p:nvPr/>
            </p:nvSpPr>
            <p:spPr>
              <a:xfrm>
                <a:off x="8988425" y="9525"/>
                <a:ext cx="76199" cy="6858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sp>
          <p:nvSpPr>
            <p:cNvPr id="193" name="Shape 193"/>
            <p:cNvSpPr txBox="1"/>
            <p:nvPr/>
          </p:nvSpPr>
          <p:spPr>
            <a:xfrm>
              <a:off x="681037" y="0"/>
              <a:ext cx="8462961" cy="6858000"/>
            </a:xfrm>
            <a:prstGeom prst="rect">
              <a:avLst/>
            </a:prstGeom>
            <a:solidFill>
              <a:schemeClr val="accent1">
                <a:alpha val="49803"/>
              </a:scheme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4" name="Shape 194"/>
            <p:cNvSpPr txBox="1"/>
            <p:nvPr/>
          </p:nvSpPr>
          <p:spPr>
            <a:xfrm>
              <a:off x="0" y="0"/>
              <a:ext cx="9144000" cy="509586"/>
            </a:xfrm>
            <a:prstGeom prst="rect">
              <a:avLst/>
            </a:prstGeom>
            <a:solidFill>
              <a:schemeClr val="hlink">
                <a:alpha val="49803"/>
              </a:scheme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sp>
        <p:nvSpPr>
          <p:cNvPr id="195" name="Shape 195"/>
          <p:cNvSpPr txBox="1"/>
          <p:nvPr/>
        </p:nvSpPr>
        <p:spPr>
          <a:xfrm>
            <a:off x="3505200" y="2590800"/>
            <a:ext cx="4892675" cy="76199"/>
          </a:xfrm>
          <a:prstGeom prst="rect">
            <a:avLst/>
          </a:prstGeom>
          <a:solidFill>
            <a:schemeClr val="hlink">
              <a:alpha val="49803"/>
            </a:schemeClr>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196" name="Shape 196"/>
          <p:cNvSpPr txBox="1"/>
          <p:nvPr>
            <p:ph type="title"/>
          </p:nvPr>
        </p:nvSpPr>
        <p:spPr>
          <a:xfrm>
            <a:off x="1219200" y="990600"/>
            <a:ext cx="6705599" cy="633412"/>
          </a:xfrm>
          <a:prstGeom prst="rect">
            <a:avLst/>
          </a:prstGeom>
          <a:noFill/>
          <a:ln>
            <a:noFill/>
          </a:ln>
        </p:spPr>
        <p:txBody>
          <a:bodyPr anchorCtr="0" anchor="b" bIns="91425" lIns="91425" rIns="91425" tIns="91425"/>
          <a:lstStyle>
            <a:lvl1pPr indent="0" lvl="0" marL="0" marR="0" rtl="0" algn="l">
              <a:spcBef>
                <a:spcPts val="0"/>
              </a:spcBef>
              <a:spcAft>
                <a:spcPts val="0"/>
              </a:spcAft>
              <a:defRPr/>
            </a:lvl1pPr>
            <a:lvl2pPr indent="0" lvl="1" marL="0" marR="0" rtl="0" algn="l">
              <a:spcBef>
                <a:spcPts val="0"/>
              </a:spcBef>
              <a:spcAft>
                <a:spcPts val="0"/>
              </a:spcAft>
              <a:defRPr/>
            </a:lvl2pPr>
            <a:lvl3pPr indent="0" lvl="2" marL="0" marR="0" rtl="0" algn="l">
              <a:spcBef>
                <a:spcPts val="0"/>
              </a:spcBef>
              <a:spcAft>
                <a:spcPts val="0"/>
              </a:spcAft>
              <a:defRPr/>
            </a:lvl3pPr>
            <a:lvl4pPr indent="0" lvl="3" marL="0" marR="0" rtl="0" algn="l">
              <a:spcBef>
                <a:spcPts val="0"/>
              </a:spcBef>
              <a:spcAft>
                <a:spcPts val="0"/>
              </a:spcAft>
              <a:defRPr/>
            </a:lvl4pPr>
            <a:lvl5pPr indent="0" lvl="4" marL="0" marR="0" rtl="0" algn="l">
              <a:spcBef>
                <a:spcPts val="0"/>
              </a:spcBef>
              <a:spcAft>
                <a:spcPts val="0"/>
              </a:spcAft>
              <a:defRPr/>
            </a:lvl5pPr>
            <a:lvl6pPr indent="0" lvl="5" marL="457200" marR="0" rtl="0" algn="l">
              <a:spcBef>
                <a:spcPts val="0"/>
              </a:spcBef>
              <a:spcAft>
                <a:spcPts val="0"/>
              </a:spcAft>
              <a:defRPr/>
            </a:lvl6pPr>
            <a:lvl7pPr indent="0" lvl="6" marL="914400" marR="0" rtl="0" algn="l">
              <a:spcBef>
                <a:spcPts val="0"/>
              </a:spcBef>
              <a:spcAft>
                <a:spcPts val="0"/>
              </a:spcAft>
              <a:defRPr/>
            </a:lvl7pPr>
            <a:lvl8pPr indent="0" lvl="7" marL="1371600" marR="0" rtl="0" algn="l">
              <a:spcBef>
                <a:spcPts val="0"/>
              </a:spcBef>
              <a:spcAft>
                <a:spcPts val="0"/>
              </a:spcAft>
              <a:defRPr/>
            </a:lvl8pPr>
            <a:lvl9pPr indent="0" lvl="8" marL="1828800" marR="0" rtl="0" algn="l">
              <a:spcBef>
                <a:spcPts val="0"/>
              </a:spcBef>
              <a:spcAft>
                <a:spcPts val="0"/>
              </a:spcAft>
              <a:defRPr/>
            </a:lvl9pPr>
          </a:lstStyle>
          <a:p/>
        </p:txBody>
      </p:sp>
      <p:sp>
        <p:nvSpPr>
          <p:cNvPr id="197" name="Shape 197"/>
          <p:cNvSpPr txBox="1"/>
          <p:nvPr>
            <p:ph idx="1" type="body"/>
          </p:nvPr>
        </p:nvSpPr>
        <p:spPr>
          <a:xfrm>
            <a:off x="1828800" y="1905000"/>
            <a:ext cx="6934199" cy="4190999"/>
          </a:xfrm>
          <a:prstGeom prst="rect">
            <a:avLst/>
          </a:prstGeom>
          <a:noFill/>
          <a:ln>
            <a:noFill/>
          </a:ln>
        </p:spPr>
        <p:txBody>
          <a:bodyPr anchorCtr="0" anchor="t" bIns="91425" lIns="91425" rIns="91425" tIns="91425"/>
          <a:lstStyle>
            <a:lvl1pPr indent="-228600" lvl="0" marL="342900" marR="0" rtl="0" algn="l">
              <a:spcBef>
                <a:spcPts val="480"/>
              </a:spcBef>
              <a:spcAft>
                <a:spcPts val="0"/>
              </a:spcAft>
              <a:buClr>
                <a:schemeClr val="folHlink"/>
              </a:buClr>
              <a:buFont typeface="Noto Symbol"/>
              <a:buChar char="■"/>
              <a:defRPr/>
            </a:lvl1pPr>
            <a:lvl2pPr indent="-196850" lvl="1" marL="742950" marR="0" rtl="0" algn="l">
              <a:spcBef>
                <a:spcPts val="400"/>
              </a:spcBef>
              <a:spcAft>
                <a:spcPts val="0"/>
              </a:spcAft>
              <a:buClr>
                <a:schemeClr val="folHlink"/>
              </a:buClr>
              <a:buFont typeface="Noto Symbol"/>
              <a:buChar char="■"/>
              <a:defRPr/>
            </a:lvl2pPr>
            <a:lvl3pPr indent="-114300" lvl="2" marL="1143000" marR="0" rtl="0" algn="l">
              <a:spcBef>
                <a:spcPts val="360"/>
              </a:spcBef>
              <a:spcAft>
                <a:spcPts val="0"/>
              </a:spcAft>
              <a:buClr>
                <a:schemeClr val="dk2"/>
              </a:buClr>
              <a:buFont typeface="Helvetica Neue"/>
              <a:buChar char="•"/>
              <a:defRPr/>
            </a:lvl3pPr>
            <a:lvl4pPr indent="-127000" lvl="3" marL="1600200" marR="0" rtl="0" algn="l">
              <a:spcBef>
                <a:spcPts val="320"/>
              </a:spcBef>
              <a:spcAft>
                <a:spcPts val="0"/>
              </a:spcAft>
              <a:buClr>
                <a:schemeClr val="hlink"/>
              </a:buClr>
              <a:buFont typeface="Helvetica Neue"/>
              <a:buChar char="•"/>
              <a:defRPr/>
            </a:lvl4pPr>
            <a:lvl5pPr indent="-142239" lvl="4" marL="2057400" marR="0" rtl="0" algn="l">
              <a:spcBef>
                <a:spcPts val="320"/>
              </a:spcBef>
              <a:spcAft>
                <a:spcPts val="0"/>
              </a:spcAft>
              <a:buClr>
                <a:schemeClr val="dk1"/>
              </a:buClr>
              <a:buFont typeface="Helvetica Neue"/>
              <a:buChar char="•"/>
              <a:defRPr/>
            </a:lvl5pPr>
            <a:lvl6pPr indent="-142239" lvl="5" marL="2514600" marR="0" rtl="0" algn="l">
              <a:spcBef>
                <a:spcPts val="320"/>
              </a:spcBef>
              <a:spcAft>
                <a:spcPts val="0"/>
              </a:spcAft>
              <a:buClr>
                <a:schemeClr val="dk1"/>
              </a:buClr>
              <a:buFont typeface="Helvetica Neue"/>
              <a:buChar char="•"/>
              <a:defRPr/>
            </a:lvl6pPr>
            <a:lvl7pPr indent="-142239" lvl="6" marL="2971800" marR="0" rtl="0" algn="l">
              <a:spcBef>
                <a:spcPts val="320"/>
              </a:spcBef>
              <a:spcAft>
                <a:spcPts val="0"/>
              </a:spcAft>
              <a:buClr>
                <a:schemeClr val="dk1"/>
              </a:buClr>
              <a:buFont typeface="Helvetica Neue"/>
              <a:buChar char="•"/>
              <a:defRPr/>
            </a:lvl7pPr>
            <a:lvl8pPr indent="-142240" lvl="7" marL="3429000" marR="0" rtl="0" algn="l">
              <a:spcBef>
                <a:spcPts val="320"/>
              </a:spcBef>
              <a:spcAft>
                <a:spcPts val="0"/>
              </a:spcAft>
              <a:buClr>
                <a:schemeClr val="dk1"/>
              </a:buClr>
              <a:buFont typeface="Helvetica Neue"/>
              <a:buChar char="•"/>
              <a:defRPr/>
            </a:lvl8pPr>
            <a:lvl9pPr indent="-142240" lvl="8" marL="3886200" marR="0" rtl="0" algn="l">
              <a:spcBef>
                <a:spcPts val="320"/>
              </a:spcBef>
              <a:spcAft>
                <a:spcPts val="0"/>
              </a:spcAft>
              <a:buClr>
                <a:schemeClr val="dk1"/>
              </a:buClr>
              <a:buFont typeface="Helvetica Neue"/>
              <a:buChar char="•"/>
              <a:defRPr/>
            </a:lvl9pPr>
          </a:lstStyle>
          <a:p/>
        </p:txBody>
      </p:sp>
      <p:sp>
        <p:nvSpPr>
          <p:cNvPr id="198" name="Shape 198"/>
          <p:cNvSpPr txBox="1"/>
          <p:nvPr>
            <p:ph idx="10" type="dt"/>
          </p:nvPr>
        </p:nvSpPr>
        <p:spPr>
          <a:xfrm>
            <a:off x="685800" y="6248400"/>
            <a:ext cx="19049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99" name="Shape 199"/>
          <p:cNvSpPr txBox="1"/>
          <p:nvPr>
            <p:ph idx="11" type="ftr"/>
          </p:nvPr>
        </p:nvSpPr>
        <p:spPr>
          <a:xfrm>
            <a:off x="3124200" y="6248400"/>
            <a:ext cx="2895600"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00" name="Shape 200"/>
          <p:cNvSpPr txBox="1"/>
          <p:nvPr>
            <p:ph idx="12" type="sldNum"/>
          </p:nvPr>
        </p:nvSpPr>
        <p:spPr>
          <a:xfrm>
            <a:off x="6553200" y="6248400"/>
            <a:ext cx="19049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400" u="none" cap="none" strike="noStrike">
                <a:solidFill>
                  <a:schemeClr val="dk1"/>
                </a:solidFill>
                <a:latin typeface="Helvetica Neue"/>
                <a:ea typeface="Helvetica Neue"/>
                <a:cs typeface="Helvetica Neue"/>
                <a:sym typeface="Helvetica Neue"/>
              </a:rPr>
              <a:t>‹#›</a:t>
            </a:fld>
          </a:p>
        </p:txBody>
      </p:sp>
    </p:spTree>
  </p:cSld>
  <p:clrMap accent1="accent1" accent2="accent2" accent3="accent3" accent4="accent4" accent5="accent5" accent6="accent6" bg1="lt1" bg2="dk2" tx1="dk1" tx2="lt2" folHlink="folHlink" hlink="hlink"/>
  <p:sldLayoutIdLst>
    <p:sldLayoutId id="214748365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1.xml"/><Relationship Id="rId3" Type="http://schemas.openxmlformats.org/officeDocument/2006/relationships/image" Target="../media/image0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2.xml"/><Relationship Id="rId3" Type="http://schemas.openxmlformats.org/officeDocument/2006/relationships/image" Target="../media/image0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9.xml"/></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212" name="Shape 212"/>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13" name="Shape 213"/>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Chapter 20</a:t>
            </a:r>
          </a:p>
        </p:txBody>
      </p:sp>
      <p:sp>
        <p:nvSpPr>
          <p:cNvPr id="214" name="Shape 214"/>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1" i="0" lang="en-US" sz="2400" u="none" cap="none" strike="noStrike">
                <a:solidFill>
                  <a:schemeClr val="folHlink"/>
                </a:solidFill>
                <a:latin typeface="Helvetica Neue"/>
                <a:ea typeface="Helvetica Neue"/>
                <a:cs typeface="Helvetica Neue"/>
                <a:sym typeface="Helvetica Neue"/>
              </a:rPr>
              <a:t>Review Techniques</a:t>
            </a:r>
          </a:p>
        </p:txBody>
      </p:sp>
      <p:sp>
        <p:nvSpPr>
          <p:cNvPr id="215" name="Shape 215"/>
          <p:cNvSpPr txBox="1"/>
          <p:nvPr/>
        </p:nvSpPr>
        <p:spPr>
          <a:xfrm>
            <a:off x="2133600" y="2438400"/>
            <a:ext cx="6476999" cy="332422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1" lang="en-US" sz="1800" u="none" cap="none" strike="noStrike">
                <a:solidFill>
                  <a:schemeClr val="dk2"/>
                </a:solidFill>
                <a:latin typeface="Helvetica Neue"/>
                <a:ea typeface="Helvetica Neue"/>
                <a:cs typeface="Helvetica Neue"/>
                <a:sym typeface="Helvetica Neue"/>
              </a:rPr>
              <a:t>Slide Set to accompany</a:t>
            </a:r>
            <a:br>
              <a:rPr b="0" i="1" lang="en-US" sz="3200" u="none" cap="none" strike="noStrike">
                <a:solidFill>
                  <a:schemeClr val="dk2"/>
                </a:solidFill>
                <a:latin typeface="Helvetica Neue"/>
                <a:ea typeface="Helvetica Neue"/>
                <a:cs typeface="Helvetica Neue"/>
                <a:sym typeface="Helvetica Neue"/>
              </a:rPr>
            </a:br>
            <a:r>
              <a:rPr b="0" i="1" lang="en-US" sz="2000" u="none" cap="none" strike="noStrike">
                <a:solidFill>
                  <a:schemeClr val="dk2"/>
                </a:solidFill>
                <a:latin typeface="Helvetica Neue"/>
                <a:ea typeface="Helvetica Neue"/>
                <a:cs typeface="Helvetica Neue"/>
                <a:sym typeface="Helvetica Neue"/>
              </a:rPr>
              <a:t>Software Engineering: A Practitioner’s Approach, 8/e</a:t>
            </a:r>
            <a:r>
              <a:rPr b="0" i="1" lang="en-US" sz="2400" u="none" cap="none" strike="noStrike">
                <a:solidFill>
                  <a:schemeClr val="dk2"/>
                </a:solidFill>
                <a:latin typeface="Helvetica Neue"/>
                <a:ea typeface="Helvetica Neue"/>
                <a:cs typeface="Helvetica Neue"/>
                <a:sym typeface="Helvetica Neue"/>
              </a:rPr>
              <a:t> </a:t>
            </a:r>
          </a:p>
          <a:p>
            <a:pPr indent="0" lvl="0" marL="0" marR="0" rtl="0" algn="l">
              <a:lnSpc>
                <a:spcPct val="100000"/>
              </a:lnSpc>
              <a:spcBef>
                <a:spcPts val="0"/>
              </a:spcBef>
              <a:spcAft>
                <a:spcPts val="0"/>
              </a:spcAft>
              <a:buClr>
                <a:schemeClr val="dk1"/>
              </a:buClr>
              <a:buSzPct val="25000"/>
              <a:buFont typeface="Arial"/>
              <a:buNone/>
            </a:pPr>
            <a:r>
              <a:rPr b="1" i="0" lang="en-US" sz="1600" u="none" cap="none" strike="noStrike">
                <a:solidFill>
                  <a:schemeClr val="dk1"/>
                </a:solidFill>
                <a:latin typeface="Arial"/>
                <a:ea typeface="Arial"/>
                <a:cs typeface="Arial"/>
                <a:sym typeface="Arial"/>
              </a:rPr>
              <a:t>by Roger S. Pressman and Bruce R. Maxim</a:t>
            </a:r>
          </a:p>
          <a:p>
            <a:pPr indent="0" lvl="0" marL="0" marR="0" rtl="0" algn="l">
              <a:lnSpc>
                <a:spcPct val="100000"/>
              </a:lnSpc>
              <a:spcBef>
                <a:spcPts val="0"/>
              </a:spcBef>
              <a:spcAft>
                <a:spcPts val="0"/>
              </a:spcAft>
              <a:buClr>
                <a:schemeClr val="dk1"/>
              </a:buClr>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1" i="0" lang="en-US" sz="1200" u="none" cap="none" strike="noStrike">
                <a:solidFill>
                  <a:schemeClr val="dk1"/>
                </a:solidFill>
                <a:latin typeface="Arial"/>
                <a:ea typeface="Arial"/>
                <a:cs typeface="Arial"/>
                <a:sym typeface="Arial"/>
              </a:rPr>
              <a:t>Slides copyright © 1996, 2001, 2005, 2009, 2014</a:t>
            </a:r>
            <a:r>
              <a:rPr b="0" i="0" lang="en-US" sz="1800" u="none" cap="none" strike="noStrike">
                <a:solidFill>
                  <a:schemeClr val="dk1"/>
                </a:solidFill>
                <a:latin typeface="Arial"/>
                <a:ea typeface="Arial"/>
                <a:cs typeface="Arial"/>
                <a:sym typeface="Arial"/>
              </a:rPr>
              <a:t> </a:t>
            </a:r>
            <a:r>
              <a:rPr b="1" i="0" lang="en-US" sz="1200" u="none" cap="none" strike="noStrike">
                <a:solidFill>
                  <a:schemeClr val="dk1"/>
                </a:solidFill>
                <a:latin typeface="Arial"/>
                <a:ea typeface="Arial"/>
                <a:cs typeface="Arial"/>
                <a:sym typeface="Arial"/>
              </a:rPr>
              <a:t>by Roger S. Pressman</a:t>
            </a:r>
          </a:p>
          <a:p>
            <a:pPr indent="0" lvl="0" marL="0" marR="0" rtl="0" algn="l">
              <a:lnSpc>
                <a:spcPct val="100000"/>
              </a:lnSpc>
              <a:spcBef>
                <a:spcPts val="0"/>
              </a:spcBef>
              <a:spcAft>
                <a:spcPts val="0"/>
              </a:spcAft>
              <a:buClr>
                <a:schemeClr val="dk1"/>
              </a:buClr>
              <a:buFont typeface="Arial"/>
              <a:buNone/>
            </a:pPr>
            <a:r>
              <a:t/>
            </a:r>
            <a:endParaRPr b="1" i="1"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chemeClr val="dk2"/>
              </a:buClr>
              <a:buSzPct val="25000"/>
              <a:buFont typeface="Arial"/>
              <a:buNone/>
            </a:pPr>
            <a:r>
              <a:rPr b="1" i="1" lang="en-US" sz="1800" u="none" cap="none" strike="noStrike">
                <a:solidFill>
                  <a:schemeClr val="dk2"/>
                </a:solidFill>
                <a:latin typeface="Arial"/>
                <a:ea typeface="Arial"/>
                <a:cs typeface="Arial"/>
                <a:sym typeface="Arial"/>
              </a:rPr>
              <a:t>For non-profit educational use only</a:t>
            </a:r>
          </a:p>
          <a:p>
            <a:pPr indent="0" lvl="0" marL="0" marR="0" rtl="0" algn="l">
              <a:lnSpc>
                <a:spcPct val="100000"/>
              </a:lnSpc>
              <a:spcBef>
                <a:spcPts val="0"/>
              </a:spcBef>
              <a:spcAft>
                <a:spcPts val="0"/>
              </a:spcAft>
              <a:buClr>
                <a:schemeClr val="dk1"/>
              </a:buClr>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May be reproduced ONLY for student use at the university level when used in conjunction with </a:t>
            </a:r>
            <a:r>
              <a:rPr b="0" i="1" lang="en-US" sz="1200" u="none" cap="none" strike="noStrike">
                <a:solidFill>
                  <a:schemeClr val="dk1"/>
                </a:solidFill>
                <a:latin typeface="Arial"/>
                <a:ea typeface="Arial"/>
                <a:cs typeface="Arial"/>
                <a:sym typeface="Arial"/>
              </a:rPr>
              <a:t>Software Engineering: A Practitioner's Approach, 8/e. </a:t>
            </a:r>
            <a:r>
              <a:rPr b="0" i="0" lang="en-US" sz="1200" u="none" cap="none" strike="noStrike">
                <a:solidFill>
                  <a:schemeClr val="dk1"/>
                </a:solidFill>
                <a:latin typeface="Arial"/>
                <a:ea typeface="Arial"/>
                <a:cs typeface="Arial"/>
                <a:sym typeface="Arial"/>
              </a:rPr>
              <a:t>Any other reproduction or use is prohibited without the express written permission of the author.</a:t>
            </a:r>
          </a:p>
          <a:p>
            <a:pPr indent="0" lvl="0" marL="0" marR="0" rtl="0" algn="l">
              <a:lnSpc>
                <a:spcPct val="100000"/>
              </a:lnSpc>
              <a:spcBef>
                <a:spcPts val="0"/>
              </a:spcBef>
              <a:spcAft>
                <a:spcPts val="0"/>
              </a:spcAft>
              <a:buClr>
                <a:schemeClr val="dk1"/>
              </a:buClr>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Arial"/>
                <a:ea typeface="Arial"/>
                <a:cs typeface="Arial"/>
                <a:sym typeface="Arial"/>
              </a:rPr>
              <a:t>All copyright information MUST appear if these slides are posted on a website for student use.</a:t>
            </a: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221" name="Shape 221"/>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22" name="Shape 222"/>
          <p:cNvSpPr txBox="1"/>
          <p:nvPr/>
        </p:nvSpPr>
        <p:spPr>
          <a:xfrm>
            <a:off x="1892300" y="2171700"/>
            <a:ext cx="5753100" cy="2666999"/>
          </a:xfrm>
          <a:prstGeom prst="rect">
            <a:avLst/>
          </a:prstGeom>
          <a:solidFill>
            <a:schemeClr val="folHlink"/>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223" name="Shape 223"/>
          <p:cNvSpPr txBox="1"/>
          <p:nvPr>
            <p:ph type="title"/>
          </p:nvPr>
        </p:nvSpPr>
        <p:spPr>
          <a:xfrm>
            <a:off x="1201737" y="1287462"/>
            <a:ext cx="7192962" cy="355600"/>
          </a:xfrm>
          <a:prstGeom prst="rect">
            <a:avLst/>
          </a:prstGeom>
          <a:noFill/>
          <a:ln>
            <a:noFill/>
          </a:ln>
        </p:spPr>
        <p:txBody>
          <a:bodyPr anchorCtr="0" anchor="ctr" bIns="44450" lIns="90475" rIns="90475" tIns="4445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Reviews</a:t>
            </a:r>
          </a:p>
        </p:txBody>
      </p:sp>
      <p:sp>
        <p:nvSpPr>
          <p:cNvPr id="224" name="Shape 224"/>
          <p:cNvSpPr txBox="1"/>
          <p:nvPr/>
        </p:nvSpPr>
        <p:spPr>
          <a:xfrm>
            <a:off x="2208211" y="2662236"/>
            <a:ext cx="4619625" cy="45402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lt1"/>
              </a:buClr>
              <a:buSzPct val="25000"/>
              <a:buFont typeface="Helvetica Neue"/>
              <a:buNone/>
            </a:pPr>
            <a:r>
              <a:rPr b="1" i="0" lang="en-US" sz="2400" u="none" cap="none" strike="noStrike">
                <a:solidFill>
                  <a:schemeClr val="lt1"/>
                </a:solidFill>
                <a:latin typeface="Helvetica Neue"/>
                <a:ea typeface="Helvetica Neue"/>
                <a:cs typeface="Helvetica Neue"/>
                <a:sym typeface="Helvetica Neue"/>
              </a:rPr>
              <a:t>... there is no particular reason</a:t>
            </a:r>
          </a:p>
        </p:txBody>
      </p:sp>
      <p:sp>
        <p:nvSpPr>
          <p:cNvPr id="225" name="Shape 225"/>
          <p:cNvSpPr txBox="1"/>
          <p:nvPr/>
        </p:nvSpPr>
        <p:spPr>
          <a:xfrm>
            <a:off x="2220911" y="2967036"/>
            <a:ext cx="4567236" cy="45402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lt1"/>
              </a:buClr>
              <a:buSzPct val="25000"/>
              <a:buFont typeface="Helvetica Neue"/>
              <a:buNone/>
            </a:pPr>
            <a:r>
              <a:rPr b="1" i="0" lang="en-US" sz="2400" u="none" cap="none" strike="noStrike">
                <a:solidFill>
                  <a:schemeClr val="lt1"/>
                </a:solidFill>
                <a:latin typeface="Helvetica Neue"/>
                <a:ea typeface="Helvetica Neue"/>
                <a:cs typeface="Helvetica Neue"/>
                <a:sym typeface="Helvetica Neue"/>
              </a:rPr>
              <a:t>why your friend and colleague</a:t>
            </a:r>
          </a:p>
        </p:txBody>
      </p:sp>
      <p:sp>
        <p:nvSpPr>
          <p:cNvPr id="226" name="Shape 226"/>
          <p:cNvSpPr txBox="1"/>
          <p:nvPr/>
        </p:nvSpPr>
        <p:spPr>
          <a:xfrm>
            <a:off x="2220911" y="3271836"/>
            <a:ext cx="5229225" cy="45402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lt1"/>
              </a:buClr>
              <a:buSzPct val="25000"/>
              <a:buFont typeface="Helvetica Neue"/>
              <a:buNone/>
            </a:pPr>
            <a:r>
              <a:rPr b="1" i="0" lang="en-US" sz="2400" u="none" cap="none" strike="noStrike">
                <a:solidFill>
                  <a:schemeClr val="lt1"/>
                </a:solidFill>
                <a:latin typeface="Helvetica Neue"/>
                <a:ea typeface="Helvetica Neue"/>
                <a:cs typeface="Helvetica Neue"/>
                <a:sym typeface="Helvetica Neue"/>
              </a:rPr>
              <a:t>cannot also be your sternest critic.</a:t>
            </a:r>
          </a:p>
        </p:txBody>
      </p:sp>
      <p:sp>
        <p:nvSpPr>
          <p:cNvPr id="227" name="Shape 227"/>
          <p:cNvSpPr txBox="1"/>
          <p:nvPr/>
        </p:nvSpPr>
        <p:spPr>
          <a:xfrm>
            <a:off x="4608512" y="3754437"/>
            <a:ext cx="1844674"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lt1"/>
              </a:buClr>
              <a:buSzPct val="25000"/>
              <a:buFont typeface="Helvetica Neue"/>
              <a:buNone/>
            </a:pPr>
            <a:r>
              <a:rPr b="1" i="1" lang="en-US" sz="1800" u="none" cap="none" strike="noStrike">
                <a:solidFill>
                  <a:schemeClr val="lt1"/>
                </a:solidFill>
                <a:latin typeface="Helvetica Neue"/>
                <a:ea typeface="Helvetica Neue"/>
                <a:cs typeface="Helvetica Neue"/>
                <a:sym typeface="Helvetica Neue"/>
              </a:rPr>
              <a:t>Jerry Weinberg</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sp>
        <p:nvSpPr>
          <p:cNvPr id="312" name="Shape 312"/>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313" name="Shape 313"/>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14" name="Shape 314"/>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An Example—II</a:t>
            </a:r>
          </a:p>
        </p:txBody>
      </p:sp>
      <p:sp>
        <p:nvSpPr>
          <p:cNvPr id="315" name="Shape 315"/>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1600" u="none" cap="none" strike="noStrike">
                <a:solidFill>
                  <a:schemeClr val="dk1"/>
                </a:solidFill>
                <a:latin typeface="Quattrocento"/>
                <a:ea typeface="Quattrocento"/>
                <a:cs typeface="Quattrocento"/>
                <a:sym typeface="Quattrocento"/>
              </a:rPr>
              <a:t>The effort required to correct a minor model error (immediately after the review) was found to require 4 person-hours. </a:t>
            </a:r>
          </a:p>
          <a:p>
            <a:pPr indent="-342900" lvl="0" marL="342900" marR="0" rtl="0" algn="l">
              <a:lnSpc>
                <a:spcPct val="90000"/>
              </a:lnSpc>
              <a:spcBef>
                <a:spcPts val="300"/>
              </a:spcBef>
              <a:spcAft>
                <a:spcPts val="0"/>
              </a:spcAft>
              <a:buClr>
                <a:schemeClr val="folHlink"/>
              </a:buClr>
              <a:buSzPct val="75000"/>
              <a:buFont typeface="Noto Symbol"/>
              <a:buChar char="■"/>
            </a:pPr>
            <a:r>
              <a:rPr b="0" i="0" lang="en-US" sz="1600" u="none" cap="none" strike="noStrike">
                <a:solidFill>
                  <a:schemeClr val="dk1"/>
                </a:solidFill>
                <a:latin typeface="Quattrocento"/>
                <a:ea typeface="Quattrocento"/>
                <a:cs typeface="Quattrocento"/>
                <a:sym typeface="Quattrocento"/>
              </a:rPr>
              <a:t>The effort required for a major requirement error was found to be 18 person-hours. </a:t>
            </a:r>
          </a:p>
          <a:p>
            <a:pPr indent="-342900" lvl="0" marL="342900" marR="0" rtl="0" algn="l">
              <a:lnSpc>
                <a:spcPct val="90000"/>
              </a:lnSpc>
              <a:spcBef>
                <a:spcPts val="300"/>
              </a:spcBef>
              <a:spcAft>
                <a:spcPts val="0"/>
              </a:spcAft>
              <a:buClr>
                <a:schemeClr val="folHlink"/>
              </a:buClr>
              <a:buSzPct val="75000"/>
              <a:buFont typeface="Noto Symbol"/>
              <a:buChar char="■"/>
            </a:pPr>
            <a:r>
              <a:rPr b="0" i="0" lang="en-US" sz="1600" u="none" cap="none" strike="noStrike">
                <a:solidFill>
                  <a:schemeClr val="dk1"/>
                </a:solidFill>
                <a:latin typeface="Quattrocento"/>
                <a:ea typeface="Quattrocento"/>
                <a:cs typeface="Quattrocento"/>
                <a:sym typeface="Quattrocento"/>
              </a:rPr>
              <a:t>Examining the review data collected, you find that minor errors occur about 6 times more frequently than major errors. Therefore, </a:t>
            </a:r>
            <a:r>
              <a:rPr b="0" i="0" lang="en-US" sz="1600" u="none" cap="none" strike="noStrike">
                <a:solidFill>
                  <a:schemeClr val="folHlink"/>
                </a:solidFill>
                <a:latin typeface="Quattrocento"/>
                <a:ea typeface="Quattrocento"/>
                <a:cs typeface="Quattrocento"/>
                <a:sym typeface="Quattrocento"/>
              </a:rPr>
              <a:t>you can estimate that the average effort to find and correct a requirements error during review is about 6 person-hours. </a:t>
            </a:r>
          </a:p>
          <a:p>
            <a:pPr indent="-342900" lvl="0" marL="342900" marR="0" rtl="0" algn="l">
              <a:lnSpc>
                <a:spcPct val="90000"/>
              </a:lnSpc>
              <a:spcBef>
                <a:spcPts val="300"/>
              </a:spcBef>
              <a:spcAft>
                <a:spcPts val="0"/>
              </a:spcAft>
              <a:buClr>
                <a:schemeClr val="folHlink"/>
              </a:buClr>
              <a:buSzPct val="75000"/>
              <a:buFont typeface="Noto Symbol"/>
              <a:buChar char="■"/>
            </a:pPr>
            <a:r>
              <a:rPr b="0" i="0" lang="en-US" sz="1600" u="none" cap="none" strike="noStrike">
                <a:solidFill>
                  <a:schemeClr val="folHlink"/>
                </a:solidFill>
                <a:latin typeface="Quattrocento"/>
                <a:ea typeface="Quattrocento"/>
                <a:cs typeface="Quattrocento"/>
                <a:sym typeface="Quattrocento"/>
              </a:rPr>
              <a:t>Requirements related errors uncovered during testing require an average of 45 person-hours to find and correct.</a:t>
            </a:r>
            <a:r>
              <a:rPr b="0" i="0" lang="en-US" sz="1600" u="none" cap="none" strike="noStrike">
                <a:solidFill>
                  <a:schemeClr val="dk1"/>
                </a:solidFill>
                <a:latin typeface="Quattrocento"/>
                <a:ea typeface="Quattrocento"/>
                <a:cs typeface="Quattrocento"/>
                <a:sym typeface="Quattrocento"/>
              </a:rPr>
              <a:t> Using the averages noted, we get:</a:t>
            </a:r>
          </a:p>
          <a:p>
            <a:pPr indent="-342900" lvl="0" marL="342900" marR="0" rtl="0" algn="l">
              <a:lnSpc>
                <a:spcPct val="90000"/>
              </a:lnSpc>
              <a:spcBef>
                <a:spcPts val="300"/>
              </a:spcBef>
              <a:spcAft>
                <a:spcPts val="0"/>
              </a:spcAft>
              <a:buClr>
                <a:schemeClr val="folHlink"/>
              </a:buClr>
              <a:buSzPct val="75000"/>
              <a:buFont typeface="Noto Symbol"/>
              <a:buChar char="■"/>
            </a:pPr>
            <a:r>
              <a:rPr b="0" i="0" lang="en-US" sz="1600" u="none" cap="none" strike="noStrike">
                <a:solidFill>
                  <a:schemeClr val="dk1"/>
                </a:solidFill>
                <a:latin typeface="Quattrocento"/>
                <a:ea typeface="Quattrocento"/>
                <a:cs typeface="Quattrocento"/>
                <a:sym typeface="Quattrocento"/>
              </a:rPr>
              <a:t>Effort saved per error  = 	E</a:t>
            </a:r>
            <a:r>
              <a:rPr b="0" baseline="-25000" i="0" lang="en-US" sz="1600" u="none" cap="none" strike="noStrike">
                <a:solidFill>
                  <a:schemeClr val="dk1"/>
                </a:solidFill>
                <a:latin typeface="Quattrocento"/>
                <a:ea typeface="Quattrocento"/>
                <a:cs typeface="Quattrocento"/>
                <a:sym typeface="Quattrocento"/>
              </a:rPr>
              <a:t>testing</a:t>
            </a:r>
            <a:r>
              <a:rPr b="0" i="0" lang="en-US" sz="1600" u="none" cap="none" strike="noStrike">
                <a:solidFill>
                  <a:schemeClr val="dk1"/>
                </a:solidFill>
                <a:latin typeface="Quattrocento"/>
                <a:ea typeface="Quattrocento"/>
                <a:cs typeface="Quattrocento"/>
                <a:sym typeface="Quattrocento"/>
              </a:rPr>
              <a:t> – E</a:t>
            </a:r>
            <a:r>
              <a:rPr b="0" baseline="-25000" i="0" lang="en-US" sz="1600" u="none" cap="none" strike="noStrike">
                <a:solidFill>
                  <a:schemeClr val="dk1"/>
                </a:solidFill>
                <a:latin typeface="Quattrocento"/>
                <a:ea typeface="Quattrocento"/>
                <a:cs typeface="Quattrocento"/>
                <a:sym typeface="Quattrocento"/>
              </a:rPr>
              <a:t>reviews</a:t>
            </a:r>
            <a:r>
              <a:rPr b="0" i="0" lang="en-US" sz="1600" u="none" cap="none" strike="noStrike">
                <a:solidFill>
                  <a:schemeClr val="dk1"/>
                </a:solidFill>
                <a:latin typeface="Quattrocento"/>
                <a:ea typeface="Quattrocento"/>
                <a:cs typeface="Quattrocento"/>
                <a:sym typeface="Quattrocento"/>
              </a:rPr>
              <a:t> </a:t>
            </a:r>
          </a:p>
          <a:p>
            <a:pPr indent="-342900" lvl="0" marL="342900" marR="0" rtl="0" algn="l">
              <a:lnSpc>
                <a:spcPct val="90000"/>
              </a:lnSpc>
              <a:spcBef>
                <a:spcPts val="300"/>
              </a:spcBef>
              <a:spcAft>
                <a:spcPts val="0"/>
              </a:spcAft>
              <a:buClr>
                <a:schemeClr val="folHlink"/>
              </a:buClr>
              <a:buSzPct val="75000"/>
              <a:buFont typeface="Noto Symbol"/>
              <a:buChar char="■"/>
            </a:pPr>
            <a:r>
              <a:rPr b="0" i="0" lang="en-US" sz="1600" u="none" cap="none" strike="noStrike">
                <a:solidFill>
                  <a:schemeClr val="dk1"/>
                </a:solidFill>
                <a:latin typeface="Quattrocento"/>
                <a:ea typeface="Quattrocento"/>
                <a:cs typeface="Quattrocento"/>
                <a:sym typeface="Quattrocento"/>
              </a:rPr>
              <a:t>			45 – 6  =   30 person-hours/error</a:t>
            </a:r>
          </a:p>
          <a:p>
            <a:pPr indent="-342900" lvl="0" marL="342900" marR="0" rtl="0" algn="l">
              <a:lnSpc>
                <a:spcPct val="90000"/>
              </a:lnSpc>
              <a:spcBef>
                <a:spcPts val="320"/>
              </a:spcBef>
              <a:spcAft>
                <a:spcPts val="0"/>
              </a:spcAft>
              <a:buClr>
                <a:schemeClr val="folHlink"/>
              </a:buClr>
              <a:buSzPct val="75000"/>
              <a:buFont typeface="Noto Symbol"/>
              <a:buChar char="■"/>
            </a:pPr>
            <a:r>
              <a:rPr b="0" i="0" lang="en-US" sz="1600" u="none" cap="none" strike="noStrike">
                <a:solidFill>
                  <a:schemeClr val="dk1"/>
                </a:solidFill>
                <a:latin typeface="Times New Roman"/>
                <a:ea typeface="Times New Roman"/>
                <a:cs typeface="Times New Roman"/>
                <a:sym typeface="Times New Roman"/>
              </a:rPr>
              <a:t>S</a:t>
            </a:r>
            <a:r>
              <a:rPr b="0" i="0" lang="en-US" sz="1600" u="none" cap="none" strike="noStrike">
                <a:solidFill>
                  <a:schemeClr val="dk1"/>
                </a:solidFill>
                <a:latin typeface="Quattrocento"/>
                <a:ea typeface="Quattrocento"/>
                <a:cs typeface="Quattrocento"/>
                <a:sym typeface="Quattrocento"/>
              </a:rPr>
              <a:t>ince 22 errors were found during the review of the requirements model, </a:t>
            </a:r>
            <a:r>
              <a:rPr b="0" i="0" lang="en-US" sz="1600" u="none" cap="none" strike="noStrike">
                <a:solidFill>
                  <a:schemeClr val="folHlink"/>
                </a:solidFill>
                <a:latin typeface="Quattrocento"/>
                <a:ea typeface="Quattrocento"/>
                <a:cs typeface="Quattrocento"/>
                <a:sym typeface="Quattrocento"/>
              </a:rPr>
              <a:t>a saving of about 660 person-hours of testing effort would be achieved.</a:t>
            </a:r>
            <a:r>
              <a:rPr b="0" i="0" lang="en-US" sz="1600" u="none" cap="none" strike="noStrike">
                <a:solidFill>
                  <a:schemeClr val="dk1"/>
                </a:solidFill>
                <a:latin typeface="Quattrocento"/>
                <a:ea typeface="Quattrocento"/>
                <a:cs typeface="Quattrocento"/>
                <a:sym typeface="Quattrocento"/>
              </a:rPr>
              <a:t> And that’s just for requirements-related errors.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321" name="Shape 321"/>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22" name="Shape 322"/>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Overall</a:t>
            </a:r>
          </a:p>
        </p:txBody>
      </p:sp>
      <p:sp>
        <p:nvSpPr>
          <p:cNvPr id="323" name="Shape 323"/>
          <p:cNvSpPr txBox="1"/>
          <p:nvPr>
            <p:ph idx="1" type="body"/>
          </p:nvPr>
        </p:nvSpPr>
        <p:spPr>
          <a:xfrm>
            <a:off x="1828800" y="1905000"/>
            <a:ext cx="6934199" cy="5333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Effort expended with and without reviews</a:t>
            </a:r>
          </a:p>
        </p:txBody>
      </p:sp>
      <p:pic>
        <p:nvPicPr>
          <p:cNvPr id="324" name="Shape 324"/>
          <p:cNvPicPr preferRelativeResize="0"/>
          <p:nvPr/>
        </p:nvPicPr>
        <p:blipFill rotWithShape="1">
          <a:blip r:embed="rId3">
            <a:alphaModFix/>
          </a:blip>
          <a:srcRect b="0" l="0" r="0" t="0"/>
          <a:stretch/>
        </p:blipFill>
        <p:spPr>
          <a:xfrm>
            <a:off x="2438400" y="2667000"/>
            <a:ext cx="5105399" cy="2640011"/>
          </a:xfrm>
          <a:prstGeom prst="rect">
            <a:avLst/>
          </a:prstGeom>
          <a:noFill/>
          <a:ln>
            <a:noFill/>
          </a:ln>
        </p:spPr>
      </p:pic>
      <p:sp>
        <p:nvSpPr>
          <p:cNvPr id="325" name="Shape 325"/>
          <p:cNvSpPr/>
          <p:nvPr/>
        </p:nvSpPr>
        <p:spPr>
          <a:xfrm>
            <a:off x="2590800" y="3657600"/>
            <a:ext cx="3276600" cy="1066800"/>
          </a:xfrm>
          <a:custGeom>
            <a:pathLst>
              <a:path extrusionOk="0" h="672" w="2064">
                <a:moveTo>
                  <a:pt x="0" y="624"/>
                </a:moveTo>
                <a:cubicBezTo>
                  <a:pt x="28" y="608"/>
                  <a:pt x="56" y="592"/>
                  <a:pt x="96" y="576"/>
                </a:cubicBezTo>
                <a:cubicBezTo>
                  <a:pt x="136" y="560"/>
                  <a:pt x="192" y="544"/>
                  <a:pt x="240" y="528"/>
                </a:cubicBezTo>
                <a:cubicBezTo>
                  <a:pt x="288" y="512"/>
                  <a:pt x="336" y="504"/>
                  <a:pt x="384" y="480"/>
                </a:cubicBezTo>
                <a:cubicBezTo>
                  <a:pt x="432" y="456"/>
                  <a:pt x="472" y="416"/>
                  <a:pt x="528" y="384"/>
                </a:cubicBezTo>
                <a:cubicBezTo>
                  <a:pt x="584" y="352"/>
                  <a:pt x="656" y="328"/>
                  <a:pt x="720" y="288"/>
                </a:cubicBezTo>
                <a:cubicBezTo>
                  <a:pt x="784" y="248"/>
                  <a:pt x="864" y="176"/>
                  <a:pt x="912" y="144"/>
                </a:cubicBezTo>
                <a:cubicBezTo>
                  <a:pt x="960" y="112"/>
                  <a:pt x="968" y="112"/>
                  <a:pt x="1008" y="96"/>
                </a:cubicBezTo>
                <a:cubicBezTo>
                  <a:pt x="1048" y="80"/>
                  <a:pt x="1104" y="56"/>
                  <a:pt x="1152" y="48"/>
                </a:cubicBezTo>
                <a:cubicBezTo>
                  <a:pt x="1200" y="40"/>
                  <a:pt x="1248" y="56"/>
                  <a:pt x="1296" y="48"/>
                </a:cubicBezTo>
                <a:cubicBezTo>
                  <a:pt x="1344" y="40"/>
                  <a:pt x="1400" y="0"/>
                  <a:pt x="1440" y="0"/>
                </a:cubicBezTo>
                <a:cubicBezTo>
                  <a:pt x="1480" y="0"/>
                  <a:pt x="1488" y="32"/>
                  <a:pt x="1536" y="48"/>
                </a:cubicBezTo>
                <a:cubicBezTo>
                  <a:pt x="1584" y="64"/>
                  <a:pt x="1680" y="80"/>
                  <a:pt x="1728" y="96"/>
                </a:cubicBezTo>
                <a:cubicBezTo>
                  <a:pt x="1776" y="112"/>
                  <a:pt x="1792" y="120"/>
                  <a:pt x="1824" y="144"/>
                </a:cubicBezTo>
                <a:cubicBezTo>
                  <a:pt x="1856" y="168"/>
                  <a:pt x="1896" y="208"/>
                  <a:pt x="1920" y="240"/>
                </a:cubicBezTo>
                <a:cubicBezTo>
                  <a:pt x="1944" y="272"/>
                  <a:pt x="1952" y="296"/>
                  <a:pt x="1968" y="336"/>
                </a:cubicBezTo>
                <a:cubicBezTo>
                  <a:pt x="1984" y="376"/>
                  <a:pt x="2008" y="440"/>
                  <a:pt x="2016" y="480"/>
                </a:cubicBezTo>
                <a:cubicBezTo>
                  <a:pt x="2024" y="520"/>
                  <a:pt x="2008" y="544"/>
                  <a:pt x="2016" y="576"/>
                </a:cubicBezTo>
                <a:cubicBezTo>
                  <a:pt x="2024" y="608"/>
                  <a:pt x="2044" y="640"/>
                  <a:pt x="2064" y="672"/>
                </a:cubicBezTo>
              </a:path>
            </a:pathLst>
          </a:custGeom>
          <a:noFill/>
          <a:ln cap="flat" cmpd="sng" w="38100">
            <a:solidFill>
              <a:schemeClr val="folHlink"/>
            </a:solidFill>
            <a:prstDash val="solid"/>
            <a:round/>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cxnSp>
        <p:nvCxnSpPr>
          <p:cNvPr id="326" name="Shape 326"/>
          <p:cNvCxnSpPr/>
          <p:nvPr/>
        </p:nvCxnSpPr>
        <p:spPr>
          <a:xfrm>
            <a:off x="3733800" y="4114800"/>
            <a:ext cx="1524000" cy="1904999"/>
          </a:xfrm>
          <a:prstGeom prst="straightConnector1">
            <a:avLst/>
          </a:prstGeom>
          <a:noFill/>
          <a:ln cap="flat" cmpd="sng" w="9525">
            <a:solidFill>
              <a:schemeClr val="folHlink"/>
            </a:solidFill>
            <a:prstDash val="solid"/>
            <a:miter/>
            <a:headEnd len="med" w="med" type="none"/>
            <a:tailEnd len="med" w="med" type="none"/>
          </a:ln>
        </p:spPr>
      </p:cxnSp>
      <p:sp>
        <p:nvSpPr>
          <p:cNvPr id="327" name="Shape 327"/>
          <p:cNvSpPr txBox="1"/>
          <p:nvPr/>
        </p:nvSpPr>
        <p:spPr>
          <a:xfrm>
            <a:off x="5257800" y="5791200"/>
            <a:ext cx="1428749" cy="36671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folHlink"/>
              </a:buClr>
              <a:buSzPct val="25000"/>
              <a:buFont typeface="Arial"/>
              <a:buNone/>
            </a:pPr>
            <a:r>
              <a:rPr b="0" i="0" lang="en-US" sz="1800" u="none" cap="none" strike="noStrike">
                <a:solidFill>
                  <a:schemeClr val="folHlink"/>
                </a:solidFill>
                <a:latin typeface="Arial"/>
                <a:ea typeface="Arial"/>
                <a:cs typeface="Arial"/>
                <a:sym typeface="Arial"/>
              </a:rPr>
              <a:t>with reviews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1" name="Shape 331"/>
        <p:cNvGrpSpPr/>
        <p:nvPr/>
      </p:nvGrpSpPr>
      <p:grpSpPr>
        <a:xfrm>
          <a:off x="0" y="0"/>
          <a:ext cx="0" cy="0"/>
          <a:chOff x="0" y="0"/>
          <a:chExt cx="0" cy="0"/>
        </a:xfrm>
      </p:grpSpPr>
      <p:sp>
        <p:nvSpPr>
          <p:cNvPr id="332" name="Shape 332"/>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333" name="Shape 333"/>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34" name="Shape 334"/>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Reference Model</a:t>
            </a:r>
          </a:p>
        </p:txBody>
      </p:sp>
      <p:pic>
        <p:nvPicPr>
          <p:cNvPr id="335" name="Shape 335"/>
          <p:cNvPicPr preferRelativeResize="0"/>
          <p:nvPr/>
        </p:nvPicPr>
        <p:blipFill rotWithShape="1">
          <a:blip r:embed="rId3">
            <a:alphaModFix/>
          </a:blip>
          <a:srcRect b="0" l="0" r="0" t="0"/>
          <a:stretch/>
        </p:blipFill>
        <p:spPr>
          <a:xfrm>
            <a:off x="2438400" y="2057400"/>
            <a:ext cx="3606800" cy="3568699"/>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9" name="Shape 339"/>
        <p:cNvGrpSpPr/>
        <p:nvPr/>
      </p:nvGrpSpPr>
      <p:grpSpPr>
        <a:xfrm>
          <a:off x="0" y="0"/>
          <a:ext cx="0" cy="0"/>
          <a:chOff x="0" y="0"/>
          <a:chExt cx="0" cy="0"/>
        </a:xfrm>
      </p:grpSpPr>
      <p:sp>
        <p:nvSpPr>
          <p:cNvPr id="340" name="Shape 340"/>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341" name="Shape 341"/>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42" name="Shape 342"/>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Informal Reviews</a:t>
            </a:r>
          </a:p>
        </p:txBody>
      </p:sp>
      <p:sp>
        <p:nvSpPr>
          <p:cNvPr id="343" name="Shape 343"/>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400" u="none" cap="none" strike="noStrike">
                <a:solidFill>
                  <a:schemeClr val="dk1"/>
                </a:solidFill>
                <a:latin typeface="Times New Roman"/>
                <a:ea typeface="Times New Roman"/>
                <a:cs typeface="Times New Roman"/>
                <a:sym typeface="Times New Roman"/>
              </a:rPr>
              <a:t>Informal reviews include:</a:t>
            </a:r>
          </a:p>
          <a:p>
            <a:pPr indent="-285750" lvl="1" marL="742950" marR="0" rtl="0" algn="l">
              <a:lnSpc>
                <a:spcPct val="100000"/>
              </a:lnSpc>
              <a:spcBef>
                <a:spcPts val="400"/>
              </a:spcBef>
              <a:spcAft>
                <a:spcPts val="0"/>
              </a:spcAft>
              <a:buClr>
                <a:schemeClr val="folHlink"/>
              </a:buClr>
              <a:buSzPct val="70000"/>
              <a:buFont typeface="Noto Symbol"/>
              <a:buChar char="■"/>
            </a:pPr>
            <a:r>
              <a:rPr b="0" i="0" lang="en-US" sz="2000" u="none" cap="none" strike="noStrike">
                <a:solidFill>
                  <a:schemeClr val="dk1"/>
                </a:solidFill>
                <a:latin typeface="Times New Roman"/>
                <a:ea typeface="Times New Roman"/>
                <a:cs typeface="Times New Roman"/>
                <a:sym typeface="Times New Roman"/>
              </a:rPr>
              <a:t>a simple desk check of a software engineering work product with a colleague</a:t>
            </a:r>
          </a:p>
          <a:p>
            <a:pPr indent="-285750" lvl="1" marL="742950" marR="0" rtl="0" algn="l">
              <a:lnSpc>
                <a:spcPct val="100000"/>
              </a:lnSpc>
              <a:spcBef>
                <a:spcPts val="400"/>
              </a:spcBef>
              <a:spcAft>
                <a:spcPts val="0"/>
              </a:spcAft>
              <a:buClr>
                <a:schemeClr val="folHlink"/>
              </a:buClr>
              <a:buSzPct val="70000"/>
              <a:buFont typeface="Noto Symbol"/>
              <a:buChar char="■"/>
            </a:pPr>
            <a:r>
              <a:rPr b="0" i="0" lang="en-US" sz="2000" u="none" cap="none" strike="noStrike">
                <a:solidFill>
                  <a:schemeClr val="dk1"/>
                </a:solidFill>
                <a:latin typeface="Times New Roman"/>
                <a:ea typeface="Times New Roman"/>
                <a:cs typeface="Times New Roman"/>
                <a:sym typeface="Times New Roman"/>
              </a:rPr>
              <a:t>a casual meeting (involving more than 2 people) for the purpose of reviewing a work product, or </a:t>
            </a:r>
          </a:p>
          <a:p>
            <a:pPr indent="-285750" lvl="1" marL="742950" marR="0" rtl="0" algn="l">
              <a:lnSpc>
                <a:spcPct val="100000"/>
              </a:lnSpc>
              <a:spcBef>
                <a:spcPts val="400"/>
              </a:spcBef>
              <a:spcAft>
                <a:spcPts val="0"/>
              </a:spcAft>
              <a:buClr>
                <a:schemeClr val="folHlink"/>
              </a:buClr>
              <a:buSzPct val="70000"/>
              <a:buFont typeface="Noto Symbol"/>
              <a:buChar char="■"/>
            </a:pPr>
            <a:r>
              <a:rPr b="0" i="0" lang="en-US" sz="2000" u="none" cap="none" strike="noStrike">
                <a:solidFill>
                  <a:schemeClr val="dk1"/>
                </a:solidFill>
                <a:latin typeface="Times New Roman"/>
                <a:ea typeface="Times New Roman"/>
                <a:cs typeface="Times New Roman"/>
                <a:sym typeface="Times New Roman"/>
              </a:rPr>
              <a:t>the review-oriented aspects of pair programming</a:t>
            </a:r>
          </a:p>
          <a:p>
            <a:pPr indent="-342900" lvl="0" marL="342900" marR="0" rtl="0" algn="l">
              <a:lnSpc>
                <a:spcPct val="100000"/>
              </a:lnSpc>
              <a:spcBef>
                <a:spcPts val="480"/>
              </a:spcBef>
              <a:spcAft>
                <a:spcPts val="0"/>
              </a:spcAft>
              <a:buClr>
                <a:schemeClr val="folHlink"/>
              </a:buClr>
              <a:buSzPct val="75000"/>
              <a:buFont typeface="Noto Symbol"/>
              <a:buChar char="■"/>
            </a:pPr>
            <a:r>
              <a:rPr b="0" i="1" lang="en-US" sz="2400" u="none" cap="none" strike="noStrike">
                <a:solidFill>
                  <a:schemeClr val="folHlink"/>
                </a:solidFill>
                <a:latin typeface="Times New Roman"/>
                <a:ea typeface="Times New Roman"/>
                <a:cs typeface="Times New Roman"/>
                <a:sym typeface="Times New Roman"/>
              </a:rPr>
              <a:t>pair programming</a:t>
            </a:r>
            <a:r>
              <a:rPr b="0" i="0" lang="en-US" sz="2400" u="none" cap="none" strike="noStrike">
                <a:solidFill>
                  <a:schemeClr val="dk1"/>
                </a:solidFill>
                <a:latin typeface="Times New Roman"/>
                <a:ea typeface="Times New Roman"/>
                <a:cs typeface="Times New Roman"/>
                <a:sym typeface="Times New Roman"/>
              </a:rPr>
              <a:t> encourages continuous review as a work product (design or code) is created. </a:t>
            </a:r>
          </a:p>
          <a:p>
            <a:pPr indent="-285750" lvl="1" marL="742950" marR="0" rtl="0" algn="l">
              <a:lnSpc>
                <a:spcPct val="100000"/>
              </a:lnSpc>
              <a:spcBef>
                <a:spcPts val="400"/>
              </a:spcBef>
              <a:spcAft>
                <a:spcPts val="0"/>
              </a:spcAft>
              <a:buClr>
                <a:schemeClr val="folHlink"/>
              </a:buClr>
              <a:buSzPct val="70000"/>
              <a:buFont typeface="Noto Symbol"/>
              <a:buChar char="■"/>
            </a:pPr>
            <a:r>
              <a:rPr b="0" i="0" lang="en-US" sz="2000" u="none" cap="none" strike="noStrike">
                <a:solidFill>
                  <a:schemeClr val="dk1"/>
                </a:solidFill>
                <a:latin typeface="Times New Roman"/>
                <a:ea typeface="Times New Roman"/>
                <a:cs typeface="Times New Roman"/>
                <a:sym typeface="Times New Roman"/>
              </a:rPr>
              <a:t>The benefit is immediate discovery of errors and better work product quality as a consequence.</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7" name="Shape 347"/>
        <p:cNvGrpSpPr/>
        <p:nvPr/>
      </p:nvGrpSpPr>
      <p:grpSpPr>
        <a:xfrm>
          <a:off x="0" y="0"/>
          <a:ext cx="0" cy="0"/>
          <a:chOff x="0" y="0"/>
          <a:chExt cx="0" cy="0"/>
        </a:xfrm>
      </p:grpSpPr>
      <p:sp>
        <p:nvSpPr>
          <p:cNvPr id="348" name="Shape 348"/>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349" name="Shape 349"/>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50" name="Shape 350"/>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Formal Technical Reviews</a:t>
            </a:r>
          </a:p>
        </p:txBody>
      </p:sp>
      <p:sp>
        <p:nvSpPr>
          <p:cNvPr id="351" name="Shape 351"/>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400" u="none" cap="none" strike="noStrike">
                <a:solidFill>
                  <a:schemeClr val="dk1"/>
                </a:solidFill>
                <a:latin typeface="Times New Roman"/>
                <a:ea typeface="Times New Roman"/>
                <a:cs typeface="Times New Roman"/>
                <a:sym typeface="Times New Roman"/>
              </a:rPr>
              <a:t>The objectives of an FTR are: </a:t>
            </a:r>
          </a:p>
          <a:p>
            <a:pPr indent="-285750" lvl="1" marL="742950" marR="0" rtl="0" algn="l">
              <a:lnSpc>
                <a:spcPct val="100000"/>
              </a:lnSpc>
              <a:spcBef>
                <a:spcPts val="400"/>
              </a:spcBef>
              <a:spcAft>
                <a:spcPts val="0"/>
              </a:spcAft>
              <a:buClr>
                <a:schemeClr val="folHlink"/>
              </a:buClr>
              <a:buSzPct val="70000"/>
              <a:buFont typeface="Noto Symbol"/>
              <a:buChar char="■"/>
            </a:pPr>
            <a:r>
              <a:rPr b="0" i="0" lang="en-US" sz="2000" u="none" cap="none" strike="noStrike">
                <a:solidFill>
                  <a:schemeClr val="dk1"/>
                </a:solidFill>
                <a:latin typeface="Times New Roman"/>
                <a:ea typeface="Times New Roman"/>
                <a:cs typeface="Times New Roman"/>
                <a:sym typeface="Times New Roman"/>
              </a:rPr>
              <a:t>to uncover errors in function, logic, or implementation for any representation of the software</a:t>
            </a:r>
          </a:p>
          <a:p>
            <a:pPr indent="-285750" lvl="1" marL="742950" marR="0" rtl="0" algn="l">
              <a:lnSpc>
                <a:spcPct val="100000"/>
              </a:lnSpc>
              <a:spcBef>
                <a:spcPts val="400"/>
              </a:spcBef>
              <a:spcAft>
                <a:spcPts val="0"/>
              </a:spcAft>
              <a:buClr>
                <a:schemeClr val="folHlink"/>
              </a:buClr>
              <a:buSzPct val="70000"/>
              <a:buFont typeface="Noto Symbol"/>
              <a:buChar char="■"/>
            </a:pPr>
            <a:r>
              <a:rPr b="0" i="0" lang="en-US" sz="2000" u="none" cap="none" strike="noStrike">
                <a:solidFill>
                  <a:schemeClr val="dk1"/>
                </a:solidFill>
                <a:latin typeface="Times New Roman"/>
                <a:ea typeface="Times New Roman"/>
                <a:cs typeface="Times New Roman"/>
                <a:sym typeface="Times New Roman"/>
              </a:rPr>
              <a:t>to verify that the software under review meets its requirements</a:t>
            </a:r>
          </a:p>
          <a:p>
            <a:pPr indent="-285750" lvl="1" marL="742950" marR="0" rtl="0" algn="l">
              <a:lnSpc>
                <a:spcPct val="100000"/>
              </a:lnSpc>
              <a:spcBef>
                <a:spcPts val="400"/>
              </a:spcBef>
              <a:spcAft>
                <a:spcPts val="0"/>
              </a:spcAft>
              <a:buClr>
                <a:schemeClr val="folHlink"/>
              </a:buClr>
              <a:buSzPct val="70000"/>
              <a:buFont typeface="Noto Symbol"/>
              <a:buChar char="■"/>
            </a:pPr>
            <a:r>
              <a:rPr b="0" i="0" lang="en-US" sz="2000" u="none" cap="none" strike="noStrike">
                <a:solidFill>
                  <a:schemeClr val="dk1"/>
                </a:solidFill>
                <a:latin typeface="Times New Roman"/>
                <a:ea typeface="Times New Roman"/>
                <a:cs typeface="Times New Roman"/>
                <a:sym typeface="Times New Roman"/>
              </a:rPr>
              <a:t>to ensure that the software has been represented according to predefined standards</a:t>
            </a:r>
          </a:p>
          <a:p>
            <a:pPr indent="-285750" lvl="1" marL="742950" marR="0" rtl="0" algn="l">
              <a:lnSpc>
                <a:spcPct val="100000"/>
              </a:lnSpc>
              <a:spcBef>
                <a:spcPts val="400"/>
              </a:spcBef>
              <a:spcAft>
                <a:spcPts val="0"/>
              </a:spcAft>
              <a:buClr>
                <a:schemeClr val="folHlink"/>
              </a:buClr>
              <a:buSzPct val="70000"/>
              <a:buFont typeface="Noto Symbol"/>
              <a:buChar char="■"/>
            </a:pPr>
            <a:r>
              <a:rPr b="0" i="0" lang="en-US" sz="2000" u="none" cap="none" strike="noStrike">
                <a:solidFill>
                  <a:schemeClr val="dk1"/>
                </a:solidFill>
                <a:latin typeface="Times New Roman"/>
                <a:ea typeface="Times New Roman"/>
                <a:cs typeface="Times New Roman"/>
                <a:sym typeface="Times New Roman"/>
              </a:rPr>
              <a:t>to achieve software that is developed in a uniform manner</a:t>
            </a:r>
          </a:p>
          <a:p>
            <a:pPr indent="-285750" lvl="1" marL="742950" marR="0" rtl="0" algn="l">
              <a:lnSpc>
                <a:spcPct val="100000"/>
              </a:lnSpc>
              <a:spcBef>
                <a:spcPts val="400"/>
              </a:spcBef>
              <a:spcAft>
                <a:spcPts val="0"/>
              </a:spcAft>
              <a:buClr>
                <a:schemeClr val="folHlink"/>
              </a:buClr>
              <a:buSzPct val="70000"/>
              <a:buFont typeface="Noto Symbol"/>
              <a:buChar char="■"/>
            </a:pPr>
            <a:r>
              <a:rPr b="0" i="0" lang="en-US" sz="2000" u="none" cap="none" strike="noStrike">
                <a:solidFill>
                  <a:schemeClr val="dk1"/>
                </a:solidFill>
                <a:latin typeface="Times New Roman"/>
                <a:ea typeface="Times New Roman"/>
                <a:cs typeface="Times New Roman"/>
                <a:sym typeface="Times New Roman"/>
              </a:rPr>
              <a:t>to make projects more manageable</a:t>
            </a:r>
          </a:p>
          <a:p>
            <a:pPr indent="-342900" lvl="0" marL="342900" marR="0" rtl="0" algn="l">
              <a:lnSpc>
                <a:spcPct val="100000"/>
              </a:lnSpc>
              <a:spcBef>
                <a:spcPts val="480"/>
              </a:spcBef>
              <a:spcAft>
                <a:spcPts val="0"/>
              </a:spcAft>
              <a:buClr>
                <a:schemeClr val="folHlink"/>
              </a:buClr>
              <a:buSzPct val="75000"/>
              <a:buFont typeface="Noto Symbol"/>
              <a:buChar char="■"/>
            </a:pPr>
            <a:r>
              <a:rPr b="0" i="0" lang="en-US" sz="2400" u="none" cap="none" strike="noStrike">
                <a:solidFill>
                  <a:schemeClr val="dk1"/>
                </a:solidFill>
                <a:latin typeface="Times New Roman"/>
                <a:ea typeface="Times New Roman"/>
                <a:cs typeface="Times New Roman"/>
                <a:sym typeface="Times New Roman"/>
              </a:rPr>
              <a:t>The FTR is actually a class of reviews that includes </a:t>
            </a:r>
            <a:r>
              <a:rPr b="0" i="1" lang="en-US" sz="2400" u="none" cap="none" strike="noStrike">
                <a:solidFill>
                  <a:schemeClr val="folHlink"/>
                </a:solidFill>
                <a:latin typeface="Times New Roman"/>
                <a:ea typeface="Times New Roman"/>
                <a:cs typeface="Times New Roman"/>
                <a:sym typeface="Times New Roman"/>
              </a:rPr>
              <a:t>walkthroughs</a:t>
            </a:r>
            <a:r>
              <a:rPr b="0" i="0" lang="en-US" sz="2400" u="none" cap="none" strike="noStrike">
                <a:solidFill>
                  <a:schemeClr val="dk1"/>
                </a:solidFill>
                <a:latin typeface="Times New Roman"/>
                <a:ea typeface="Times New Roman"/>
                <a:cs typeface="Times New Roman"/>
                <a:sym typeface="Times New Roman"/>
              </a:rPr>
              <a:t> and </a:t>
            </a:r>
            <a:r>
              <a:rPr b="0" i="1" lang="en-US" sz="2400" u="none" cap="none" strike="noStrike">
                <a:solidFill>
                  <a:schemeClr val="folHlink"/>
                </a:solidFill>
                <a:latin typeface="Times New Roman"/>
                <a:ea typeface="Times New Roman"/>
                <a:cs typeface="Times New Roman"/>
                <a:sym typeface="Times New Roman"/>
              </a:rPr>
              <a:t>inspections</a:t>
            </a:r>
            <a:r>
              <a:rPr b="0" i="1" lang="en-US" sz="2400" u="none" cap="none" strike="noStrike">
                <a:solidFill>
                  <a:schemeClr val="dk1"/>
                </a:solidFill>
                <a:latin typeface="Times New Roman"/>
                <a:ea typeface="Times New Roman"/>
                <a:cs typeface="Times New Roman"/>
                <a:sym typeface="Times New Roman"/>
              </a:rPr>
              <a: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5" name="Shape 355"/>
        <p:cNvGrpSpPr/>
        <p:nvPr/>
      </p:nvGrpSpPr>
      <p:grpSpPr>
        <a:xfrm>
          <a:off x="0" y="0"/>
          <a:ext cx="0" cy="0"/>
          <a:chOff x="0" y="0"/>
          <a:chExt cx="0" cy="0"/>
        </a:xfrm>
      </p:grpSpPr>
      <p:sp>
        <p:nvSpPr>
          <p:cNvPr id="356" name="Shape 356"/>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357" name="Shape 357"/>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58" name="Shape 358"/>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The Review Meeting</a:t>
            </a:r>
          </a:p>
        </p:txBody>
      </p:sp>
      <p:sp>
        <p:nvSpPr>
          <p:cNvPr id="359" name="Shape 359"/>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400" u="none" cap="none" strike="noStrike">
                <a:solidFill>
                  <a:schemeClr val="dk1"/>
                </a:solidFill>
                <a:latin typeface="Quattrocento"/>
                <a:ea typeface="Quattrocento"/>
                <a:cs typeface="Quattrocento"/>
                <a:sym typeface="Quattrocento"/>
              </a:rPr>
              <a:t>Between three and five people (typically) should be involved in the review.</a:t>
            </a:r>
          </a:p>
          <a:p>
            <a:pPr indent="-342900" lvl="0" marL="342900" marR="0" rtl="0" algn="l">
              <a:lnSpc>
                <a:spcPct val="100000"/>
              </a:lnSpc>
              <a:spcBef>
                <a:spcPts val="300"/>
              </a:spcBef>
              <a:spcAft>
                <a:spcPts val="0"/>
              </a:spcAft>
              <a:buClr>
                <a:schemeClr val="folHlink"/>
              </a:buClr>
              <a:buSzPct val="75000"/>
              <a:buFont typeface="Noto Symbol"/>
              <a:buChar char="■"/>
            </a:pPr>
            <a:r>
              <a:rPr b="0" i="0" lang="en-US" sz="2400" u="none" cap="none" strike="noStrike">
                <a:solidFill>
                  <a:schemeClr val="dk1"/>
                </a:solidFill>
                <a:latin typeface="Quattrocento"/>
                <a:ea typeface="Quattrocento"/>
                <a:cs typeface="Quattrocento"/>
                <a:sym typeface="Quattrocento"/>
              </a:rPr>
              <a:t>Advance preparation should occur but should require no more than two hours of work for each person.</a:t>
            </a:r>
          </a:p>
          <a:p>
            <a:pPr indent="-342900" lvl="0" marL="342900" marR="0" rtl="0" algn="l">
              <a:lnSpc>
                <a:spcPct val="100000"/>
              </a:lnSpc>
              <a:spcBef>
                <a:spcPts val="300"/>
              </a:spcBef>
              <a:spcAft>
                <a:spcPts val="0"/>
              </a:spcAft>
              <a:buClr>
                <a:schemeClr val="folHlink"/>
              </a:buClr>
              <a:buSzPct val="75000"/>
              <a:buFont typeface="Noto Symbol"/>
              <a:buChar char="■"/>
            </a:pPr>
            <a:r>
              <a:rPr b="0" i="0" lang="en-US" sz="2400" u="none" cap="none" strike="noStrike">
                <a:solidFill>
                  <a:schemeClr val="dk1"/>
                </a:solidFill>
                <a:latin typeface="Quattrocento"/>
                <a:ea typeface="Quattrocento"/>
                <a:cs typeface="Quattrocento"/>
                <a:sym typeface="Quattrocento"/>
              </a:rPr>
              <a:t>The duration of the review meeting should be less than two hours.</a:t>
            </a:r>
          </a:p>
          <a:p>
            <a:pPr indent="-342900" lvl="0" marL="342900" marR="0" rtl="0" algn="l">
              <a:lnSpc>
                <a:spcPct val="100000"/>
              </a:lnSpc>
              <a:spcBef>
                <a:spcPts val="300"/>
              </a:spcBef>
              <a:spcAft>
                <a:spcPts val="0"/>
              </a:spcAft>
              <a:buClr>
                <a:schemeClr val="folHlink"/>
              </a:buClr>
              <a:buSzPct val="75000"/>
              <a:buFont typeface="Noto Symbol"/>
              <a:buChar char="■"/>
            </a:pPr>
            <a:r>
              <a:rPr b="0" i="0" lang="en-US" sz="2400" u="none" cap="none" strike="noStrike">
                <a:solidFill>
                  <a:schemeClr val="dk1"/>
                </a:solidFill>
                <a:latin typeface="Quattrocento"/>
                <a:ea typeface="Quattrocento"/>
                <a:cs typeface="Quattrocento"/>
                <a:sym typeface="Quattrocento"/>
              </a:rPr>
              <a:t>Focus is on a work product (e.g., a portion of a requirements model, a detailed component design, source code for a component)</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3" name="Shape 363"/>
        <p:cNvGrpSpPr/>
        <p:nvPr/>
      </p:nvGrpSpPr>
      <p:grpSpPr>
        <a:xfrm>
          <a:off x="0" y="0"/>
          <a:ext cx="0" cy="0"/>
          <a:chOff x="0" y="0"/>
          <a:chExt cx="0" cy="0"/>
        </a:xfrm>
      </p:grpSpPr>
      <p:sp>
        <p:nvSpPr>
          <p:cNvPr id="364" name="Shape 364"/>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365" name="Shape 365"/>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66" name="Shape 366"/>
          <p:cNvSpPr txBox="1"/>
          <p:nvPr>
            <p:ph type="title"/>
          </p:nvPr>
        </p:nvSpPr>
        <p:spPr>
          <a:xfrm>
            <a:off x="1670050" y="989012"/>
            <a:ext cx="5838824" cy="633412"/>
          </a:xfrm>
          <a:prstGeom prst="rect">
            <a:avLst/>
          </a:prstGeom>
          <a:noFill/>
          <a:ln>
            <a:noFill/>
          </a:ln>
        </p:spPr>
        <p:txBody>
          <a:bodyPr anchorCtr="0" anchor="ctr" bIns="44450" lIns="90475" rIns="90475" tIns="4445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The Players</a:t>
            </a:r>
          </a:p>
        </p:txBody>
      </p:sp>
      <p:sp>
        <p:nvSpPr>
          <p:cNvPr id="367" name="Shape 367"/>
          <p:cNvSpPr/>
          <p:nvPr/>
        </p:nvSpPr>
        <p:spPr>
          <a:xfrm>
            <a:off x="5776912" y="3454400"/>
            <a:ext cx="277811" cy="544512"/>
          </a:xfrm>
          <a:custGeom>
            <a:pathLst>
              <a:path extrusionOk="0" h="304" w="174">
                <a:moveTo>
                  <a:pt x="0" y="247"/>
                </a:moveTo>
                <a:lnTo>
                  <a:pt x="0" y="0"/>
                </a:lnTo>
                <a:lnTo>
                  <a:pt x="174" y="71"/>
                </a:lnTo>
                <a:lnTo>
                  <a:pt x="119" y="304"/>
                </a:lnTo>
                <a:lnTo>
                  <a:pt x="0" y="247"/>
                </a:lnTo>
              </a:path>
            </a:pathLst>
          </a:custGeom>
          <a:solidFill>
            <a:schemeClr val="folHlink"/>
          </a:solidFill>
          <a:ln cap="rnd" cmpd="sng" w="254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68" name="Shape 368"/>
          <p:cNvSpPr/>
          <p:nvPr/>
        </p:nvSpPr>
        <p:spPr>
          <a:xfrm>
            <a:off x="3408362" y="3492500"/>
            <a:ext cx="4346575" cy="1328737"/>
          </a:xfrm>
          <a:custGeom>
            <a:pathLst>
              <a:path extrusionOk="0" h="743" w="2737">
                <a:moveTo>
                  <a:pt x="0" y="0"/>
                </a:moveTo>
                <a:lnTo>
                  <a:pt x="912" y="0"/>
                </a:lnTo>
                <a:lnTo>
                  <a:pt x="2737" y="743"/>
                </a:lnTo>
                <a:lnTo>
                  <a:pt x="1039" y="743"/>
                </a:lnTo>
                <a:lnTo>
                  <a:pt x="0" y="0"/>
                </a:lnTo>
              </a:path>
            </a:pathLst>
          </a:custGeom>
          <a:solidFill>
            <a:srgbClr val="919191"/>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69" name="Shape 369"/>
          <p:cNvSpPr txBox="1"/>
          <p:nvPr/>
        </p:nvSpPr>
        <p:spPr>
          <a:xfrm>
            <a:off x="5065712" y="4813300"/>
            <a:ext cx="2681287" cy="190500"/>
          </a:xfrm>
          <a:prstGeom prst="rect">
            <a:avLst/>
          </a:prstGeom>
          <a:solidFill>
            <a:srgbClr val="7120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70" name="Shape 370"/>
          <p:cNvSpPr/>
          <p:nvPr/>
        </p:nvSpPr>
        <p:spPr>
          <a:xfrm>
            <a:off x="3408362" y="3492500"/>
            <a:ext cx="1639887" cy="1506537"/>
          </a:xfrm>
          <a:custGeom>
            <a:pathLst>
              <a:path extrusionOk="0" h="843" w="1032">
                <a:moveTo>
                  <a:pt x="1032" y="731"/>
                </a:moveTo>
                <a:lnTo>
                  <a:pt x="0" y="0"/>
                </a:lnTo>
                <a:lnTo>
                  <a:pt x="0" y="63"/>
                </a:lnTo>
                <a:lnTo>
                  <a:pt x="1032" y="843"/>
                </a:lnTo>
                <a:lnTo>
                  <a:pt x="1032" y="731"/>
                </a:lnTo>
              </a:path>
            </a:pathLst>
          </a:custGeom>
          <a:solidFill>
            <a:srgbClr val="712000"/>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71" name="Shape 371"/>
          <p:cNvSpPr/>
          <p:nvPr/>
        </p:nvSpPr>
        <p:spPr>
          <a:xfrm>
            <a:off x="3408362" y="3492500"/>
            <a:ext cx="1652587" cy="1519237"/>
          </a:xfrm>
          <a:custGeom>
            <a:pathLst>
              <a:path extrusionOk="0" h="850" w="1040">
                <a:moveTo>
                  <a:pt x="1040" y="737"/>
                </a:moveTo>
                <a:lnTo>
                  <a:pt x="0" y="0"/>
                </a:lnTo>
                <a:lnTo>
                  <a:pt x="0" y="64"/>
                </a:lnTo>
                <a:lnTo>
                  <a:pt x="1040" y="850"/>
                </a:lnTo>
                <a:lnTo>
                  <a:pt x="1040" y="737"/>
                </a:lnTo>
                <a:lnTo>
                  <a:pt x="0" y="0"/>
                </a:lnTo>
                <a:lnTo>
                  <a:pt x="0" y="64"/>
                </a:lnTo>
                <a:lnTo>
                  <a:pt x="1040" y="850"/>
                </a:lnTo>
                <a:lnTo>
                  <a:pt x="1040" y="737"/>
                </a:lnTo>
              </a:path>
            </a:pathLst>
          </a:custGeom>
          <a:solidFill>
            <a:srgbClr val="712000"/>
          </a:solidFill>
          <a:ln cap="rnd" cmpd="sng" w="12700">
            <a:solidFill>
              <a:srgbClr val="000000"/>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72" name="Shape 372"/>
          <p:cNvSpPr/>
          <p:nvPr/>
        </p:nvSpPr>
        <p:spPr>
          <a:xfrm>
            <a:off x="4129087" y="4795837"/>
            <a:ext cx="455612" cy="546100"/>
          </a:xfrm>
          <a:custGeom>
            <a:pathLst>
              <a:path extrusionOk="0" h="305" w="286">
                <a:moveTo>
                  <a:pt x="0" y="50"/>
                </a:moveTo>
                <a:lnTo>
                  <a:pt x="215" y="0"/>
                </a:lnTo>
                <a:lnTo>
                  <a:pt x="175" y="305"/>
                </a:lnTo>
                <a:lnTo>
                  <a:pt x="286" y="270"/>
                </a:lnTo>
              </a:path>
            </a:pathLst>
          </a:custGeom>
          <a:noFill/>
          <a:ln cap="rnd" cmpd="sng" w="254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73" name="Shape 373"/>
          <p:cNvSpPr/>
          <p:nvPr/>
        </p:nvSpPr>
        <p:spPr>
          <a:xfrm>
            <a:off x="4292600" y="4935537"/>
            <a:ext cx="455612" cy="544512"/>
          </a:xfrm>
          <a:custGeom>
            <a:pathLst>
              <a:path extrusionOk="0" h="304" w="286">
                <a:moveTo>
                  <a:pt x="0" y="49"/>
                </a:moveTo>
                <a:lnTo>
                  <a:pt x="215" y="0"/>
                </a:lnTo>
                <a:lnTo>
                  <a:pt x="183" y="304"/>
                </a:lnTo>
                <a:lnTo>
                  <a:pt x="286" y="269"/>
                </a:lnTo>
              </a:path>
            </a:pathLst>
          </a:custGeom>
          <a:noFill/>
          <a:ln cap="rnd" cmpd="sng" w="254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74" name="Shape 374"/>
          <p:cNvSpPr/>
          <p:nvPr/>
        </p:nvSpPr>
        <p:spPr>
          <a:xfrm>
            <a:off x="4003675" y="3922712"/>
            <a:ext cx="417512" cy="1139825"/>
          </a:xfrm>
          <a:custGeom>
            <a:pathLst>
              <a:path extrusionOk="0" h="637" w="262">
                <a:moveTo>
                  <a:pt x="71" y="524"/>
                </a:moveTo>
                <a:lnTo>
                  <a:pt x="0" y="0"/>
                </a:lnTo>
                <a:lnTo>
                  <a:pt x="262" y="127"/>
                </a:lnTo>
                <a:lnTo>
                  <a:pt x="214" y="637"/>
                </a:lnTo>
                <a:lnTo>
                  <a:pt x="71" y="524"/>
                </a:lnTo>
              </a:path>
            </a:pathLst>
          </a:custGeom>
          <a:solidFill>
            <a:schemeClr val="folHlink"/>
          </a:solidFill>
          <a:ln cap="rnd" cmpd="sng" w="254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75" name="Shape 375"/>
          <p:cNvSpPr/>
          <p:nvPr/>
        </p:nvSpPr>
        <p:spPr>
          <a:xfrm>
            <a:off x="4154487" y="3532187"/>
            <a:ext cx="163511" cy="503236"/>
          </a:xfrm>
          <a:prstGeom prst="ellipse">
            <a:avLst/>
          </a:prstGeom>
          <a:solidFill>
            <a:schemeClr val="folHlink"/>
          </a:solidFill>
          <a:ln cap="flat" cmpd="sng" w="254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76" name="Shape 376"/>
          <p:cNvSpPr/>
          <p:nvPr/>
        </p:nvSpPr>
        <p:spPr>
          <a:xfrm>
            <a:off x="4406900" y="4162425"/>
            <a:ext cx="568325" cy="496886"/>
          </a:xfrm>
          <a:custGeom>
            <a:pathLst>
              <a:path extrusionOk="0" h="277" w="357">
                <a:moveTo>
                  <a:pt x="0" y="0"/>
                </a:moveTo>
                <a:lnTo>
                  <a:pt x="95" y="227"/>
                </a:lnTo>
                <a:lnTo>
                  <a:pt x="357" y="277"/>
                </a:lnTo>
              </a:path>
            </a:pathLst>
          </a:custGeom>
          <a:noFill/>
          <a:ln cap="rnd" cmpd="sng" w="254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77" name="Shape 377"/>
          <p:cNvSpPr/>
          <p:nvPr/>
        </p:nvSpPr>
        <p:spPr>
          <a:xfrm>
            <a:off x="6750050" y="5124450"/>
            <a:ext cx="454025" cy="531811"/>
          </a:xfrm>
          <a:custGeom>
            <a:pathLst>
              <a:path extrusionOk="0" h="297" w="285">
                <a:moveTo>
                  <a:pt x="285" y="42"/>
                </a:moveTo>
                <a:lnTo>
                  <a:pt x="71" y="0"/>
                </a:lnTo>
                <a:lnTo>
                  <a:pt x="111" y="297"/>
                </a:lnTo>
                <a:lnTo>
                  <a:pt x="0" y="269"/>
                </a:lnTo>
              </a:path>
            </a:pathLst>
          </a:custGeom>
          <a:noFill/>
          <a:ln cap="rnd" cmpd="sng" w="254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78" name="Shape 378"/>
          <p:cNvSpPr/>
          <p:nvPr/>
        </p:nvSpPr>
        <p:spPr>
          <a:xfrm>
            <a:off x="6737350" y="5111750"/>
            <a:ext cx="454025" cy="533400"/>
          </a:xfrm>
          <a:custGeom>
            <a:pathLst>
              <a:path extrusionOk="0" h="297" w="285">
                <a:moveTo>
                  <a:pt x="285" y="42"/>
                </a:moveTo>
                <a:lnTo>
                  <a:pt x="71" y="0"/>
                </a:lnTo>
                <a:lnTo>
                  <a:pt x="111" y="297"/>
                </a:lnTo>
                <a:lnTo>
                  <a:pt x="0" y="269"/>
                </a:lnTo>
              </a:path>
            </a:pathLst>
          </a:custGeom>
          <a:noFill/>
          <a:ln cap="rnd" cmpd="sng" w="254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79" name="Shape 379"/>
          <p:cNvSpPr/>
          <p:nvPr/>
        </p:nvSpPr>
        <p:spPr>
          <a:xfrm>
            <a:off x="6586536" y="5262562"/>
            <a:ext cx="454025" cy="546100"/>
          </a:xfrm>
          <a:custGeom>
            <a:pathLst>
              <a:path extrusionOk="0" h="305" w="285">
                <a:moveTo>
                  <a:pt x="285" y="50"/>
                </a:moveTo>
                <a:lnTo>
                  <a:pt x="71" y="0"/>
                </a:lnTo>
                <a:lnTo>
                  <a:pt x="103" y="305"/>
                </a:lnTo>
                <a:lnTo>
                  <a:pt x="0" y="270"/>
                </a:lnTo>
              </a:path>
            </a:pathLst>
          </a:custGeom>
          <a:noFill/>
          <a:ln cap="rnd" cmpd="sng" w="254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80" name="Shape 380"/>
          <p:cNvSpPr/>
          <p:nvPr/>
        </p:nvSpPr>
        <p:spPr>
          <a:xfrm>
            <a:off x="6573836" y="5249862"/>
            <a:ext cx="454025" cy="546100"/>
          </a:xfrm>
          <a:custGeom>
            <a:pathLst>
              <a:path extrusionOk="0" h="305" w="285">
                <a:moveTo>
                  <a:pt x="285" y="50"/>
                </a:moveTo>
                <a:lnTo>
                  <a:pt x="71" y="0"/>
                </a:lnTo>
                <a:lnTo>
                  <a:pt x="103" y="305"/>
                </a:lnTo>
                <a:lnTo>
                  <a:pt x="0" y="270"/>
                </a:lnTo>
              </a:path>
            </a:pathLst>
          </a:custGeom>
          <a:noFill/>
          <a:ln cap="rnd" cmpd="sng" w="254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81" name="Shape 381"/>
          <p:cNvSpPr/>
          <p:nvPr/>
        </p:nvSpPr>
        <p:spPr>
          <a:xfrm>
            <a:off x="6926261" y="4238625"/>
            <a:ext cx="415924" cy="1139825"/>
          </a:xfrm>
          <a:custGeom>
            <a:pathLst>
              <a:path extrusionOk="0" h="637" w="261">
                <a:moveTo>
                  <a:pt x="190" y="524"/>
                </a:moveTo>
                <a:lnTo>
                  <a:pt x="261" y="0"/>
                </a:lnTo>
                <a:lnTo>
                  <a:pt x="0" y="127"/>
                </a:lnTo>
                <a:lnTo>
                  <a:pt x="47" y="637"/>
                </a:lnTo>
                <a:lnTo>
                  <a:pt x="190" y="524"/>
                </a:lnTo>
              </a:path>
            </a:pathLst>
          </a:custGeom>
          <a:solidFill>
            <a:schemeClr val="folHlink"/>
          </a:solidFill>
          <a:ln cap="rnd" cmpd="sng" w="254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82" name="Shape 382"/>
          <p:cNvSpPr/>
          <p:nvPr/>
        </p:nvSpPr>
        <p:spPr>
          <a:xfrm>
            <a:off x="6913561" y="4225925"/>
            <a:ext cx="417512" cy="1139825"/>
          </a:xfrm>
          <a:custGeom>
            <a:pathLst>
              <a:path extrusionOk="0" h="637" w="262">
                <a:moveTo>
                  <a:pt x="191" y="524"/>
                </a:moveTo>
                <a:lnTo>
                  <a:pt x="262" y="0"/>
                </a:lnTo>
                <a:lnTo>
                  <a:pt x="0" y="127"/>
                </a:lnTo>
                <a:lnTo>
                  <a:pt x="48" y="637"/>
                </a:lnTo>
                <a:lnTo>
                  <a:pt x="191" y="524"/>
                </a:lnTo>
              </a:path>
            </a:pathLst>
          </a:custGeom>
          <a:noFill/>
          <a:ln cap="rnd" cmpd="sng" w="254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83" name="Shape 383"/>
          <p:cNvSpPr/>
          <p:nvPr/>
        </p:nvSpPr>
        <p:spPr>
          <a:xfrm>
            <a:off x="6988175" y="3797300"/>
            <a:ext cx="163511" cy="504824"/>
          </a:xfrm>
          <a:prstGeom prst="ellipse">
            <a:avLst/>
          </a:prstGeom>
          <a:solidFill>
            <a:schemeClr val="folHlink"/>
          </a:solidFill>
          <a:ln cap="flat" cmpd="sng" w="254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84" name="Shape 384"/>
          <p:cNvSpPr/>
          <p:nvPr/>
        </p:nvSpPr>
        <p:spPr>
          <a:xfrm>
            <a:off x="6975475" y="3784600"/>
            <a:ext cx="188912" cy="528637"/>
          </a:xfrm>
          <a:prstGeom prst="ellipse">
            <a:avLst/>
          </a:prstGeom>
          <a:noFill/>
          <a:ln cap="flat" cmpd="sng" w="254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85" name="Shape 385"/>
          <p:cNvSpPr/>
          <p:nvPr/>
        </p:nvSpPr>
        <p:spPr>
          <a:xfrm>
            <a:off x="6359525" y="4491037"/>
            <a:ext cx="568325" cy="484186"/>
          </a:xfrm>
          <a:custGeom>
            <a:pathLst>
              <a:path extrusionOk="0" h="270" w="357">
                <a:moveTo>
                  <a:pt x="357" y="0"/>
                </a:moveTo>
                <a:lnTo>
                  <a:pt x="262" y="227"/>
                </a:lnTo>
                <a:lnTo>
                  <a:pt x="0" y="270"/>
                </a:lnTo>
              </a:path>
            </a:pathLst>
          </a:custGeom>
          <a:noFill/>
          <a:ln cap="rnd" cmpd="sng" w="254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86" name="Shape 386"/>
          <p:cNvSpPr/>
          <p:nvPr/>
        </p:nvSpPr>
        <p:spPr>
          <a:xfrm>
            <a:off x="6346825" y="4478337"/>
            <a:ext cx="568325" cy="482600"/>
          </a:xfrm>
          <a:custGeom>
            <a:pathLst>
              <a:path extrusionOk="0" h="269" w="357">
                <a:moveTo>
                  <a:pt x="357" y="0"/>
                </a:moveTo>
                <a:lnTo>
                  <a:pt x="262" y="227"/>
                </a:lnTo>
                <a:lnTo>
                  <a:pt x="0" y="269"/>
                </a:lnTo>
              </a:path>
            </a:pathLst>
          </a:custGeom>
          <a:noFill/>
          <a:ln cap="rnd" cmpd="sng" w="254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87" name="Shape 387"/>
          <p:cNvSpPr/>
          <p:nvPr/>
        </p:nvSpPr>
        <p:spPr>
          <a:xfrm>
            <a:off x="4089400" y="3062286"/>
            <a:ext cx="252411" cy="519111"/>
          </a:xfrm>
          <a:custGeom>
            <a:pathLst>
              <a:path extrusionOk="0" h="290" w="158">
                <a:moveTo>
                  <a:pt x="16" y="0"/>
                </a:moveTo>
                <a:lnTo>
                  <a:pt x="0" y="127"/>
                </a:lnTo>
                <a:lnTo>
                  <a:pt x="158" y="290"/>
                </a:lnTo>
              </a:path>
            </a:pathLst>
          </a:custGeom>
          <a:noFill/>
          <a:ln cap="rnd" cmpd="sng" w="254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88" name="Shape 388"/>
          <p:cNvSpPr/>
          <p:nvPr/>
        </p:nvSpPr>
        <p:spPr>
          <a:xfrm>
            <a:off x="4076700" y="3049586"/>
            <a:ext cx="254000" cy="519111"/>
          </a:xfrm>
          <a:custGeom>
            <a:pathLst>
              <a:path extrusionOk="0" h="290" w="159">
                <a:moveTo>
                  <a:pt x="16" y="0"/>
                </a:moveTo>
                <a:lnTo>
                  <a:pt x="0" y="127"/>
                </a:lnTo>
                <a:lnTo>
                  <a:pt x="159" y="290"/>
                </a:lnTo>
              </a:path>
            </a:pathLst>
          </a:custGeom>
          <a:noFill/>
          <a:ln cap="rnd" cmpd="sng" w="254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89" name="Shape 389"/>
          <p:cNvSpPr/>
          <p:nvPr/>
        </p:nvSpPr>
        <p:spPr>
          <a:xfrm>
            <a:off x="4492625" y="3036886"/>
            <a:ext cx="50799" cy="481012"/>
          </a:xfrm>
          <a:custGeom>
            <a:pathLst>
              <a:path extrusionOk="0" h="268" w="31">
                <a:moveTo>
                  <a:pt x="0" y="0"/>
                </a:moveTo>
                <a:lnTo>
                  <a:pt x="31" y="162"/>
                </a:lnTo>
                <a:lnTo>
                  <a:pt x="31" y="268"/>
                </a:lnTo>
              </a:path>
            </a:pathLst>
          </a:custGeom>
          <a:noFill/>
          <a:ln cap="rnd" cmpd="sng" w="254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90" name="Shape 390"/>
          <p:cNvSpPr/>
          <p:nvPr/>
        </p:nvSpPr>
        <p:spPr>
          <a:xfrm>
            <a:off x="4479925" y="3024186"/>
            <a:ext cx="50799" cy="482600"/>
          </a:xfrm>
          <a:custGeom>
            <a:pathLst>
              <a:path extrusionOk="0" h="269" w="31">
                <a:moveTo>
                  <a:pt x="0" y="0"/>
                </a:moveTo>
                <a:lnTo>
                  <a:pt x="31" y="163"/>
                </a:lnTo>
                <a:lnTo>
                  <a:pt x="31" y="269"/>
                </a:lnTo>
              </a:path>
            </a:pathLst>
          </a:custGeom>
          <a:noFill/>
          <a:ln cap="rnd" cmpd="sng" w="254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91" name="Shape 391"/>
          <p:cNvSpPr/>
          <p:nvPr/>
        </p:nvSpPr>
        <p:spPr>
          <a:xfrm>
            <a:off x="4214812" y="2659061"/>
            <a:ext cx="163511" cy="325437"/>
          </a:xfrm>
          <a:prstGeom prst="ellipse">
            <a:avLst/>
          </a:prstGeom>
          <a:solidFill>
            <a:srgbClr val="FFFFFF"/>
          </a:solidFill>
          <a:ln cap="flat" cmpd="sng" w="254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92" name="Shape 392"/>
          <p:cNvSpPr/>
          <p:nvPr/>
        </p:nvSpPr>
        <p:spPr>
          <a:xfrm>
            <a:off x="4202112" y="2646361"/>
            <a:ext cx="188912" cy="350837"/>
          </a:xfrm>
          <a:prstGeom prst="ellipse">
            <a:avLst/>
          </a:prstGeom>
          <a:solidFill>
            <a:schemeClr val="folHlink"/>
          </a:solidFill>
          <a:ln cap="flat" cmpd="sng" w="254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93" name="Shape 393"/>
          <p:cNvSpPr/>
          <p:nvPr/>
        </p:nvSpPr>
        <p:spPr>
          <a:xfrm>
            <a:off x="5864225" y="3051175"/>
            <a:ext cx="101599" cy="450850"/>
          </a:xfrm>
          <a:prstGeom prst="ellipse">
            <a:avLst/>
          </a:prstGeom>
          <a:solidFill>
            <a:srgbClr val="FFFFFF"/>
          </a:solidFill>
          <a:ln cap="flat" cmpd="sng" w="254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94" name="Shape 394"/>
          <p:cNvSpPr/>
          <p:nvPr/>
        </p:nvSpPr>
        <p:spPr>
          <a:xfrm>
            <a:off x="5851525" y="3038475"/>
            <a:ext cx="127000" cy="477837"/>
          </a:xfrm>
          <a:prstGeom prst="ellipse">
            <a:avLst/>
          </a:prstGeom>
          <a:solidFill>
            <a:schemeClr val="folHlink"/>
          </a:solidFill>
          <a:ln cap="flat" cmpd="sng" w="254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95" name="Shape 395"/>
          <p:cNvSpPr/>
          <p:nvPr/>
        </p:nvSpPr>
        <p:spPr>
          <a:xfrm>
            <a:off x="5764212" y="3579812"/>
            <a:ext cx="315912" cy="546100"/>
          </a:xfrm>
          <a:custGeom>
            <a:pathLst>
              <a:path extrusionOk="0" h="305" w="198">
                <a:moveTo>
                  <a:pt x="198" y="0"/>
                </a:moveTo>
                <a:lnTo>
                  <a:pt x="143" y="156"/>
                </a:lnTo>
                <a:lnTo>
                  <a:pt x="0" y="305"/>
                </a:lnTo>
              </a:path>
            </a:pathLst>
          </a:custGeom>
          <a:noFill/>
          <a:ln cap="rnd" cmpd="sng" w="254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96" name="Shape 396"/>
          <p:cNvSpPr/>
          <p:nvPr/>
        </p:nvSpPr>
        <p:spPr>
          <a:xfrm>
            <a:off x="5751512" y="3567112"/>
            <a:ext cx="315912" cy="546100"/>
          </a:xfrm>
          <a:custGeom>
            <a:pathLst>
              <a:path extrusionOk="0" h="305" w="198">
                <a:moveTo>
                  <a:pt x="198" y="0"/>
                </a:moveTo>
                <a:lnTo>
                  <a:pt x="143" y="156"/>
                </a:lnTo>
                <a:lnTo>
                  <a:pt x="0" y="305"/>
                </a:lnTo>
              </a:path>
            </a:pathLst>
          </a:custGeom>
          <a:noFill/>
          <a:ln cap="rnd" cmpd="sng" w="254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97" name="Shape 397"/>
          <p:cNvSpPr/>
          <p:nvPr/>
        </p:nvSpPr>
        <p:spPr>
          <a:xfrm>
            <a:off x="5675312" y="3467100"/>
            <a:ext cx="115887" cy="569911"/>
          </a:xfrm>
          <a:custGeom>
            <a:pathLst>
              <a:path extrusionOk="0" h="318" w="72">
                <a:moveTo>
                  <a:pt x="72" y="0"/>
                </a:moveTo>
                <a:lnTo>
                  <a:pt x="16" y="141"/>
                </a:lnTo>
                <a:lnTo>
                  <a:pt x="0" y="318"/>
                </a:lnTo>
              </a:path>
            </a:pathLst>
          </a:custGeom>
          <a:noFill/>
          <a:ln cap="rnd" cmpd="sng" w="254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98" name="Shape 398"/>
          <p:cNvSpPr/>
          <p:nvPr/>
        </p:nvSpPr>
        <p:spPr>
          <a:xfrm>
            <a:off x="5662612" y="3454400"/>
            <a:ext cx="115887" cy="569911"/>
          </a:xfrm>
          <a:custGeom>
            <a:pathLst>
              <a:path extrusionOk="0" h="318" w="72">
                <a:moveTo>
                  <a:pt x="72" y="0"/>
                </a:moveTo>
                <a:lnTo>
                  <a:pt x="16" y="141"/>
                </a:lnTo>
                <a:lnTo>
                  <a:pt x="0" y="318"/>
                </a:lnTo>
              </a:path>
            </a:pathLst>
          </a:custGeom>
          <a:noFill/>
          <a:ln cap="rnd" cmpd="sng" w="254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99" name="Shape 399"/>
          <p:cNvSpPr txBox="1"/>
          <p:nvPr/>
        </p:nvSpPr>
        <p:spPr>
          <a:xfrm>
            <a:off x="3130550" y="2055811"/>
            <a:ext cx="1130299" cy="698500"/>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folHlink"/>
              </a:buClr>
              <a:buSzPct val="25000"/>
              <a:buFont typeface="Helvetica Neue"/>
              <a:buNone/>
            </a:pPr>
            <a:r>
              <a:rPr b="1" i="0" lang="en-US" sz="2000" u="none" cap="none" strike="noStrike">
                <a:solidFill>
                  <a:schemeClr val="folHlink"/>
                </a:solidFill>
                <a:latin typeface="Helvetica Neue"/>
                <a:ea typeface="Helvetica Neue"/>
                <a:cs typeface="Helvetica Neue"/>
                <a:sym typeface="Helvetica Neue"/>
              </a:rPr>
              <a:t>review</a:t>
            </a:r>
          </a:p>
          <a:p>
            <a:pPr indent="0" lvl="0" marL="0" marR="0" rtl="0" algn="l">
              <a:lnSpc>
                <a:spcPct val="100000"/>
              </a:lnSpc>
              <a:spcBef>
                <a:spcPts val="0"/>
              </a:spcBef>
              <a:spcAft>
                <a:spcPts val="0"/>
              </a:spcAft>
              <a:buNone/>
            </a:pPr>
            <a:r>
              <a:t/>
            </a:r>
            <a:endParaRPr b="1" i="0" sz="2000" u="none" cap="none" strike="noStrike">
              <a:solidFill>
                <a:schemeClr val="folHlink"/>
              </a:solidFill>
              <a:latin typeface="Helvetica Neue"/>
              <a:ea typeface="Helvetica Neue"/>
              <a:cs typeface="Helvetica Neue"/>
              <a:sym typeface="Helvetica Neue"/>
            </a:endParaRPr>
          </a:p>
        </p:txBody>
      </p:sp>
      <p:sp>
        <p:nvSpPr>
          <p:cNvPr id="400" name="Shape 400"/>
          <p:cNvSpPr txBox="1"/>
          <p:nvPr/>
        </p:nvSpPr>
        <p:spPr>
          <a:xfrm>
            <a:off x="3168650" y="2322511"/>
            <a:ext cx="928686" cy="393700"/>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folHlink"/>
              </a:buClr>
              <a:buSzPct val="25000"/>
              <a:buFont typeface="Helvetica Neue"/>
              <a:buNone/>
            </a:pPr>
            <a:r>
              <a:rPr b="1" i="0" lang="en-US" sz="2000" u="none" cap="none" strike="noStrike">
                <a:solidFill>
                  <a:schemeClr val="folHlink"/>
                </a:solidFill>
                <a:latin typeface="Helvetica Neue"/>
                <a:ea typeface="Helvetica Neue"/>
                <a:cs typeface="Helvetica Neue"/>
                <a:sym typeface="Helvetica Neue"/>
              </a:rPr>
              <a:t>leader</a:t>
            </a:r>
          </a:p>
        </p:txBody>
      </p:sp>
      <p:sp>
        <p:nvSpPr>
          <p:cNvPr id="401" name="Shape 401"/>
          <p:cNvSpPr txBox="1"/>
          <p:nvPr/>
        </p:nvSpPr>
        <p:spPr>
          <a:xfrm>
            <a:off x="6089650" y="3044825"/>
            <a:ext cx="1281111" cy="393700"/>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folHlink"/>
              </a:buClr>
              <a:buSzPct val="25000"/>
              <a:buFont typeface="Helvetica Neue"/>
              <a:buNone/>
            </a:pPr>
            <a:r>
              <a:rPr b="1" i="0" lang="en-US" sz="2000" u="none" cap="none" strike="noStrike">
                <a:solidFill>
                  <a:schemeClr val="folHlink"/>
                </a:solidFill>
                <a:latin typeface="Helvetica Neue"/>
                <a:ea typeface="Helvetica Neue"/>
                <a:cs typeface="Helvetica Neue"/>
                <a:sym typeface="Helvetica Neue"/>
              </a:rPr>
              <a:t>producer</a:t>
            </a:r>
          </a:p>
        </p:txBody>
      </p:sp>
      <p:sp>
        <p:nvSpPr>
          <p:cNvPr id="402" name="Shape 402"/>
          <p:cNvSpPr txBox="1"/>
          <p:nvPr/>
        </p:nvSpPr>
        <p:spPr>
          <a:xfrm>
            <a:off x="3746500" y="5403850"/>
            <a:ext cx="1211261" cy="393700"/>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folHlink"/>
              </a:buClr>
              <a:buSzPct val="25000"/>
              <a:buFont typeface="Helvetica Neue"/>
              <a:buNone/>
            </a:pPr>
            <a:r>
              <a:rPr b="1" i="0" lang="en-US" sz="2000" u="none" cap="none" strike="noStrike">
                <a:solidFill>
                  <a:schemeClr val="folHlink"/>
                </a:solidFill>
                <a:latin typeface="Helvetica Neue"/>
                <a:ea typeface="Helvetica Neue"/>
                <a:cs typeface="Helvetica Neue"/>
                <a:sym typeface="Helvetica Neue"/>
              </a:rPr>
              <a:t>recorder</a:t>
            </a:r>
          </a:p>
        </p:txBody>
      </p:sp>
      <p:sp>
        <p:nvSpPr>
          <p:cNvPr id="403" name="Shape 403"/>
          <p:cNvSpPr txBox="1"/>
          <p:nvPr/>
        </p:nvSpPr>
        <p:spPr>
          <a:xfrm>
            <a:off x="6970711" y="5316537"/>
            <a:ext cx="1211261" cy="393700"/>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folHlink"/>
              </a:buClr>
              <a:buSzPct val="25000"/>
              <a:buFont typeface="Helvetica Neue"/>
              <a:buNone/>
            </a:pPr>
            <a:r>
              <a:rPr b="1" i="0" lang="en-US" sz="2000" u="none" cap="none" strike="noStrike">
                <a:solidFill>
                  <a:schemeClr val="folHlink"/>
                </a:solidFill>
                <a:latin typeface="Helvetica Neue"/>
                <a:ea typeface="Helvetica Neue"/>
                <a:cs typeface="Helvetica Neue"/>
                <a:sym typeface="Helvetica Neue"/>
              </a:rPr>
              <a:t>reviewer</a:t>
            </a:r>
          </a:p>
        </p:txBody>
      </p:sp>
      <p:sp>
        <p:nvSpPr>
          <p:cNvPr id="404" name="Shape 404"/>
          <p:cNvSpPr/>
          <p:nvPr/>
        </p:nvSpPr>
        <p:spPr>
          <a:xfrm>
            <a:off x="4467225" y="4035425"/>
            <a:ext cx="454025" cy="230187"/>
          </a:xfrm>
          <a:custGeom>
            <a:pathLst>
              <a:path extrusionOk="0" h="128" w="285">
                <a:moveTo>
                  <a:pt x="71" y="128"/>
                </a:moveTo>
                <a:lnTo>
                  <a:pt x="285" y="114"/>
                </a:lnTo>
                <a:lnTo>
                  <a:pt x="158" y="0"/>
                </a:lnTo>
                <a:lnTo>
                  <a:pt x="0" y="50"/>
                </a:lnTo>
                <a:lnTo>
                  <a:pt x="71" y="128"/>
                </a:lnTo>
                <a:lnTo>
                  <a:pt x="285" y="114"/>
                </a:lnTo>
                <a:lnTo>
                  <a:pt x="158" y="0"/>
                </a:lnTo>
                <a:lnTo>
                  <a:pt x="0" y="50"/>
                </a:lnTo>
                <a:lnTo>
                  <a:pt x="71" y="128"/>
                </a:lnTo>
              </a:path>
            </a:pathLst>
          </a:custGeom>
          <a:solidFill>
            <a:schemeClr val="dk1"/>
          </a:solidFill>
          <a:ln cap="rnd" cmpd="sng" w="12700">
            <a:solidFill>
              <a:srgbClr val="000000"/>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05" name="Shape 405"/>
          <p:cNvSpPr/>
          <p:nvPr/>
        </p:nvSpPr>
        <p:spPr>
          <a:xfrm>
            <a:off x="5713412" y="4376737"/>
            <a:ext cx="455612" cy="230187"/>
          </a:xfrm>
          <a:custGeom>
            <a:pathLst>
              <a:path extrusionOk="0" h="128" w="286">
                <a:moveTo>
                  <a:pt x="215" y="0"/>
                </a:moveTo>
                <a:lnTo>
                  <a:pt x="0" y="14"/>
                </a:lnTo>
                <a:lnTo>
                  <a:pt x="119" y="128"/>
                </a:lnTo>
                <a:lnTo>
                  <a:pt x="286" y="78"/>
                </a:lnTo>
                <a:lnTo>
                  <a:pt x="215" y="0"/>
                </a:lnTo>
                <a:lnTo>
                  <a:pt x="0" y="14"/>
                </a:lnTo>
                <a:lnTo>
                  <a:pt x="119" y="128"/>
                </a:lnTo>
                <a:lnTo>
                  <a:pt x="286" y="78"/>
                </a:lnTo>
                <a:lnTo>
                  <a:pt x="215" y="0"/>
                </a:lnTo>
              </a:path>
            </a:pathLst>
          </a:custGeom>
          <a:solidFill>
            <a:schemeClr val="dk1"/>
          </a:solidFill>
          <a:ln cap="rnd" cmpd="sng" w="12700">
            <a:solidFill>
              <a:srgbClr val="000000"/>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06" name="Shape 406"/>
          <p:cNvSpPr/>
          <p:nvPr/>
        </p:nvSpPr>
        <p:spPr>
          <a:xfrm>
            <a:off x="5260975" y="3984625"/>
            <a:ext cx="454025" cy="231775"/>
          </a:xfrm>
          <a:custGeom>
            <a:pathLst>
              <a:path extrusionOk="0" h="128" w="285">
                <a:moveTo>
                  <a:pt x="214" y="0"/>
                </a:moveTo>
                <a:lnTo>
                  <a:pt x="0" y="14"/>
                </a:lnTo>
                <a:lnTo>
                  <a:pt x="119" y="128"/>
                </a:lnTo>
                <a:lnTo>
                  <a:pt x="285" y="78"/>
                </a:lnTo>
                <a:lnTo>
                  <a:pt x="214" y="0"/>
                </a:lnTo>
                <a:lnTo>
                  <a:pt x="0" y="14"/>
                </a:lnTo>
                <a:lnTo>
                  <a:pt x="119" y="128"/>
                </a:lnTo>
                <a:lnTo>
                  <a:pt x="285" y="78"/>
                </a:lnTo>
                <a:lnTo>
                  <a:pt x="214" y="0"/>
                </a:lnTo>
              </a:path>
            </a:pathLst>
          </a:custGeom>
          <a:solidFill>
            <a:schemeClr val="dk1"/>
          </a:solidFill>
          <a:ln cap="rnd" cmpd="sng" w="12700">
            <a:solidFill>
              <a:srgbClr val="000000"/>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07" name="Shape 407"/>
          <p:cNvSpPr/>
          <p:nvPr/>
        </p:nvSpPr>
        <p:spPr>
          <a:xfrm>
            <a:off x="4265612" y="3554412"/>
            <a:ext cx="454025" cy="230187"/>
          </a:xfrm>
          <a:custGeom>
            <a:pathLst>
              <a:path extrusionOk="0" h="128" w="285">
                <a:moveTo>
                  <a:pt x="71" y="128"/>
                </a:moveTo>
                <a:lnTo>
                  <a:pt x="285" y="114"/>
                </a:lnTo>
                <a:lnTo>
                  <a:pt x="158" y="0"/>
                </a:lnTo>
                <a:lnTo>
                  <a:pt x="0" y="50"/>
                </a:lnTo>
                <a:lnTo>
                  <a:pt x="71" y="128"/>
                </a:lnTo>
                <a:lnTo>
                  <a:pt x="285" y="114"/>
                </a:lnTo>
                <a:lnTo>
                  <a:pt x="158" y="0"/>
                </a:lnTo>
                <a:lnTo>
                  <a:pt x="0" y="50"/>
                </a:lnTo>
                <a:lnTo>
                  <a:pt x="71" y="128"/>
                </a:lnTo>
              </a:path>
            </a:pathLst>
          </a:custGeom>
          <a:solidFill>
            <a:schemeClr val="dk1"/>
          </a:solidFill>
          <a:ln cap="rnd" cmpd="sng" w="127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08" name="Shape 408"/>
          <p:cNvSpPr/>
          <p:nvPr/>
        </p:nvSpPr>
        <p:spPr>
          <a:xfrm>
            <a:off x="4102100" y="3011486"/>
            <a:ext cx="354011" cy="469899"/>
          </a:xfrm>
          <a:custGeom>
            <a:pathLst>
              <a:path extrusionOk="0" h="262" w="222">
                <a:moveTo>
                  <a:pt x="0" y="0"/>
                </a:moveTo>
                <a:lnTo>
                  <a:pt x="222" y="0"/>
                </a:lnTo>
                <a:lnTo>
                  <a:pt x="182" y="255"/>
                </a:lnTo>
                <a:lnTo>
                  <a:pt x="63" y="262"/>
                </a:lnTo>
                <a:lnTo>
                  <a:pt x="0" y="0"/>
                </a:lnTo>
              </a:path>
            </a:pathLst>
          </a:custGeom>
          <a:solidFill>
            <a:schemeClr val="folHlink"/>
          </a:solidFill>
          <a:ln cap="rnd" cmpd="sng" w="254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09" name="Shape 409"/>
          <p:cNvSpPr/>
          <p:nvPr/>
        </p:nvSpPr>
        <p:spPr>
          <a:xfrm>
            <a:off x="5129212" y="3175000"/>
            <a:ext cx="277811" cy="544512"/>
          </a:xfrm>
          <a:custGeom>
            <a:pathLst>
              <a:path extrusionOk="0" h="304" w="174">
                <a:moveTo>
                  <a:pt x="0" y="247"/>
                </a:moveTo>
                <a:lnTo>
                  <a:pt x="0" y="0"/>
                </a:lnTo>
                <a:lnTo>
                  <a:pt x="174" y="71"/>
                </a:lnTo>
                <a:lnTo>
                  <a:pt x="119" y="304"/>
                </a:lnTo>
                <a:lnTo>
                  <a:pt x="0" y="247"/>
                </a:lnTo>
              </a:path>
            </a:pathLst>
          </a:custGeom>
          <a:solidFill>
            <a:schemeClr val="hlink"/>
          </a:solidFill>
          <a:ln cap="rnd" cmpd="sng" w="254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10" name="Shape 410"/>
          <p:cNvSpPr/>
          <p:nvPr/>
        </p:nvSpPr>
        <p:spPr>
          <a:xfrm>
            <a:off x="5216525" y="2773361"/>
            <a:ext cx="101599" cy="449262"/>
          </a:xfrm>
          <a:prstGeom prst="ellipse">
            <a:avLst/>
          </a:prstGeom>
          <a:solidFill>
            <a:srgbClr val="FFFFFF"/>
          </a:solidFill>
          <a:ln cap="flat" cmpd="sng" w="254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11" name="Shape 411"/>
          <p:cNvSpPr/>
          <p:nvPr/>
        </p:nvSpPr>
        <p:spPr>
          <a:xfrm>
            <a:off x="5203825" y="2759075"/>
            <a:ext cx="127000" cy="476249"/>
          </a:xfrm>
          <a:prstGeom prst="ellipse">
            <a:avLst/>
          </a:prstGeom>
          <a:solidFill>
            <a:schemeClr val="hlink"/>
          </a:solidFill>
          <a:ln cap="flat" cmpd="sng" w="254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12" name="Shape 412"/>
          <p:cNvSpPr/>
          <p:nvPr/>
        </p:nvSpPr>
        <p:spPr>
          <a:xfrm>
            <a:off x="5116512" y="3302000"/>
            <a:ext cx="315912" cy="544512"/>
          </a:xfrm>
          <a:custGeom>
            <a:pathLst>
              <a:path extrusionOk="0" h="304" w="198">
                <a:moveTo>
                  <a:pt x="198" y="0"/>
                </a:moveTo>
                <a:lnTo>
                  <a:pt x="143" y="156"/>
                </a:lnTo>
                <a:lnTo>
                  <a:pt x="0" y="304"/>
                </a:lnTo>
              </a:path>
            </a:pathLst>
          </a:custGeom>
          <a:noFill/>
          <a:ln cap="rnd" cmpd="sng" w="254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13" name="Shape 413"/>
          <p:cNvSpPr/>
          <p:nvPr/>
        </p:nvSpPr>
        <p:spPr>
          <a:xfrm>
            <a:off x="5103812" y="3287712"/>
            <a:ext cx="315912" cy="546100"/>
          </a:xfrm>
          <a:custGeom>
            <a:pathLst>
              <a:path extrusionOk="0" h="305" w="198">
                <a:moveTo>
                  <a:pt x="198" y="0"/>
                </a:moveTo>
                <a:lnTo>
                  <a:pt x="143" y="156"/>
                </a:lnTo>
                <a:lnTo>
                  <a:pt x="0" y="305"/>
                </a:lnTo>
              </a:path>
            </a:pathLst>
          </a:custGeom>
          <a:noFill/>
          <a:ln cap="rnd" cmpd="sng" w="254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14" name="Shape 414"/>
          <p:cNvSpPr/>
          <p:nvPr/>
        </p:nvSpPr>
        <p:spPr>
          <a:xfrm>
            <a:off x="5027612" y="3187700"/>
            <a:ext cx="115887" cy="571500"/>
          </a:xfrm>
          <a:custGeom>
            <a:pathLst>
              <a:path extrusionOk="0" h="319" w="72">
                <a:moveTo>
                  <a:pt x="72" y="0"/>
                </a:moveTo>
                <a:lnTo>
                  <a:pt x="16" y="142"/>
                </a:lnTo>
                <a:lnTo>
                  <a:pt x="0" y="319"/>
                </a:lnTo>
              </a:path>
            </a:pathLst>
          </a:custGeom>
          <a:noFill/>
          <a:ln cap="rnd" cmpd="sng" w="254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15" name="Shape 415"/>
          <p:cNvSpPr/>
          <p:nvPr/>
        </p:nvSpPr>
        <p:spPr>
          <a:xfrm>
            <a:off x="5014912" y="3175000"/>
            <a:ext cx="115887" cy="571500"/>
          </a:xfrm>
          <a:custGeom>
            <a:pathLst>
              <a:path extrusionOk="0" h="319" w="72">
                <a:moveTo>
                  <a:pt x="72" y="0"/>
                </a:moveTo>
                <a:lnTo>
                  <a:pt x="16" y="142"/>
                </a:lnTo>
                <a:lnTo>
                  <a:pt x="0" y="319"/>
                </a:lnTo>
              </a:path>
            </a:pathLst>
          </a:custGeom>
          <a:noFill/>
          <a:ln cap="rnd" cmpd="sng" w="254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nvGrpSpPr>
          <p:cNvPr id="416" name="Shape 416"/>
          <p:cNvGrpSpPr/>
          <p:nvPr/>
        </p:nvGrpSpPr>
        <p:grpSpPr>
          <a:xfrm>
            <a:off x="3216274" y="2909886"/>
            <a:ext cx="781050" cy="1643061"/>
            <a:chOff x="2503486" y="2071686"/>
            <a:chExt cx="781050" cy="1460499"/>
          </a:xfrm>
        </p:grpSpPr>
        <p:sp>
          <p:nvSpPr>
            <p:cNvPr id="417" name="Shape 417"/>
            <p:cNvSpPr/>
            <p:nvPr/>
          </p:nvSpPr>
          <p:spPr>
            <a:xfrm>
              <a:off x="2620961" y="3036886"/>
              <a:ext cx="357187" cy="395286"/>
            </a:xfrm>
            <a:custGeom>
              <a:pathLst>
                <a:path extrusionOk="0" h="248" w="224">
                  <a:moveTo>
                    <a:pt x="0" y="40"/>
                  </a:moveTo>
                  <a:lnTo>
                    <a:pt x="168" y="0"/>
                  </a:lnTo>
                  <a:lnTo>
                    <a:pt x="137" y="248"/>
                  </a:lnTo>
                  <a:lnTo>
                    <a:pt x="224" y="219"/>
                  </a:lnTo>
                </a:path>
              </a:pathLst>
            </a:custGeom>
            <a:noFill/>
            <a:ln cap="rnd" cmpd="sng" w="254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18" name="Shape 418"/>
            <p:cNvSpPr/>
            <p:nvPr/>
          </p:nvSpPr>
          <p:spPr>
            <a:xfrm>
              <a:off x="2611436" y="3028950"/>
              <a:ext cx="357187" cy="395286"/>
            </a:xfrm>
            <a:custGeom>
              <a:pathLst>
                <a:path extrusionOk="0" h="248" w="224">
                  <a:moveTo>
                    <a:pt x="0" y="40"/>
                  </a:moveTo>
                  <a:lnTo>
                    <a:pt x="168" y="0"/>
                  </a:lnTo>
                  <a:lnTo>
                    <a:pt x="137" y="248"/>
                  </a:lnTo>
                  <a:lnTo>
                    <a:pt x="224" y="219"/>
                  </a:lnTo>
                </a:path>
              </a:pathLst>
            </a:custGeom>
            <a:noFill/>
            <a:ln cap="rnd" cmpd="sng" w="254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19" name="Shape 419"/>
            <p:cNvSpPr/>
            <p:nvPr/>
          </p:nvSpPr>
          <p:spPr>
            <a:xfrm>
              <a:off x="2749550" y="3138486"/>
              <a:ext cx="357187" cy="393699"/>
            </a:xfrm>
            <a:custGeom>
              <a:pathLst>
                <a:path extrusionOk="0" h="247" w="224">
                  <a:moveTo>
                    <a:pt x="0" y="40"/>
                  </a:moveTo>
                  <a:lnTo>
                    <a:pt x="168" y="0"/>
                  </a:lnTo>
                  <a:lnTo>
                    <a:pt x="143" y="247"/>
                  </a:lnTo>
                  <a:lnTo>
                    <a:pt x="224" y="218"/>
                  </a:lnTo>
                </a:path>
              </a:pathLst>
            </a:custGeom>
            <a:noFill/>
            <a:ln cap="rnd" cmpd="sng" w="254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20" name="Shape 420"/>
            <p:cNvSpPr/>
            <p:nvPr/>
          </p:nvSpPr>
          <p:spPr>
            <a:xfrm>
              <a:off x="2740025" y="3128961"/>
              <a:ext cx="357187" cy="393699"/>
            </a:xfrm>
            <a:custGeom>
              <a:pathLst>
                <a:path extrusionOk="0" h="247" w="224">
                  <a:moveTo>
                    <a:pt x="0" y="40"/>
                  </a:moveTo>
                  <a:lnTo>
                    <a:pt x="168" y="0"/>
                  </a:lnTo>
                  <a:lnTo>
                    <a:pt x="143" y="247"/>
                  </a:lnTo>
                  <a:lnTo>
                    <a:pt x="224" y="218"/>
                  </a:lnTo>
                </a:path>
              </a:pathLst>
            </a:custGeom>
            <a:noFill/>
            <a:ln cap="rnd" cmpd="sng" w="254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21" name="Shape 421"/>
            <p:cNvSpPr/>
            <p:nvPr/>
          </p:nvSpPr>
          <p:spPr>
            <a:xfrm>
              <a:off x="2513011" y="2397125"/>
              <a:ext cx="327025" cy="823911"/>
            </a:xfrm>
            <a:custGeom>
              <a:pathLst>
                <a:path extrusionOk="0" h="518" w="205">
                  <a:moveTo>
                    <a:pt x="56" y="426"/>
                  </a:moveTo>
                  <a:lnTo>
                    <a:pt x="0" y="0"/>
                  </a:lnTo>
                  <a:lnTo>
                    <a:pt x="205" y="104"/>
                  </a:lnTo>
                  <a:lnTo>
                    <a:pt x="168" y="518"/>
                  </a:lnTo>
                  <a:lnTo>
                    <a:pt x="56" y="426"/>
                  </a:lnTo>
                </a:path>
              </a:pathLst>
            </a:custGeom>
            <a:solidFill>
              <a:srgbClr val="B50069"/>
            </a:solidFill>
            <a:ln cap="rnd" cmpd="sng" w="254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22" name="Shape 422"/>
            <p:cNvSpPr/>
            <p:nvPr/>
          </p:nvSpPr>
          <p:spPr>
            <a:xfrm>
              <a:off x="2503486" y="2387600"/>
              <a:ext cx="327025" cy="823911"/>
            </a:xfrm>
            <a:custGeom>
              <a:pathLst>
                <a:path extrusionOk="0" h="518" w="205">
                  <a:moveTo>
                    <a:pt x="56" y="426"/>
                  </a:moveTo>
                  <a:lnTo>
                    <a:pt x="0" y="0"/>
                  </a:lnTo>
                  <a:lnTo>
                    <a:pt x="205" y="104"/>
                  </a:lnTo>
                  <a:lnTo>
                    <a:pt x="168" y="518"/>
                  </a:lnTo>
                  <a:lnTo>
                    <a:pt x="56" y="426"/>
                  </a:lnTo>
                </a:path>
              </a:pathLst>
            </a:custGeom>
            <a:noFill/>
            <a:ln cap="rnd" cmpd="sng" w="254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23" name="Shape 423"/>
            <p:cNvSpPr/>
            <p:nvPr/>
          </p:nvSpPr>
          <p:spPr>
            <a:xfrm>
              <a:off x="2614611" y="2081211"/>
              <a:ext cx="122237" cy="358775"/>
            </a:xfrm>
            <a:prstGeom prst="ellipse">
              <a:avLst/>
            </a:prstGeom>
            <a:solidFill>
              <a:srgbClr val="B50069"/>
            </a:solidFill>
            <a:ln cap="flat" cmpd="sng" w="254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24" name="Shape 424"/>
            <p:cNvSpPr/>
            <p:nvPr/>
          </p:nvSpPr>
          <p:spPr>
            <a:xfrm>
              <a:off x="2605086" y="2071686"/>
              <a:ext cx="141287" cy="376236"/>
            </a:xfrm>
            <a:prstGeom prst="ellipse">
              <a:avLst/>
            </a:prstGeom>
            <a:noFill/>
            <a:ln cap="flat" cmpd="sng" w="254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25" name="Shape 425"/>
            <p:cNvSpPr/>
            <p:nvPr/>
          </p:nvSpPr>
          <p:spPr>
            <a:xfrm>
              <a:off x="2838450" y="2579686"/>
              <a:ext cx="446087" cy="358775"/>
            </a:xfrm>
            <a:custGeom>
              <a:pathLst>
                <a:path extrusionOk="0" h="225" w="280">
                  <a:moveTo>
                    <a:pt x="0" y="0"/>
                  </a:moveTo>
                  <a:lnTo>
                    <a:pt x="75" y="185"/>
                  </a:lnTo>
                  <a:lnTo>
                    <a:pt x="280" y="225"/>
                  </a:lnTo>
                </a:path>
              </a:pathLst>
            </a:custGeom>
            <a:noFill/>
            <a:ln cap="rnd" cmpd="sng" w="254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26" name="Shape 426"/>
            <p:cNvSpPr/>
            <p:nvPr/>
          </p:nvSpPr>
          <p:spPr>
            <a:xfrm>
              <a:off x="2828925" y="2571750"/>
              <a:ext cx="446087" cy="357187"/>
            </a:xfrm>
            <a:custGeom>
              <a:pathLst>
                <a:path extrusionOk="0" h="224" w="280">
                  <a:moveTo>
                    <a:pt x="0" y="0"/>
                  </a:moveTo>
                  <a:lnTo>
                    <a:pt x="75" y="184"/>
                  </a:lnTo>
                  <a:lnTo>
                    <a:pt x="280" y="224"/>
                  </a:lnTo>
                </a:path>
              </a:pathLst>
            </a:custGeom>
            <a:noFill/>
            <a:ln cap="rnd" cmpd="sng" w="254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sp>
        <p:nvSpPr>
          <p:cNvPr id="427" name="Shape 427"/>
          <p:cNvSpPr txBox="1"/>
          <p:nvPr/>
        </p:nvSpPr>
        <p:spPr>
          <a:xfrm>
            <a:off x="4648200" y="2362200"/>
            <a:ext cx="2746374"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1" lang="en-US" sz="1800" u="none" cap="none" strike="noStrike">
                <a:solidFill>
                  <a:schemeClr val="dk1"/>
                </a:solidFill>
                <a:latin typeface="Helvetica Neue"/>
                <a:ea typeface="Helvetica Neue"/>
                <a:cs typeface="Helvetica Neue"/>
                <a:sym typeface="Helvetica Neue"/>
              </a:rPr>
              <a:t>standards bearer (SQA)</a:t>
            </a:r>
          </a:p>
        </p:txBody>
      </p:sp>
      <p:sp>
        <p:nvSpPr>
          <p:cNvPr id="428" name="Shape 428"/>
          <p:cNvSpPr txBox="1"/>
          <p:nvPr/>
        </p:nvSpPr>
        <p:spPr>
          <a:xfrm>
            <a:off x="2247900" y="4578350"/>
            <a:ext cx="1641475" cy="501650"/>
          </a:xfrm>
          <a:prstGeom prst="rect">
            <a:avLst/>
          </a:prstGeom>
          <a:noFill/>
          <a:ln>
            <a:noFill/>
          </a:ln>
        </p:spPr>
        <p:txBody>
          <a:bodyPr anchorCtr="0" anchor="t" bIns="44450" lIns="90475" rIns="90475" tIns="44450">
            <a:noAutofit/>
          </a:bodyPr>
          <a:lstStyle/>
          <a:p>
            <a:pPr indent="0" lvl="0" marL="0" marR="0" rtl="0" algn="ctr">
              <a:lnSpc>
                <a:spcPct val="75000"/>
              </a:lnSpc>
              <a:spcBef>
                <a:spcPts val="0"/>
              </a:spcBef>
              <a:spcAft>
                <a:spcPts val="0"/>
              </a:spcAft>
              <a:buClr>
                <a:schemeClr val="dk1"/>
              </a:buClr>
              <a:buSzPct val="25000"/>
              <a:buFont typeface="Helvetica Neue"/>
              <a:buNone/>
            </a:pPr>
            <a:r>
              <a:rPr b="1" i="1" lang="en-US" sz="1800" u="none" cap="none" strike="noStrike">
                <a:solidFill>
                  <a:schemeClr val="dk1"/>
                </a:solidFill>
                <a:latin typeface="Helvetica Neue"/>
                <a:ea typeface="Helvetica Neue"/>
                <a:cs typeface="Helvetica Neue"/>
                <a:sym typeface="Helvetica Neue"/>
              </a:rPr>
              <a:t>maintenance </a:t>
            </a:r>
          </a:p>
          <a:p>
            <a:pPr indent="0" lvl="0" marL="0" marR="0" rtl="0" algn="ctr">
              <a:lnSpc>
                <a:spcPct val="75000"/>
              </a:lnSpc>
              <a:spcBef>
                <a:spcPts val="0"/>
              </a:spcBef>
              <a:spcAft>
                <a:spcPts val="0"/>
              </a:spcAft>
              <a:buClr>
                <a:schemeClr val="dk1"/>
              </a:buClr>
              <a:buSzPct val="25000"/>
              <a:buFont typeface="Helvetica Neue"/>
              <a:buNone/>
            </a:pPr>
            <a:r>
              <a:rPr b="1" i="1" lang="en-US" sz="1800" u="none" cap="none" strike="noStrike">
                <a:solidFill>
                  <a:schemeClr val="dk1"/>
                </a:solidFill>
                <a:latin typeface="Helvetica Neue"/>
                <a:ea typeface="Helvetica Neue"/>
                <a:cs typeface="Helvetica Neue"/>
                <a:sym typeface="Helvetica Neue"/>
              </a:rPr>
              <a:t>oracle</a:t>
            </a:r>
          </a:p>
        </p:txBody>
      </p:sp>
      <p:grpSp>
        <p:nvGrpSpPr>
          <p:cNvPr id="429" name="Shape 429"/>
          <p:cNvGrpSpPr/>
          <p:nvPr/>
        </p:nvGrpSpPr>
        <p:grpSpPr>
          <a:xfrm>
            <a:off x="5191125" y="3784599"/>
            <a:ext cx="995362" cy="2024063"/>
            <a:chOff x="4478337" y="2849561"/>
            <a:chExt cx="995362" cy="1798638"/>
          </a:xfrm>
        </p:grpSpPr>
        <p:sp>
          <p:nvSpPr>
            <p:cNvPr id="430" name="Shape 430"/>
            <p:cNvSpPr/>
            <p:nvPr/>
          </p:nvSpPr>
          <p:spPr>
            <a:xfrm>
              <a:off x="4616450" y="4040187"/>
              <a:ext cx="454025" cy="473075"/>
            </a:xfrm>
            <a:custGeom>
              <a:pathLst>
                <a:path extrusionOk="0" h="297" w="285">
                  <a:moveTo>
                    <a:pt x="0" y="42"/>
                  </a:moveTo>
                  <a:lnTo>
                    <a:pt x="214" y="0"/>
                  </a:lnTo>
                  <a:lnTo>
                    <a:pt x="174" y="297"/>
                  </a:lnTo>
                  <a:lnTo>
                    <a:pt x="285" y="269"/>
                  </a:lnTo>
                </a:path>
              </a:pathLst>
            </a:custGeom>
            <a:noFill/>
            <a:ln cap="rnd" cmpd="sng" w="254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31" name="Shape 431"/>
            <p:cNvSpPr/>
            <p:nvPr/>
          </p:nvSpPr>
          <p:spPr>
            <a:xfrm>
              <a:off x="4629150" y="4029075"/>
              <a:ext cx="454025" cy="473075"/>
            </a:xfrm>
            <a:custGeom>
              <a:pathLst>
                <a:path extrusionOk="0" h="297" w="285">
                  <a:moveTo>
                    <a:pt x="0" y="42"/>
                  </a:moveTo>
                  <a:lnTo>
                    <a:pt x="214" y="0"/>
                  </a:lnTo>
                  <a:lnTo>
                    <a:pt x="174" y="297"/>
                  </a:lnTo>
                  <a:lnTo>
                    <a:pt x="285" y="269"/>
                  </a:lnTo>
                </a:path>
              </a:pathLst>
            </a:custGeom>
            <a:noFill/>
            <a:ln cap="rnd" cmpd="sng" w="254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32" name="Shape 432"/>
            <p:cNvSpPr/>
            <p:nvPr/>
          </p:nvSpPr>
          <p:spPr>
            <a:xfrm>
              <a:off x="4779962" y="4162425"/>
              <a:ext cx="454025" cy="485775"/>
            </a:xfrm>
            <a:custGeom>
              <a:pathLst>
                <a:path extrusionOk="0" h="305" w="285">
                  <a:moveTo>
                    <a:pt x="0" y="50"/>
                  </a:moveTo>
                  <a:lnTo>
                    <a:pt x="214" y="0"/>
                  </a:lnTo>
                  <a:lnTo>
                    <a:pt x="182" y="305"/>
                  </a:lnTo>
                  <a:lnTo>
                    <a:pt x="285" y="270"/>
                  </a:lnTo>
                </a:path>
              </a:pathLst>
            </a:custGeom>
            <a:noFill/>
            <a:ln cap="rnd" cmpd="sng" w="254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33" name="Shape 433"/>
            <p:cNvSpPr/>
            <p:nvPr/>
          </p:nvSpPr>
          <p:spPr>
            <a:xfrm>
              <a:off x="4792662" y="4151312"/>
              <a:ext cx="454025" cy="485775"/>
            </a:xfrm>
            <a:custGeom>
              <a:pathLst>
                <a:path extrusionOk="0" h="305" w="285">
                  <a:moveTo>
                    <a:pt x="0" y="50"/>
                  </a:moveTo>
                  <a:lnTo>
                    <a:pt x="214" y="0"/>
                  </a:lnTo>
                  <a:lnTo>
                    <a:pt x="182" y="305"/>
                  </a:lnTo>
                  <a:lnTo>
                    <a:pt x="285" y="270"/>
                  </a:lnTo>
                </a:path>
              </a:pathLst>
            </a:custGeom>
            <a:noFill/>
            <a:ln cap="rnd" cmpd="sng" w="254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34" name="Shape 434"/>
            <p:cNvSpPr/>
            <p:nvPr/>
          </p:nvSpPr>
          <p:spPr>
            <a:xfrm>
              <a:off x="4478337" y="3252786"/>
              <a:ext cx="415924" cy="1012824"/>
            </a:xfrm>
            <a:custGeom>
              <a:pathLst>
                <a:path extrusionOk="0" h="637" w="261">
                  <a:moveTo>
                    <a:pt x="71" y="524"/>
                  </a:moveTo>
                  <a:lnTo>
                    <a:pt x="0" y="0"/>
                  </a:lnTo>
                  <a:lnTo>
                    <a:pt x="261" y="127"/>
                  </a:lnTo>
                  <a:lnTo>
                    <a:pt x="214" y="637"/>
                  </a:lnTo>
                  <a:lnTo>
                    <a:pt x="71" y="524"/>
                  </a:lnTo>
                </a:path>
              </a:pathLst>
            </a:custGeom>
            <a:solidFill>
              <a:srgbClr val="B50069"/>
            </a:solidFill>
            <a:ln cap="rnd" cmpd="sng" w="254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35" name="Shape 435"/>
            <p:cNvSpPr/>
            <p:nvPr/>
          </p:nvSpPr>
          <p:spPr>
            <a:xfrm>
              <a:off x="4489450" y="3241675"/>
              <a:ext cx="417512" cy="1012824"/>
            </a:xfrm>
            <a:custGeom>
              <a:pathLst>
                <a:path extrusionOk="0" h="637" w="262">
                  <a:moveTo>
                    <a:pt x="71" y="524"/>
                  </a:moveTo>
                  <a:lnTo>
                    <a:pt x="0" y="0"/>
                  </a:lnTo>
                  <a:lnTo>
                    <a:pt x="262" y="127"/>
                  </a:lnTo>
                  <a:lnTo>
                    <a:pt x="214" y="637"/>
                  </a:lnTo>
                  <a:lnTo>
                    <a:pt x="71" y="524"/>
                  </a:lnTo>
                </a:path>
              </a:pathLst>
            </a:custGeom>
            <a:noFill/>
            <a:ln cap="rnd" cmpd="sng" w="254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36" name="Shape 436"/>
            <p:cNvSpPr/>
            <p:nvPr/>
          </p:nvSpPr>
          <p:spPr>
            <a:xfrm>
              <a:off x="4667250" y="2860675"/>
              <a:ext cx="163511" cy="447674"/>
            </a:xfrm>
            <a:prstGeom prst="ellipse">
              <a:avLst/>
            </a:prstGeom>
            <a:solidFill>
              <a:srgbClr val="B50069"/>
            </a:solidFill>
            <a:ln cap="flat" cmpd="sng" w="254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37" name="Shape 437"/>
            <p:cNvSpPr/>
            <p:nvPr/>
          </p:nvSpPr>
          <p:spPr>
            <a:xfrm>
              <a:off x="4654550" y="2849561"/>
              <a:ext cx="188912" cy="469899"/>
            </a:xfrm>
            <a:prstGeom prst="ellipse">
              <a:avLst/>
            </a:prstGeom>
            <a:noFill/>
            <a:ln cap="flat" cmpd="sng" w="254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38" name="Shape 438"/>
            <p:cNvSpPr/>
            <p:nvPr/>
          </p:nvSpPr>
          <p:spPr>
            <a:xfrm>
              <a:off x="4892675" y="3476625"/>
              <a:ext cx="568325" cy="430212"/>
            </a:xfrm>
            <a:custGeom>
              <a:pathLst>
                <a:path extrusionOk="0" h="270" w="357">
                  <a:moveTo>
                    <a:pt x="0" y="0"/>
                  </a:moveTo>
                  <a:lnTo>
                    <a:pt x="95" y="227"/>
                  </a:lnTo>
                  <a:lnTo>
                    <a:pt x="357" y="270"/>
                  </a:lnTo>
                </a:path>
              </a:pathLst>
            </a:custGeom>
            <a:noFill/>
            <a:ln cap="rnd" cmpd="sng" w="254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39" name="Shape 439"/>
            <p:cNvSpPr/>
            <p:nvPr/>
          </p:nvSpPr>
          <p:spPr>
            <a:xfrm>
              <a:off x="4905375" y="3465512"/>
              <a:ext cx="568325" cy="428625"/>
            </a:xfrm>
            <a:custGeom>
              <a:pathLst>
                <a:path extrusionOk="0" h="269" w="357">
                  <a:moveTo>
                    <a:pt x="0" y="0"/>
                  </a:moveTo>
                  <a:lnTo>
                    <a:pt x="95" y="227"/>
                  </a:lnTo>
                  <a:lnTo>
                    <a:pt x="357" y="269"/>
                  </a:lnTo>
                </a:path>
              </a:pathLst>
            </a:custGeom>
            <a:noFill/>
            <a:ln cap="rnd" cmpd="sng" w="25400">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sp>
        <p:nvSpPr>
          <p:cNvPr id="440" name="Shape 440"/>
          <p:cNvSpPr txBox="1"/>
          <p:nvPr/>
        </p:nvSpPr>
        <p:spPr>
          <a:xfrm>
            <a:off x="5118100" y="5842000"/>
            <a:ext cx="1082675"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1" lang="en-US" sz="1800" u="none" cap="none" strike="noStrike">
                <a:solidFill>
                  <a:schemeClr val="dk1"/>
                </a:solidFill>
                <a:latin typeface="Helvetica Neue"/>
                <a:ea typeface="Helvetica Neue"/>
                <a:cs typeface="Helvetica Neue"/>
                <a:sym typeface="Helvetica Neue"/>
              </a:rPr>
              <a:t>user rep</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4" name="Shape 444"/>
        <p:cNvGrpSpPr/>
        <p:nvPr/>
      </p:nvGrpSpPr>
      <p:grpSpPr>
        <a:xfrm>
          <a:off x="0" y="0"/>
          <a:ext cx="0" cy="0"/>
          <a:chOff x="0" y="0"/>
          <a:chExt cx="0" cy="0"/>
        </a:xfrm>
      </p:grpSpPr>
      <p:sp>
        <p:nvSpPr>
          <p:cNvPr id="445" name="Shape 445"/>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446" name="Shape 446"/>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447" name="Shape 447"/>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The Players</a:t>
            </a:r>
          </a:p>
        </p:txBody>
      </p:sp>
      <p:sp>
        <p:nvSpPr>
          <p:cNvPr id="448" name="Shape 448"/>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1" lang="en-US" sz="2000" u="none" cap="none" strike="noStrike">
                <a:solidFill>
                  <a:schemeClr val="folHlink"/>
                </a:solidFill>
                <a:latin typeface="Quattrocento"/>
                <a:ea typeface="Quattrocento"/>
                <a:cs typeface="Quattrocento"/>
                <a:sym typeface="Quattrocento"/>
              </a:rPr>
              <a:t>Producer</a:t>
            </a:r>
            <a:r>
              <a:rPr b="0" i="0" lang="en-US" sz="2000" u="none" cap="none" strike="noStrike">
                <a:solidFill>
                  <a:schemeClr val="dk1"/>
                </a:solidFill>
                <a:latin typeface="Quattrocento"/>
                <a:ea typeface="Quattrocento"/>
                <a:cs typeface="Quattrocento"/>
                <a:sym typeface="Quattrocento"/>
              </a:rPr>
              <a:t>—the individual who has developed the work product</a:t>
            </a:r>
          </a:p>
          <a:p>
            <a:pPr indent="-285750" lvl="1" marL="742950" marR="0" rtl="0" algn="l">
              <a:lnSpc>
                <a:spcPct val="100000"/>
              </a:lnSpc>
              <a:spcBef>
                <a:spcPts val="300"/>
              </a:spcBef>
              <a:spcAft>
                <a:spcPts val="0"/>
              </a:spcAft>
              <a:buClr>
                <a:schemeClr val="folHlink"/>
              </a:buClr>
              <a:buSzPct val="70000"/>
              <a:buFont typeface="Noto Symbol"/>
              <a:buChar char="■"/>
            </a:pPr>
            <a:r>
              <a:rPr b="0" i="0" lang="en-US" sz="1800" u="none" cap="none" strike="noStrike">
                <a:solidFill>
                  <a:schemeClr val="dk1"/>
                </a:solidFill>
                <a:latin typeface="Quattrocento"/>
                <a:ea typeface="Quattrocento"/>
                <a:cs typeface="Quattrocento"/>
                <a:sym typeface="Quattrocento"/>
              </a:rPr>
              <a:t>informs the project leader that the work product is complete and that a review is required</a:t>
            </a:r>
          </a:p>
          <a:p>
            <a:pPr indent="-342900" lvl="0" marL="342900" marR="0" rtl="0" algn="l">
              <a:lnSpc>
                <a:spcPct val="100000"/>
              </a:lnSpc>
              <a:spcBef>
                <a:spcPts val="300"/>
              </a:spcBef>
              <a:spcAft>
                <a:spcPts val="0"/>
              </a:spcAft>
              <a:buClr>
                <a:schemeClr val="folHlink"/>
              </a:buClr>
              <a:buSzPct val="75000"/>
              <a:buFont typeface="Noto Symbol"/>
              <a:buChar char="■"/>
            </a:pPr>
            <a:r>
              <a:rPr b="0" i="1" lang="en-US" sz="2000" u="none" cap="none" strike="noStrike">
                <a:solidFill>
                  <a:schemeClr val="folHlink"/>
                </a:solidFill>
                <a:latin typeface="Quattrocento"/>
                <a:ea typeface="Quattrocento"/>
                <a:cs typeface="Quattrocento"/>
                <a:sym typeface="Quattrocento"/>
              </a:rPr>
              <a:t>Review leader</a:t>
            </a:r>
            <a:r>
              <a:rPr b="0" i="1" lang="en-US" sz="2000" u="none" cap="none" strike="noStrike">
                <a:solidFill>
                  <a:schemeClr val="dk1"/>
                </a:solidFill>
                <a:latin typeface="Quattrocento"/>
                <a:ea typeface="Quattrocento"/>
                <a:cs typeface="Quattrocento"/>
                <a:sym typeface="Quattrocento"/>
              </a:rPr>
              <a:t>—</a:t>
            </a:r>
            <a:r>
              <a:rPr b="0" i="0" lang="en-US" sz="2000" u="none" cap="none" strike="noStrike">
                <a:solidFill>
                  <a:schemeClr val="dk1"/>
                </a:solidFill>
                <a:latin typeface="Quattrocento"/>
                <a:ea typeface="Quattrocento"/>
                <a:cs typeface="Quattrocento"/>
                <a:sym typeface="Quattrocento"/>
              </a:rPr>
              <a:t>evaluates the product for readiness, generates copies of product materials, and distributes them to two or three </a:t>
            </a:r>
            <a:r>
              <a:rPr b="0" i="1" lang="en-US" sz="2000" u="none" cap="none" strike="noStrike">
                <a:solidFill>
                  <a:schemeClr val="dk1"/>
                </a:solidFill>
                <a:latin typeface="Quattrocento"/>
                <a:ea typeface="Quattrocento"/>
                <a:cs typeface="Quattrocento"/>
                <a:sym typeface="Quattrocento"/>
              </a:rPr>
              <a:t>reviewers </a:t>
            </a:r>
            <a:r>
              <a:rPr b="0" i="0" lang="en-US" sz="2000" u="none" cap="none" strike="noStrike">
                <a:solidFill>
                  <a:schemeClr val="dk1"/>
                </a:solidFill>
                <a:latin typeface="Quattrocento"/>
                <a:ea typeface="Quattrocento"/>
                <a:cs typeface="Quattrocento"/>
                <a:sym typeface="Quattrocento"/>
              </a:rPr>
              <a:t>for advance preparation.</a:t>
            </a:r>
          </a:p>
          <a:p>
            <a:pPr indent="-342900" lvl="0" marL="342900" marR="0" rtl="0" algn="l">
              <a:lnSpc>
                <a:spcPct val="100000"/>
              </a:lnSpc>
              <a:spcBef>
                <a:spcPts val="300"/>
              </a:spcBef>
              <a:spcAft>
                <a:spcPts val="0"/>
              </a:spcAft>
              <a:buClr>
                <a:schemeClr val="folHlink"/>
              </a:buClr>
              <a:buSzPct val="75000"/>
              <a:buFont typeface="Noto Symbol"/>
              <a:buChar char="■"/>
            </a:pPr>
            <a:r>
              <a:rPr b="0" i="1" lang="en-US" sz="2000" u="none" cap="none" strike="noStrike">
                <a:solidFill>
                  <a:schemeClr val="folHlink"/>
                </a:solidFill>
                <a:latin typeface="Quattrocento"/>
                <a:ea typeface="Quattrocento"/>
                <a:cs typeface="Quattrocento"/>
                <a:sym typeface="Quattrocento"/>
              </a:rPr>
              <a:t>Reviewer(s)</a:t>
            </a:r>
            <a:r>
              <a:rPr b="0" i="0" lang="en-US" sz="2000" u="none" cap="none" strike="noStrike">
                <a:solidFill>
                  <a:schemeClr val="dk1"/>
                </a:solidFill>
                <a:latin typeface="Quattrocento"/>
                <a:ea typeface="Quattrocento"/>
                <a:cs typeface="Quattrocento"/>
                <a:sym typeface="Quattrocento"/>
              </a:rPr>
              <a:t>—expected to spend between one and two hours reviewing the product, making notes, and otherwise becoming familiar with the work.</a:t>
            </a:r>
          </a:p>
          <a:p>
            <a:pPr indent="-342900" lvl="0" marL="342900" marR="0" rtl="0" algn="l">
              <a:lnSpc>
                <a:spcPct val="100000"/>
              </a:lnSpc>
              <a:spcBef>
                <a:spcPts val="300"/>
              </a:spcBef>
              <a:spcAft>
                <a:spcPts val="0"/>
              </a:spcAft>
              <a:buClr>
                <a:schemeClr val="folHlink"/>
              </a:buClr>
              <a:buSzPct val="75000"/>
              <a:buFont typeface="Noto Symbol"/>
              <a:buChar char="■"/>
            </a:pPr>
            <a:r>
              <a:rPr b="0" i="1" lang="en-US" sz="2000" u="none" cap="none" strike="noStrike">
                <a:solidFill>
                  <a:schemeClr val="folHlink"/>
                </a:solidFill>
                <a:latin typeface="Quattrocento"/>
                <a:ea typeface="Quattrocento"/>
                <a:cs typeface="Quattrocento"/>
                <a:sym typeface="Quattrocento"/>
              </a:rPr>
              <a:t>Recorder</a:t>
            </a:r>
            <a:r>
              <a:rPr b="0" i="0" lang="en-US" sz="2000" u="none" cap="none" strike="noStrike">
                <a:solidFill>
                  <a:schemeClr val="dk1"/>
                </a:solidFill>
                <a:latin typeface="Quattrocento"/>
                <a:ea typeface="Quattrocento"/>
                <a:cs typeface="Quattrocento"/>
                <a:sym typeface="Quattrocento"/>
              </a:rPr>
              <a:t>—</a:t>
            </a:r>
            <a:r>
              <a:rPr b="0" i="0" lang="en-US" sz="2000" u="none" cap="none" strike="noStrike">
                <a:solidFill>
                  <a:schemeClr val="dk1"/>
                </a:solidFill>
                <a:latin typeface="Times New Roman"/>
                <a:ea typeface="Times New Roman"/>
                <a:cs typeface="Times New Roman"/>
                <a:sym typeface="Times New Roman"/>
              </a:rPr>
              <a:t>reviewer who records (in writing) all important issues raised during the review.</a:t>
            </a:r>
            <a:r>
              <a:rPr b="0" i="0" lang="en-US" sz="2000" u="none" cap="none" strike="noStrike">
                <a:solidFill>
                  <a:schemeClr val="dk1"/>
                </a:solidFill>
                <a:latin typeface="Quattrocento"/>
                <a:ea typeface="Quattrocento"/>
                <a:cs typeface="Quattrocento"/>
                <a:sym typeface="Quattrocento"/>
              </a:rPr>
              <a:t> </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2" name="Shape 452"/>
        <p:cNvGrpSpPr/>
        <p:nvPr/>
      </p:nvGrpSpPr>
      <p:grpSpPr>
        <a:xfrm>
          <a:off x="0" y="0"/>
          <a:ext cx="0" cy="0"/>
          <a:chOff x="0" y="0"/>
          <a:chExt cx="0" cy="0"/>
        </a:xfrm>
      </p:grpSpPr>
      <p:sp>
        <p:nvSpPr>
          <p:cNvPr id="453" name="Shape 453"/>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454" name="Shape 454"/>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455" name="Shape 455"/>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Conducting the Review</a:t>
            </a:r>
          </a:p>
        </p:txBody>
      </p:sp>
      <p:sp>
        <p:nvSpPr>
          <p:cNvPr id="456" name="Shape 456"/>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1" lang="en-US" sz="2000" u="none" cap="none" strike="noStrike">
                <a:solidFill>
                  <a:schemeClr val="dk1"/>
                </a:solidFill>
                <a:latin typeface="Quattrocento"/>
                <a:ea typeface="Quattrocento"/>
                <a:cs typeface="Quattrocento"/>
                <a:sym typeface="Quattrocento"/>
              </a:rPr>
              <a:t>Review the product, not the producer. </a:t>
            </a:r>
          </a:p>
          <a:p>
            <a:pPr indent="-342900" lvl="0" marL="342900" marR="0" rtl="0" algn="l">
              <a:lnSpc>
                <a:spcPct val="90000"/>
              </a:lnSpc>
              <a:spcBef>
                <a:spcPts val="600"/>
              </a:spcBef>
              <a:spcAft>
                <a:spcPts val="0"/>
              </a:spcAft>
              <a:buClr>
                <a:schemeClr val="folHlink"/>
              </a:buClr>
              <a:buSzPct val="75000"/>
              <a:buFont typeface="Noto Symbol"/>
              <a:buChar char="■"/>
            </a:pPr>
            <a:r>
              <a:rPr b="0" i="1" lang="en-US" sz="2000" u="none" cap="none" strike="noStrike">
                <a:solidFill>
                  <a:schemeClr val="dk1"/>
                </a:solidFill>
                <a:latin typeface="Quattrocento"/>
                <a:ea typeface="Quattrocento"/>
                <a:cs typeface="Quattrocento"/>
                <a:sym typeface="Quattrocento"/>
              </a:rPr>
              <a:t>Set an agenda and maintain it.</a:t>
            </a:r>
            <a:r>
              <a:rPr b="0" i="0" lang="en-US" sz="2000" u="none" cap="none" strike="noStrike">
                <a:solidFill>
                  <a:schemeClr val="dk1"/>
                </a:solidFill>
                <a:latin typeface="Quattrocento"/>
                <a:ea typeface="Quattrocento"/>
                <a:cs typeface="Quattrocento"/>
                <a:sym typeface="Quattrocento"/>
              </a:rPr>
              <a:t> </a:t>
            </a:r>
          </a:p>
          <a:p>
            <a:pPr indent="-342900" lvl="0" marL="342900" marR="0" rtl="0" algn="l">
              <a:lnSpc>
                <a:spcPct val="90000"/>
              </a:lnSpc>
              <a:spcBef>
                <a:spcPts val="600"/>
              </a:spcBef>
              <a:spcAft>
                <a:spcPts val="0"/>
              </a:spcAft>
              <a:buClr>
                <a:schemeClr val="folHlink"/>
              </a:buClr>
              <a:buSzPct val="75000"/>
              <a:buFont typeface="Noto Symbol"/>
              <a:buChar char="■"/>
            </a:pPr>
            <a:r>
              <a:rPr b="0" i="1" lang="en-US" sz="2000" u="none" cap="none" strike="noStrike">
                <a:solidFill>
                  <a:schemeClr val="dk1"/>
                </a:solidFill>
                <a:latin typeface="Quattrocento"/>
                <a:ea typeface="Quattrocento"/>
                <a:cs typeface="Quattrocento"/>
                <a:sym typeface="Quattrocento"/>
              </a:rPr>
              <a:t>Limit debate and rebuttal. </a:t>
            </a:r>
          </a:p>
          <a:p>
            <a:pPr indent="-342900" lvl="0" marL="342900" marR="0" rtl="0" algn="l">
              <a:lnSpc>
                <a:spcPct val="90000"/>
              </a:lnSpc>
              <a:spcBef>
                <a:spcPts val="600"/>
              </a:spcBef>
              <a:spcAft>
                <a:spcPts val="0"/>
              </a:spcAft>
              <a:buClr>
                <a:schemeClr val="folHlink"/>
              </a:buClr>
              <a:buSzPct val="75000"/>
              <a:buFont typeface="Noto Symbol"/>
              <a:buChar char="■"/>
            </a:pPr>
            <a:r>
              <a:rPr b="0" i="1" lang="en-US" sz="2000" u="none" cap="none" strike="noStrike">
                <a:solidFill>
                  <a:schemeClr val="dk1"/>
                </a:solidFill>
                <a:latin typeface="Quattrocento"/>
                <a:ea typeface="Quattrocento"/>
                <a:cs typeface="Quattrocento"/>
                <a:sym typeface="Quattrocento"/>
              </a:rPr>
              <a:t>Enunciate problem areas, but don't attempt to solve every problem noted. </a:t>
            </a:r>
          </a:p>
          <a:p>
            <a:pPr indent="-342900" lvl="0" marL="342900" marR="0" rtl="0" algn="l">
              <a:lnSpc>
                <a:spcPct val="90000"/>
              </a:lnSpc>
              <a:spcBef>
                <a:spcPts val="600"/>
              </a:spcBef>
              <a:spcAft>
                <a:spcPts val="0"/>
              </a:spcAft>
              <a:buClr>
                <a:schemeClr val="folHlink"/>
              </a:buClr>
              <a:buSzPct val="75000"/>
              <a:buFont typeface="Noto Symbol"/>
              <a:buChar char="■"/>
            </a:pPr>
            <a:r>
              <a:rPr b="0" i="1" lang="en-US" sz="2000" u="none" cap="none" strike="noStrike">
                <a:solidFill>
                  <a:schemeClr val="dk1"/>
                </a:solidFill>
                <a:latin typeface="Quattrocento"/>
                <a:ea typeface="Quattrocento"/>
                <a:cs typeface="Quattrocento"/>
                <a:sym typeface="Quattrocento"/>
              </a:rPr>
              <a:t>Take written notes. </a:t>
            </a:r>
          </a:p>
          <a:p>
            <a:pPr indent="-342900" lvl="0" marL="342900" marR="0" rtl="0" algn="l">
              <a:lnSpc>
                <a:spcPct val="90000"/>
              </a:lnSpc>
              <a:spcBef>
                <a:spcPts val="600"/>
              </a:spcBef>
              <a:spcAft>
                <a:spcPts val="0"/>
              </a:spcAft>
              <a:buClr>
                <a:schemeClr val="folHlink"/>
              </a:buClr>
              <a:buSzPct val="75000"/>
              <a:buFont typeface="Noto Symbol"/>
              <a:buChar char="■"/>
            </a:pPr>
            <a:r>
              <a:rPr b="0" i="1" lang="en-US" sz="2000" u="none" cap="none" strike="noStrike">
                <a:solidFill>
                  <a:schemeClr val="dk1"/>
                </a:solidFill>
                <a:latin typeface="Quattrocento"/>
                <a:ea typeface="Quattrocento"/>
                <a:cs typeface="Quattrocento"/>
                <a:sym typeface="Quattrocento"/>
              </a:rPr>
              <a:t>Limit the number of participants and insist upon advance preparation. </a:t>
            </a:r>
          </a:p>
          <a:p>
            <a:pPr indent="-342900" lvl="0" marL="342900" marR="0" rtl="0" algn="l">
              <a:lnSpc>
                <a:spcPct val="90000"/>
              </a:lnSpc>
              <a:spcBef>
                <a:spcPts val="600"/>
              </a:spcBef>
              <a:spcAft>
                <a:spcPts val="0"/>
              </a:spcAft>
              <a:buClr>
                <a:schemeClr val="folHlink"/>
              </a:buClr>
              <a:buSzPct val="75000"/>
              <a:buFont typeface="Noto Symbol"/>
              <a:buChar char="■"/>
            </a:pPr>
            <a:r>
              <a:rPr b="0" i="1" lang="en-US" sz="2000" u="none" cap="none" strike="noStrike">
                <a:solidFill>
                  <a:schemeClr val="dk1"/>
                </a:solidFill>
                <a:latin typeface="Quattrocento"/>
                <a:ea typeface="Quattrocento"/>
                <a:cs typeface="Quattrocento"/>
                <a:sym typeface="Quattrocento"/>
              </a:rPr>
              <a:t>Develop a checklist for each product that is likely to be reviewed.</a:t>
            </a:r>
            <a:r>
              <a:rPr b="0" i="0" lang="en-US" sz="2000" u="none" cap="none" strike="noStrike">
                <a:solidFill>
                  <a:schemeClr val="dk1"/>
                </a:solidFill>
                <a:latin typeface="Quattrocento"/>
                <a:ea typeface="Quattrocento"/>
                <a:cs typeface="Quattrocento"/>
                <a:sym typeface="Quattrocento"/>
              </a:rPr>
              <a:t> </a:t>
            </a:r>
          </a:p>
          <a:p>
            <a:pPr indent="-342900" lvl="0" marL="342900" marR="0" rtl="0" algn="l">
              <a:lnSpc>
                <a:spcPct val="90000"/>
              </a:lnSpc>
              <a:spcBef>
                <a:spcPts val="600"/>
              </a:spcBef>
              <a:spcAft>
                <a:spcPts val="0"/>
              </a:spcAft>
              <a:buClr>
                <a:schemeClr val="folHlink"/>
              </a:buClr>
              <a:buSzPct val="75000"/>
              <a:buFont typeface="Noto Symbol"/>
              <a:buChar char="■"/>
            </a:pPr>
            <a:r>
              <a:rPr b="0" i="1" lang="en-US" sz="2000" u="none" cap="none" strike="noStrike">
                <a:solidFill>
                  <a:schemeClr val="dk1"/>
                </a:solidFill>
                <a:latin typeface="Quattrocento"/>
                <a:ea typeface="Quattrocento"/>
                <a:cs typeface="Quattrocento"/>
                <a:sym typeface="Quattrocento"/>
              </a:rPr>
              <a:t>Allocate resources and schedule time for FTRs.</a:t>
            </a:r>
            <a:r>
              <a:rPr b="0" i="0" lang="en-US" sz="2000" u="none" cap="none" strike="noStrike">
                <a:solidFill>
                  <a:schemeClr val="dk1"/>
                </a:solidFill>
                <a:latin typeface="Quattrocento"/>
                <a:ea typeface="Quattrocento"/>
                <a:cs typeface="Quattrocento"/>
                <a:sym typeface="Quattrocento"/>
              </a:rPr>
              <a:t> </a:t>
            </a:r>
          </a:p>
          <a:p>
            <a:pPr indent="-342900" lvl="0" marL="342900" marR="0" rtl="0" algn="l">
              <a:lnSpc>
                <a:spcPct val="90000"/>
              </a:lnSpc>
              <a:spcBef>
                <a:spcPts val="600"/>
              </a:spcBef>
              <a:spcAft>
                <a:spcPts val="0"/>
              </a:spcAft>
              <a:buClr>
                <a:schemeClr val="folHlink"/>
              </a:buClr>
              <a:buSzPct val="75000"/>
              <a:buFont typeface="Noto Symbol"/>
              <a:buChar char="■"/>
            </a:pPr>
            <a:r>
              <a:rPr b="0" i="1" lang="en-US" sz="2000" u="none" cap="none" strike="noStrike">
                <a:solidFill>
                  <a:schemeClr val="dk1"/>
                </a:solidFill>
                <a:latin typeface="Quattrocento"/>
                <a:ea typeface="Quattrocento"/>
                <a:cs typeface="Quattrocento"/>
                <a:sym typeface="Quattrocento"/>
              </a:rPr>
              <a:t>Conduct meaningful training for all reviewers.</a:t>
            </a:r>
            <a:r>
              <a:rPr b="0" i="0" lang="en-US" sz="2000" u="none" cap="none" strike="noStrike">
                <a:solidFill>
                  <a:schemeClr val="dk1"/>
                </a:solidFill>
                <a:latin typeface="Quattrocento"/>
                <a:ea typeface="Quattrocento"/>
                <a:cs typeface="Quattrocento"/>
                <a:sym typeface="Quattrocento"/>
              </a:rPr>
              <a:t> </a:t>
            </a:r>
          </a:p>
          <a:p>
            <a:pPr indent="-342900" lvl="0" marL="342900" marR="0" rtl="0" algn="l">
              <a:lnSpc>
                <a:spcPct val="90000"/>
              </a:lnSpc>
              <a:spcBef>
                <a:spcPts val="600"/>
              </a:spcBef>
              <a:spcAft>
                <a:spcPts val="0"/>
              </a:spcAft>
              <a:buClr>
                <a:schemeClr val="folHlink"/>
              </a:buClr>
              <a:buSzPct val="75000"/>
              <a:buFont typeface="Noto Symbol"/>
              <a:buChar char="■"/>
            </a:pPr>
            <a:r>
              <a:rPr b="0" i="1" lang="en-US" sz="2000" u="none" cap="none" strike="noStrike">
                <a:solidFill>
                  <a:schemeClr val="dk1"/>
                </a:solidFill>
                <a:latin typeface="Quattrocento"/>
                <a:ea typeface="Quattrocento"/>
                <a:cs typeface="Quattrocento"/>
                <a:sym typeface="Quattrocento"/>
              </a:rPr>
              <a:t>Review your early reviews. </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0" name="Shape 460"/>
        <p:cNvGrpSpPr/>
        <p:nvPr/>
      </p:nvGrpSpPr>
      <p:grpSpPr>
        <a:xfrm>
          <a:off x="0" y="0"/>
          <a:ext cx="0" cy="0"/>
          <a:chOff x="0" y="0"/>
          <a:chExt cx="0" cy="0"/>
        </a:xfrm>
      </p:grpSpPr>
      <p:sp>
        <p:nvSpPr>
          <p:cNvPr id="461" name="Shape 461"/>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462" name="Shape 462"/>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463" name="Shape 463"/>
          <p:cNvSpPr txBox="1"/>
          <p:nvPr/>
        </p:nvSpPr>
        <p:spPr>
          <a:xfrm>
            <a:off x="1905000" y="2057400"/>
            <a:ext cx="6807199" cy="3643312"/>
          </a:xfrm>
          <a:prstGeom prst="rect">
            <a:avLst/>
          </a:prstGeom>
          <a:solidFill>
            <a:schemeClr val="folHlink"/>
          </a:solid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64" name="Shape 464"/>
          <p:cNvSpPr txBox="1"/>
          <p:nvPr>
            <p:ph type="title"/>
          </p:nvPr>
        </p:nvSpPr>
        <p:spPr>
          <a:xfrm>
            <a:off x="1219200" y="990600"/>
            <a:ext cx="7162799" cy="681037"/>
          </a:xfrm>
          <a:prstGeom prst="rect">
            <a:avLst/>
          </a:prstGeom>
          <a:noFill/>
          <a:ln>
            <a:noFill/>
          </a:ln>
        </p:spPr>
        <p:txBody>
          <a:bodyPr anchorCtr="0" anchor="ctr" bIns="44450" lIns="90475" rIns="90475" tIns="4445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Review Options Matrix</a:t>
            </a:r>
          </a:p>
        </p:txBody>
      </p:sp>
      <p:sp>
        <p:nvSpPr>
          <p:cNvPr id="465" name="Shape 465"/>
          <p:cNvSpPr txBox="1"/>
          <p:nvPr/>
        </p:nvSpPr>
        <p:spPr>
          <a:xfrm>
            <a:off x="1909761" y="2454275"/>
            <a:ext cx="5184775" cy="3933825"/>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trained leader</a:t>
            </a:r>
          </a:p>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agenda established</a:t>
            </a:r>
          </a:p>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reviewers prepare in advance</a:t>
            </a:r>
          </a:p>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producer presents product</a:t>
            </a:r>
          </a:p>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“reader” presents product</a:t>
            </a:r>
          </a:p>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recorder takes notes</a:t>
            </a:r>
          </a:p>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checklists used to find errors</a:t>
            </a:r>
          </a:p>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errors categorized as found</a:t>
            </a:r>
          </a:p>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issues list created</a:t>
            </a:r>
          </a:p>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team must sign-off on result</a:t>
            </a:r>
          </a:p>
          <a:p>
            <a:pPr indent="0" lvl="0" marL="0" marR="0" rtl="0" algn="l">
              <a:lnSpc>
                <a:spcPct val="100000"/>
              </a:lnSpc>
              <a:spcBef>
                <a:spcPts val="0"/>
              </a:spcBef>
              <a:spcAft>
                <a:spcPts val="0"/>
              </a:spcAft>
              <a:buClr>
                <a:schemeClr val="dk1"/>
              </a:buClr>
              <a:buFont typeface="Arial"/>
              <a:buNone/>
            </a:pPr>
            <a:r>
              <a:t/>
            </a:r>
            <a:endParaRPr b="1" i="0" sz="18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Font typeface="Arial"/>
              <a:buNone/>
            </a:pPr>
            <a:r>
              <a:t/>
            </a:r>
            <a:endParaRPr b="1" i="0" sz="18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IPR—informal peer review   WT—Walkthrough</a:t>
            </a:r>
          </a:p>
          <a:p>
            <a:pPr indent="0" lvl="0" marL="0" marR="0" rtl="0" algn="l">
              <a:lnSpc>
                <a:spcPct val="10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IN—Inspection   RRR—round robin review</a:t>
            </a:r>
          </a:p>
        </p:txBody>
      </p:sp>
      <p:sp>
        <p:nvSpPr>
          <p:cNvPr id="466" name="Shape 466"/>
          <p:cNvSpPr txBox="1"/>
          <p:nvPr/>
        </p:nvSpPr>
        <p:spPr>
          <a:xfrm>
            <a:off x="5453062" y="2049461"/>
            <a:ext cx="561975"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IPR</a:t>
            </a:r>
          </a:p>
        </p:txBody>
      </p:sp>
      <p:sp>
        <p:nvSpPr>
          <p:cNvPr id="467" name="Shape 467"/>
          <p:cNvSpPr txBox="1"/>
          <p:nvPr/>
        </p:nvSpPr>
        <p:spPr>
          <a:xfrm>
            <a:off x="6392862" y="2049461"/>
            <a:ext cx="536575"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WT</a:t>
            </a:r>
          </a:p>
        </p:txBody>
      </p:sp>
      <p:sp>
        <p:nvSpPr>
          <p:cNvPr id="468" name="Shape 468"/>
          <p:cNvSpPr txBox="1"/>
          <p:nvPr/>
        </p:nvSpPr>
        <p:spPr>
          <a:xfrm>
            <a:off x="7154861" y="2049461"/>
            <a:ext cx="409575"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IN</a:t>
            </a:r>
          </a:p>
        </p:txBody>
      </p:sp>
      <p:sp>
        <p:nvSpPr>
          <p:cNvPr id="469" name="Shape 469"/>
          <p:cNvSpPr txBox="1"/>
          <p:nvPr/>
        </p:nvSpPr>
        <p:spPr>
          <a:xfrm>
            <a:off x="7726361" y="2062161"/>
            <a:ext cx="676275"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RRR</a:t>
            </a:r>
          </a:p>
        </p:txBody>
      </p:sp>
      <p:sp>
        <p:nvSpPr>
          <p:cNvPr id="470" name="Shape 470"/>
          <p:cNvSpPr txBox="1"/>
          <p:nvPr/>
        </p:nvSpPr>
        <p:spPr>
          <a:xfrm>
            <a:off x="5453062" y="2466975"/>
            <a:ext cx="904875" cy="283527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no</a:t>
            </a:r>
          </a:p>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maybe</a:t>
            </a:r>
          </a:p>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maybe</a:t>
            </a:r>
          </a:p>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maybe</a:t>
            </a:r>
          </a:p>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no</a:t>
            </a:r>
          </a:p>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maybe</a:t>
            </a:r>
          </a:p>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no</a:t>
            </a:r>
          </a:p>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no</a:t>
            </a:r>
          </a:p>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no</a:t>
            </a:r>
          </a:p>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no</a:t>
            </a:r>
          </a:p>
        </p:txBody>
      </p:sp>
      <p:sp>
        <p:nvSpPr>
          <p:cNvPr id="471" name="Shape 471"/>
          <p:cNvSpPr txBox="1"/>
          <p:nvPr/>
        </p:nvSpPr>
        <p:spPr>
          <a:xfrm>
            <a:off x="6418262" y="2466975"/>
            <a:ext cx="561975" cy="283527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yes</a:t>
            </a:r>
          </a:p>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yes</a:t>
            </a:r>
          </a:p>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yes</a:t>
            </a:r>
          </a:p>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yes</a:t>
            </a:r>
          </a:p>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no</a:t>
            </a:r>
          </a:p>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yes</a:t>
            </a:r>
          </a:p>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no</a:t>
            </a:r>
          </a:p>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no</a:t>
            </a:r>
          </a:p>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yes</a:t>
            </a:r>
          </a:p>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yes</a:t>
            </a:r>
          </a:p>
        </p:txBody>
      </p:sp>
      <p:sp>
        <p:nvSpPr>
          <p:cNvPr id="472" name="Shape 472"/>
          <p:cNvSpPr txBox="1"/>
          <p:nvPr/>
        </p:nvSpPr>
        <p:spPr>
          <a:xfrm>
            <a:off x="7129461" y="2454275"/>
            <a:ext cx="561975" cy="283527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yes</a:t>
            </a:r>
          </a:p>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yes</a:t>
            </a:r>
          </a:p>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yes</a:t>
            </a:r>
          </a:p>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no</a:t>
            </a:r>
          </a:p>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yes</a:t>
            </a:r>
          </a:p>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yes</a:t>
            </a:r>
          </a:p>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yes</a:t>
            </a:r>
          </a:p>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yes</a:t>
            </a:r>
          </a:p>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yes</a:t>
            </a:r>
          </a:p>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yes</a:t>
            </a:r>
          </a:p>
        </p:txBody>
      </p:sp>
      <p:sp>
        <p:nvSpPr>
          <p:cNvPr id="473" name="Shape 473"/>
          <p:cNvSpPr txBox="1"/>
          <p:nvPr/>
        </p:nvSpPr>
        <p:spPr>
          <a:xfrm>
            <a:off x="7840661" y="2454275"/>
            <a:ext cx="904875" cy="283527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yes</a:t>
            </a:r>
          </a:p>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yes</a:t>
            </a:r>
          </a:p>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yes</a:t>
            </a:r>
          </a:p>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no</a:t>
            </a:r>
          </a:p>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no</a:t>
            </a:r>
          </a:p>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yes</a:t>
            </a:r>
          </a:p>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no</a:t>
            </a:r>
          </a:p>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no</a:t>
            </a:r>
          </a:p>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yes</a:t>
            </a:r>
          </a:p>
          <a:p>
            <a:pPr indent="0" lvl="0" marL="0" marR="0" rtl="0" algn="l">
              <a:lnSpc>
                <a:spcPct val="100000"/>
              </a:lnSpc>
              <a:spcBef>
                <a:spcPts val="0"/>
              </a:spcBef>
              <a:spcAft>
                <a:spcPts val="0"/>
              </a:spcAft>
              <a:buClr>
                <a:schemeClr val="accent1"/>
              </a:buClr>
              <a:buSzPct val="25000"/>
              <a:buFont typeface="Helvetica Neue"/>
              <a:buNone/>
            </a:pPr>
            <a:r>
              <a:rPr b="1" i="0" lang="en-US" sz="1800" u="none" cap="none" strike="noStrike">
                <a:solidFill>
                  <a:schemeClr val="accent1"/>
                </a:solidFill>
                <a:latin typeface="Helvetica Neue"/>
                <a:ea typeface="Helvetica Neue"/>
                <a:cs typeface="Helvetica Neue"/>
                <a:sym typeface="Helvetica Neue"/>
              </a:rPr>
              <a:t>maybe</a:t>
            </a:r>
          </a:p>
        </p:txBody>
      </p:sp>
      <p:sp>
        <p:nvSpPr>
          <p:cNvPr id="474" name="Shape 474"/>
          <p:cNvSpPr txBox="1"/>
          <p:nvPr/>
        </p:nvSpPr>
        <p:spPr>
          <a:xfrm>
            <a:off x="5859462" y="1984375"/>
            <a:ext cx="269874"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1" i="0" lang="en-US" sz="1800" u="none" cap="none" strike="noStrike">
                <a:solidFill>
                  <a:schemeClr val="dk1"/>
                </a:solidFill>
                <a:latin typeface="Helvetica Neue"/>
                <a:ea typeface="Helvetica Neue"/>
                <a:cs typeface="Helvetica Neue"/>
                <a:sym typeface="Helvetica Neue"/>
              </a:rPr>
              <a:t>*</a:t>
            </a:r>
          </a:p>
        </p:txBody>
      </p:sp>
      <p:sp>
        <p:nvSpPr>
          <p:cNvPr id="475" name="Shape 475"/>
          <p:cNvSpPr txBox="1"/>
          <p:nvPr/>
        </p:nvSpPr>
        <p:spPr>
          <a:xfrm>
            <a:off x="1808161" y="5795962"/>
            <a:ext cx="269874" cy="363536"/>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800" u="none" cap="none" strike="noStrike">
                <a:solidFill>
                  <a:schemeClr val="dk1"/>
                </a:solidFill>
                <a:latin typeface="Helvetica Neue"/>
                <a:ea typeface="Helvetica Neue"/>
                <a:cs typeface="Helvetica Neue"/>
                <a:sym typeface="Helvetica Neue"/>
              </a:rPr>
              <a:t>*</a:t>
            </a:r>
          </a:p>
        </p:txBody>
      </p:sp>
      <p:cxnSp>
        <p:nvCxnSpPr>
          <p:cNvPr id="476" name="Shape 476"/>
          <p:cNvCxnSpPr/>
          <p:nvPr/>
        </p:nvCxnSpPr>
        <p:spPr>
          <a:xfrm>
            <a:off x="1924050" y="2470150"/>
            <a:ext cx="6794500" cy="0"/>
          </a:xfrm>
          <a:prstGeom prst="straightConnector1">
            <a:avLst/>
          </a:prstGeom>
          <a:noFill/>
          <a:ln cap="flat" cmpd="sng" w="25400">
            <a:solidFill>
              <a:schemeClr val="dk2"/>
            </a:solidFill>
            <a:prstDash val="solid"/>
            <a:miter/>
            <a:headEnd len="med" w="med" type="none"/>
            <a:tailEnd len="med" w="med" type="none"/>
          </a:ln>
        </p:spPr>
      </p:cxnSp>
      <p:cxnSp>
        <p:nvCxnSpPr>
          <p:cNvPr id="477" name="Shape 477"/>
          <p:cNvCxnSpPr/>
          <p:nvPr/>
        </p:nvCxnSpPr>
        <p:spPr>
          <a:xfrm>
            <a:off x="5327650" y="2471736"/>
            <a:ext cx="0" cy="3214686"/>
          </a:xfrm>
          <a:prstGeom prst="straightConnector1">
            <a:avLst/>
          </a:prstGeom>
          <a:noFill/>
          <a:ln cap="flat" cmpd="sng" w="25400">
            <a:solidFill>
              <a:schemeClr val="dk2"/>
            </a:solidFill>
            <a:prstDash val="solid"/>
            <a:miter/>
            <a:headEnd len="med" w="med" type="none"/>
            <a:tailEnd len="med" w="med" type="none"/>
          </a:ln>
        </p:spPr>
      </p:cxn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233" name="Shape 233"/>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34" name="Shape 234"/>
          <p:cNvSpPr txBox="1"/>
          <p:nvPr>
            <p:ph type="title"/>
          </p:nvPr>
        </p:nvSpPr>
        <p:spPr>
          <a:xfrm>
            <a:off x="1308100" y="722312"/>
            <a:ext cx="6476999" cy="1285874"/>
          </a:xfrm>
          <a:prstGeom prst="rect">
            <a:avLst/>
          </a:prstGeom>
          <a:noFill/>
          <a:ln>
            <a:noFill/>
          </a:ln>
        </p:spPr>
        <p:txBody>
          <a:bodyPr anchorCtr="0" anchor="ctr" bIns="44450" lIns="90475" rIns="90475" tIns="4445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What Are Reviews?</a:t>
            </a:r>
          </a:p>
        </p:txBody>
      </p:sp>
      <p:sp>
        <p:nvSpPr>
          <p:cNvPr id="235" name="Shape 235"/>
          <p:cNvSpPr txBox="1"/>
          <p:nvPr>
            <p:ph idx="1" type="body"/>
          </p:nvPr>
        </p:nvSpPr>
        <p:spPr>
          <a:xfrm>
            <a:off x="1905000" y="2209800"/>
            <a:ext cx="5843587" cy="3167061"/>
          </a:xfrm>
          <a:prstGeom prst="rect">
            <a:avLst/>
          </a:prstGeom>
          <a:noFill/>
          <a:ln>
            <a:noFill/>
          </a:ln>
        </p:spPr>
        <p:txBody>
          <a:bodyPr anchorCtr="0" anchor="t" bIns="44450" lIns="90475" rIns="90475" tIns="4445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a meeting conducted by technical people for technical people</a:t>
            </a:r>
          </a:p>
          <a:p>
            <a:pPr indent="-342900" lvl="0" marL="342900" marR="0" rtl="0" algn="l">
              <a:lnSpc>
                <a:spcPct val="90000"/>
              </a:lnSpc>
              <a:spcBef>
                <a:spcPts val="48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a technical assessment of a work product created during the software engineering process</a:t>
            </a:r>
          </a:p>
          <a:p>
            <a:pPr indent="-342900" lvl="0" marL="342900" marR="0" rtl="0" algn="l">
              <a:lnSpc>
                <a:spcPct val="90000"/>
              </a:lnSpc>
              <a:spcBef>
                <a:spcPts val="48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a software quality assurance mechanism</a:t>
            </a:r>
          </a:p>
          <a:p>
            <a:pPr indent="-342900" lvl="0" marL="342900" marR="0" rtl="0" algn="l">
              <a:lnSpc>
                <a:spcPct val="90000"/>
              </a:lnSpc>
              <a:spcBef>
                <a:spcPts val="48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a training ground</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1" name="Shape 481"/>
        <p:cNvGrpSpPr/>
        <p:nvPr/>
      </p:nvGrpSpPr>
      <p:grpSpPr>
        <a:xfrm>
          <a:off x="0" y="0"/>
          <a:ext cx="0" cy="0"/>
          <a:chOff x="0" y="0"/>
          <a:chExt cx="0" cy="0"/>
        </a:xfrm>
      </p:grpSpPr>
      <p:sp>
        <p:nvSpPr>
          <p:cNvPr id="482" name="Shape 482"/>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483" name="Shape 483"/>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484" name="Shape 484"/>
          <p:cNvSpPr txBox="1"/>
          <p:nvPr>
            <p:ph type="title"/>
          </p:nvPr>
        </p:nvSpPr>
        <p:spPr>
          <a:xfrm>
            <a:off x="1219200" y="990600"/>
            <a:ext cx="76961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Sample-Driven Reviews (SDRs)</a:t>
            </a:r>
          </a:p>
        </p:txBody>
      </p:sp>
      <p:sp>
        <p:nvSpPr>
          <p:cNvPr id="485" name="Shape 485"/>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SDRs attempt to quantify those work products that are primary targets for full FTRs.</a:t>
            </a:r>
          </a:p>
          <a:p>
            <a:pPr indent="-342900" lvl="0" marL="342900" marR="0" rtl="0" algn="l">
              <a:lnSpc>
                <a:spcPct val="100000"/>
              </a:lnSpc>
              <a:spcBef>
                <a:spcPts val="300"/>
              </a:spcBef>
              <a:spcAft>
                <a:spcPts val="0"/>
              </a:spcAft>
              <a:buClr>
                <a:schemeClr val="folHlink"/>
              </a:buClr>
              <a:buSzPct val="25000"/>
              <a:buFont typeface="Noto Symbol"/>
              <a:buNone/>
            </a:pPr>
            <a:r>
              <a:rPr b="0" i="1" lang="en-US" sz="2000" u="none" cap="none" strike="noStrike">
                <a:solidFill>
                  <a:schemeClr val="dk1"/>
                </a:solidFill>
                <a:latin typeface="Quattrocento"/>
                <a:ea typeface="Quattrocento"/>
                <a:cs typeface="Quattrocento"/>
                <a:sym typeface="Quattrocento"/>
              </a:rPr>
              <a:t>To accomplish this …</a:t>
            </a:r>
            <a:r>
              <a:rPr b="0" i="0" lang="en-US" sz="2000" u="none" cap="none" strike="noStrike">
                <a:solidFill>
                  <a:schemeClr val="dk1"/>
                </a:solidFill>
                <a:latin typeface="Quattrocento"/>
                <a:ea typeface="Quattrocento"/>
                <a:cs typeface="Quattrocento"/>
                <a:sym typeface="Quattrocento"/>
              </a:rPr>
              <a:t> </a:t>
            </a:r>
          </a:p>
          <a:p>
            <a:pPr indent="-342900" lvl="0" marL="342900" marR="0" rtl="0" algn="l">
              <a:lnSpc>
                <a:spcPct val="100000"/>
              </a:lnSpc>
              <a:spcBef>
                <a:spcPts val="3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Inspect a fraction a</a:t>
            </a:r>
            <a:r>
              <a:rPr b="0" baseline="-25000" i="0" lang="en-US" sz="2000" u="none" cap="none" strike="noStrike">
                <a:solidFill>
                  <a:schemeClr val="dk1"/>
                </a:solidFill>
                <a:latin typeface="Quattrocento"/>
                <a:ea typeface="Quattrocento"/>
                <a:cs typeface="Quattrocento"/>
                <a:sym typeface="Quattrocento"/>
              </a:rPr>
              <a:t>i</a:t>
            </a:r>
            <a:r>
              <a:rPr b="0" i="0" lang="en-US" sz="2000" u="none" cap="none" strike="noStrike">
                <a:solidFill>
                  <a:schemeClr val="dk1"/>
                </a:solidFill>
                <a:latin typeface="Quattrocento"/>
                <a:ea typeface="Quattrocento"/>
                <a:cs typeface="Quattrocento"/>
                <a:sym typeface="Quattrocento"/>
              </a:rPr>
              <a:t> of each software work product,</a:t>
            </a:r>
            <a:r>
              <a:rPr b="0" i="1" lang="en-US" sz="2000" u="none" cap="none" strike="noStrike">
                <a:solidFill>
                  <a:schemeClr val="dk1"/>
                </a:solidFill>
                <a:latin typeface="Quattrocento"/>
                <a:ea typeface="Quattrocento"/>
                <a:cs typeface="Quattrocento"/>
                <a:sym typeface="Quattrocento"/>
              </a:rPr>
              <a:t> i.</a:t>
            </a:r>
            <a:r>
              <a:rPr b="0" i="0" lang="en-US" sz="2000" u="none" cap="none" strike="noStrike">
                <a:solidFill>
                  <a:schemeClr val="dk1"/>
                </a:solidFill>
                <a:latin typeface="Quattrocento"/>
                <a:ea typeface="Quattrocento"/>
                <a:cs typeface="Quattrocento"/>
                <a:sym typeface="Quattrocento"/>
              </a:rPr>
              <a:t> Record the number of faults, f</a:t>
            </a:r>
            <a:r>
              <a:rPr b="0" baseline="-25000" i="0" lang="en-US" sz="2000" u="none" cap="none" strike="noStrike">
                <a:solidFill>
                  <a:schemeClr val="dk1"/>
                </a:solidFill>
                <a:latin typeface="Quattrocento"/>
                <a:ea typeface="Quattrocento"/>
                <a:cs typeface="Quattrocento"/>
                <a:sym typeface="Quattrocento"/>
              </a:rPr>
              <a:t>i</a:t>
            </a:r>
            <a:r>
              <a:rPr b="0" i="0" lang="en-US" sz="2000" u="none" cap="none" strike="noStrike">
                <a:solidFill>
                  <a:schemeClr val="dk1"/>
                </a:solidFill>
                <a:latin typeface="Quattrocento"/>
                <a:ea typeface="Quattrocento"/>
                <a:cs typeface="Quattrocento"/>
                <a:sym typeface="Quattrocento"/>
              </a:rPr>
              <a:t> found within a</a:t>
            </a:r>
            <a:r>
              <a:rPr b="0" baseline="-25000" i="0" lang="en-US" sz="2000" u="none" cap="none" strike="noStrike">
                <a:solidFill>
                  <a:schemeClr val="dk1"/>
                </a:solidFill>
                <a:latin typeface="Quattrocento"/>
                <a:ea typeface="Quattrocento"/>
                <a:cs typeface="Quattrocento"/>
                <a:sym typeface="Quattrocento"/>
              </a:rPr>
              <a:t>i</a:t>
            </a:r>
            <a:r>
              <a:rPr b="0" i="0" lang="en-US" sz="2000" u="none" cap="none" strike="noStrike">
                <a:solidFill>
                  <a:schemeClr val="dk1"/>
                </a:solidFill>
                <a:latin typeface="Quattrocento"/>
                <a:ea typeface="Quattrocento"/>
                <a:cs typeface="Quattrocento"/>
                <a:sym typeface="Quattrocento"/>
              </a:rPr>
              <a:t>.</a:t>
            </a:r>
          </a:p>
          <a:p>
            <a:pPr indent="-342900" lvl="0" marL="342900" marR="0" rtl="0" algn="l">
              <a:lnSpc>
                <a:spcPct val="100000"/>
              </a:lnSpc>
              <a:spcBef>
                <a:spcPts val="3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Develop a gross estimate of the number of faults within work product </a:t>
            </a:r>
            <a:r>
              <a:rPr b="0" i="1" lang="en-US" sz="2000" u="none" cap="none" strike="noStrike">
                <a:solidFill>
                  <a:schemeClr val="dk1"/>
                </a:solidFill>
                <a:latin typeface="Quattrocento"/>
                <a:ea typeface="Quattrocento"/>
                <a:cs typeface="Quattrocento"/>
                <a:sym typeface="Quattrocento"/>
              </a:rPr>
              <a:t>i</a:t>
            </a:r>
            <a:r>
              <a:rPr b="0" i="0" lang="en-US" sz="2000" u="none" cap="none" strike="noStrike">
                <a:solidFill>
                  <a:schemeClr val="dk1"/>
                </a:solidFill>
                <a:latin typeface="Quattrocento"/>
                <a:ea typeface="Quattrocento"/>
                <a:cs typeface="Quattrocento"/>
                <a:sym typeface="Quattrocento"/>
              </a:rPr>
              <a:t> by multiplying f</a:t>
            </a:r>
            <a:r>
              <a:rPr b="0" baseline="-25000" i="0" lang="en-US" sz="2000" u="none" cap="none" strike="noStrike">
                <a:solidFill>
                  <a:schemeClr val="dk1"/>
                </a:solidFill>
                <a:latin typeface="Quattrocento"/>
                <a:ea typeface="Quattrocento"/>
                <a:cs typeface="Quattrocento"/>
                <a:sym typeface="Quattrocento"/>
              </a:rPr>
              <a:t>i</a:t>
            </a:r>
            <a:r>
              <a:rPr b="0" i="0" lang="en-US" sz="2000" u="none" cap="none" strike="noStrike">
                <a:solidFill>
                  <a:schemeClr val="dk1"/>
                </a:solidFill>
                <a:latin typeface="Quattrocento"/>
                <a:ea typeface="Quattrocento"/>
                <a:cs typeface="Quattrocento"/>
                <a:sym typeface="Quattrocento"/>
              </a:rPr>
              <a:t> by 1/a</a:t>
            </a:r>
            <a:r>
              <a:rPr b="0" baseline="-25000" i="0" lang="en-US" sz="2000" u="none" cap="none" strike="noStrike">
                <a:solidFill>
                  <a:schemeClr val="dk1"/>
                </a:solidFill>
                <a:latin typeface="Quattrocento"/>
                <a:ea typeface="Quattrocento"/>
                <a:cs typeface="Quattrocento"/>
                <a:sym typeface="Quattrocento"/>
              </a:rPr>
              <a:t>i</a:t>
            </a:r>
            <a:r>
              <a:rPr b="0" i="0" lang="en-US" sz="2000" u="none" cap="none" strike="noStrike">
                <a:solidFill>
                  <a:schemeClr val="dk1"/>
                </a:solidFill>
                <a:latin typeface="Quattrocento"/>
                <a:ea typeface="Quattrocento"/>
                <a:cs typeface="Quattrocento"/>
                <a:sym typeface="Quattrocento"/>
              </a:rPr>
              <a:t>.</a:t>
            </a:r>
          </a:p>
          <a:p>
            <a:pPr indent="-342900" lvl="0" marL="342900" marR="0" rtl="0" algn="l">
              <a:lnSpc>
                <a:spcPct val="100000"/>
              </a:lnSpc>
              <a:spcBef>
                <a:spcPts val="4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Sort the work products in descending order according to the gross estimate of the number of faults in each.</a:t>
            </a:r>
          </a:p>
          <a:p>
            <a:pPr indent="-342900" lvl="0" marL="342900" marR="0" rtl="0" algn="l">
              <a:lnSpc>
                <a:spcPct val="100000"/>
              </a:lnSpc>
              <a:spcBef>
                <a:spcPts val="400"/>
              </a:spcBef>
              <a:spcAft>
                <a:spcPts val="0"/>
              </a:spcAft>
              <a:buClr>
                <a:schemeClr val="folHlink"/>
              </a:buClr>
              <a:buSzPct val="75000"/>
              <a:buFont typeface="Noto Symbol"/>
              <a:buChar char="■"/>
            </a:pPr>
            <a:r>
              <a:rPr b="0" i="0" lang="en-US" sz="2000" u="none" cap="none" strike="noStrike">
                <a:solidFill>
                  <a:schemeClr val="dk1"/>
                </a:solidFill>
                <a:latin typeface="Quattrocento"/>
                <a:ea typeface="Quattrocento"/>
                <a:cs typeface="Quattrocento"/>
                <a:sym typeface="Quattrocento"/>
              </a:rPr>
              <a:t>Focus available review resources on those work products that have the highest estimated number of faults.</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9" name="Shape 489"/>
        <p:cNvGrpSpPr/>
        <p:nvPr/>
      </p:nvGrpSpPr>
      <p:grpSpPr>
        <a:xfrm>
          <a:off x="0" y="0"/>
          <a:ext cx="0" cy="0"/>
          <a:chOff x="0" y="0"/>
          <a:chExt cx="0" cy="0"/>
        </a:xfrm>
      </p:grpSpPr>
      <p:sp>
        <p:nvSpPr>
          <p:cNvPr id="490" name="Shape 490"/>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491" name="Shape 491"/>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492" name="Shape 492"/>
          <p:cNvSpPr txBox="1"/>
          <p:nvPr>
            <p:ph type="title"/>
          </p:nvPr>
        </p:nvSpPr>
        <p:spPr>
          <a:xfrm>
            <a:off x="1295400" y="990600"/>
            <a:ext cx="7045324" cy="647700"/>
          </a:xfrm>
          <a:prstGeom prst="rect">
            <a:avLst/>
          </a:prstGeom>
          <a:noFill/>
          <a:ln>
            <a:noFill/>
          </a:ln>
        </p:spPr>
        <p:txBody>
          <a:bodyPr anchorCtr="0" anchor="ctr" bIns="44450" lIns="90475" rIns="90475" tIns="4445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Metrics Derived from Reviews</a:t>
            </a:r>
          </a:p>
        </p:txBody>
      </p:sp>
      <p:sp>
        <p:nvSpPr>
          <p:cNvPr id="493" name="Shape 493"/>
          <p:cNvSpPr txBox="1"/>
          <p:nvPr/>
        </p:nvSpPr>
        <p:spPr>
          <a:xfrm>
            <a:off x="2057400" y="1828800"/>
            <a:ext cx="5973761" cy="819150"/>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Quattrocento"/>
              <a:buNone/>
            </a:pPr>
            <a:r>
              <a:rPr b="0" i="0" lang="en-US" sz="2400" u="none" cap="none" strike="noStrike">
                <a:solidFill>
                  <a:schemeClr val="dk1"/>
                </a:solidFill>
                <a:latin typeface="Quattrocento"/>
                <a:ea typeface="Quattrocento"/>
                <a:cs typeface="Quattrocento"/>
                <a:sym typeface="Quattrocento"/>
              </a:rPr>
              <a:t>inspection time per page of documentation</a:t>
            </a:r>
          </a:p>
          <a:p>
            <a:pPr indent="0" lvl="0" marL="0" marR="0" rtl="0" algn="l">
              <a:lnSpc>
                <a:spcPct val="100000"/>
              </a:lnSpc>
              <a:spcBef>
                <a:spcPts val="0"/>
              </a:spcBef>
              <a:spcAft>
                <a:spcPts val="0"/>
              </a:spcAft>
              <a:buNone/>
            </a:pPr>
            <a:r>
              <a:t/>
            </a:r>
            <a:endParaRPr b="0" i="0" sz="2400" u="none" cap="none" strike="noStrike">
              <a:solidFill>
                <a:schemeClr val="dk1"/>
              </a:solidFill>
              <a:latin typeface="Quattrocento"/>
              <a:ea typeface="Quattrocento"/>
              <a:cs typeface="Quattrocento"/>
              <a:sym typeface="Quattrocento"/>
            </a:endParaRPr>
          </a:p>
        </p:txBody>
      </p:sp>
      <p:sp>
        <p:nvSpPr>
          <p:cNvPr id="494" name="Shape 494"/>
          <p:cNvSpPr txBox="1"/>
          <p:nvPr/>
        </p:nvSpPr>
        <p:spPr>
          <a:xfrm>
            <a:off x="2057400" y="2222500"/>
            <a:ext cx="4510086" cy="819150"/>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Quattrocento"/>
              <a:buNone/>
            </a:pPr>
            <a:r>
              <a:rPr b="0" i="0" lang="en-US" sz="2400" u="none" cap="none" strike="noStrike">
                <a:solidFill>
                  <a:schemeClr val="dk1"/>
                </a:solidFill>
                <a:latin typeface="Quattrocento"/>
                <a:ea typeface="Quattrocento"/>
                <a:cs typeface="Quattrocento"/>
                <a:sym typeface="Quattrocento"/>
              </a:rPr>
              <a:t>inspection time per KLOC or FP</a:t>
            </a:r>
          </a:p>
          <a:p>
            <a:pPr indent="0" lvl="0" marL="0" marR="0" rtl="0" algn="l">
              <a:lnSpc>
                <a:spcPct val="100000"/>
              </a:lnSpc>
              <a:spcBef>
                <a:spcPts val="0"/>
              </a:spcBef>
              <a:spcAft>
                <a:spcPts val="0"/>
              </a:spcAft>
              <a:buNone/>
            </a:pPr>
            <a:r>
              <a:t/>
            </a:r>
            <a:endParaRPr b="0" i="0" sz="2400" u="none" cap="none" strike="noStrike">
              <a:solidFill>
                <a:schemeClr val="dk1"/>
              </a:solidFill>
              <a:latin typeface="Quattrocento"/>
              <a:ea typeface="Quattrocento"/>
              <a:cs typeface="Quattrocento"/>
              <a:sym typeface="Quattrocento"/>
            </a:endParaRPr>
          </a:p>
        </p:txBody>
      </p:sp>
      <p:sp>
        <p:nvSpPr>
          <p:cNvPr id="495" name="Shape 495"/>
          <p:cNvSpPr txBox="1"/>
          <p:nvPr/>
        </p:nvSpPr>
        <p:spPr>
          <a:xfrm>
            <a:off x="2057400" y="3060700"/>
            <a:ext cx="5013325" cy="819150"/>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Quattrocento"/>
              <a:buNone/>
            </a:pPr>
            <a:r>
              <a:rPr b="0" i="0" lang="en-US" sz="2400" u="none" cap="none" strike="noStrike">
                <a:solidFill>
                  <a:schemeClr val="dk1"/>
                </a:solidFill>
                <a:latin typeface="Quattrocento"/>
                <a:ea typeface="Quattrocento"/>
                <a:cs typeface="Quattrocento"/>
                <a:sym typeface="Quattrocento"/>
              </a:rPr>
              <a:t>errors uncovered per reviewer hour</a:t>
            </a:r>
          </a:p>
          <a:p>
            <a:pPr indent="0" lvl="0" marL="0" marR="0" rtl="0" algn="l">
              <a:lnSpc>
                <a:spcPct val="100000"/>
              </a:lnSpc>
              <a:spcBef>
                <a:spcPts val="0"/>
              </a:spcBef>
              <a:spcAft>
                <a:spcPts val="0"/>
              </a:spcAft>
              <a:buNone/>
            </a:pPr>
            <a:r>
              <a:t/>
            </a:r>
            <a:endParaRPr b="0" i="0" sz="2400" u="none" cap="none" strike="noStrike">
              <a:solidFill>
                <a:schemeClr val="dk1"/>
              </a:solidFill>
              <a:latin typeface="Quattrocento"/>
              <a:ea typeface="Quattrocento"/>
              <a:cs typeface="Quattrocento"/>
              <a:sym typeface="Quattrocento"/>
            </a:endParaRPr>
          </a:p>
        </p:txBody>
      </p:sp>
      <p:sp>
        <p:nvSpPr>
          <p:cNvPr id="496" name="Shape 496"/>
          <p:cNvSpPr txBox="1"/>
          <p:nvPr/>
        </p:nvSpPr>
        <p:spPr>
          <a:xfrm>
            <a:off x="2057400" y="3492500"/>
            <a:ext cx="5410200" cy="819150"/>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Quattrocento"/>
              <a:buNone/>
            </a:pPr>
            <a:r>
              <a:rPr b="0" i="0" lang="en-US" sz="2400" u="none" cap="none" strike="noStrike">
                <a:solidFill>
                  <a:schemeClr val="dk1"/>
                </a:solidFill>
                <a:latin typeface="Quattrocento"/>
                <a:ea typeface="Quattrocento"/>
                <a:cs typeface="Quattrocento"/>
                <a:sym typeface="Quattrocento"/>
              </a:rPr>
              <a:t>errors uncovered per preparation hour</a:t>
            </a:r>
          </a:p>
          <a:p>
            <a:pPr indent="0" lvl="0" marL="0" marR="0" rtl="0" algn="l">
              <a:lnSpc>
                <a:spcPct val="100000"/>
              </a:lnSpc>
              <a:spcBef>
                <a:spcPts val="0"/>
              </a:spcBef>
              <a:spcAft>
                <a:spcPts val="0"/>
              </a:spcAft>
              <a:buNone/>
            </a:pPr>
            <a:r>
              <a:t/>
            </a:r>
            <a:endParaRPr b="0" i="0" sz="2400" u="none" cap="none" strike="noStrike">
              <a:solidFill>
                <a:schemeClr val="dk1"/>
              </a:solidFill>
              <a:latin typeface="Quattrocento"/>
              <a:ea typeface="Quattrocento"/>
              <a:cs typeface="Quattrocento"/>
              <a:sym typeface="Quattrocento"/>
            </a:endParaRPr>
          </a:p>
        </p:txBody>
      </p:sp>
      <p:sp>
        <p:nvSpPr>
          <p:cNvPr id="497" name="Shape 497"/>
          <p:cNvSpPr txBox="1"/>
          <p:nvPr/>
        </p:nvSpPr>
        <p:spPr>
          <a:xfrm>
            <a:off x="2057400" y="3937000"/>
            <a:ext cx="5865811" cy="819150"/>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Quattrocento"/>
              <a:buNone/>
            </a:pPr>
            <a:r>
              <a:rPr b="0" i="0" lang="en-US" sz="2400" u="none" cap="none" strike="noStrike">
                <a:solidFill>
                  <a:schemeClr val="dk1"/>
                </a:solidFill>
                <a:latin typeface="Quattrocento"/>
                <a:ea typeface="Quattrocento"/>
                <a:cs typeface="Quattrocento"/>
                <a:sym typeface="Quattrocento"/>
              </a:rPr>
              <a:t>errors uncovered per SE task (e.g., design)</a:t>
            </a:r>
          </a:p>
          <a:p>
            <a:pPr indent="0" lvl="0" marL="0" marR="0" rtl="0" algn="l">
              <a:lnSpc>
                <a:spcPct val="100000"/>
              </a:lnSpc>
              <a:spcBef>
                <a:spcPts val="0"/>
              </a:spcBef>
              <a:spcAft>
                <a:spcPts val="0"/>
              </a:spcAft>
              <a:buNone/>
            </a:pPr>
            <a:r>
              <a:t/>
            </a:r>
            <a:endParaRPr b="0" i="0" sz="2400" u="none" cap="none" strike="noStrike">
              <a:solidFill>
                <a:schemeClr val="dk1"/>
              </a:solidFill>
              <a:latin typeface="Quattrocento"/>
              <a:ea typeface="Quattrocento"/>
              <a:cs typeface="Quattrocento"/>
              <a:sym typeface="Quattrocento"/>
            </a:endParaRPr>
          </a:p>
        </p:txBody>
      </p:sp>
      <p:sp>
        <p:nvSpPr>
          <p:cNvPr id="498" name="Shape 498"/>
          <p:cNvSpPr txBox="1"/>
          <p:nvPr/>
        </p:nvSpPr>
        <p:spPr>
          <a:xfrm>
            <a:off x="2057400" y="4343400"/>
            <a:ext cx="5014911" cy="819150"/>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Quattrocento"/>
              <a:buNone/>
            </a:pPr>
            <a:r>
              <a:rPr b="0" i="0" lang="en-US" sz="2400" u="none" cap="none" strike="noStrike">
                <a:solidFill>
                  <a:schemeClr val="dk1"/>
                </a:solidFill>
                <a:latin typeface="Quattrocento"/>
                <a:ea typeface="Quattrocento"/>
                <a:cs typeface="Quattrocento"/>
                <a:sym typeface="Quattrocento"/>
              </a:rPr>
              <a:t>number of minor errors (e.g., typos)</a:t>
            </a:r>
          </a:p>
          <a:p>
            <a:pPr indent="0" lvl="0" marL="0" marR="0" rtl="0" algn="l">
              <a:lnSpc>
                <a:spcPct val="100000"/>
              </a:lnSpc>
              <a:spcBef>
                <a:spcPts val="0"/>
              </a:spcBef>
              <a:spcAft>
                <a:spcPts val="0"/>
              </a:spcAft>
              <a:buNone/>
            </a:pPr>
            <a:r>
              <a:t/>
            </a:r>
            <a:endParaRPr b="0" i="0" sz="2400" u="none" cap="none" strike="noStrike">
              <a:solidFill>
                <a:schemeClr val="dk1"/>
              </a:solidFill>
              <a:latin typeface="Quattrocento"/>
              <a:ea typeface="Quattrocento"/>
              <a:cs typeface="Quattrocento"/>
              <a:sym typeface="Quattrocento"/>
            </a:endParaRPr>
          </a:p>
        </p:txBody>
      </p:sp>
      <p:sp>
        <p:nvSpPr>
          <p:cNvPr id="499" name="Shape 499"/>
          <p:cNvSpPr txBox="1"/>
          <p:nvPr/>
        </p:nvSpPr>
        <p:spPr>
          <a:xfrm>
            <a:off x="2057400" y="5118100"/>
            <a:ext cx="6029324" cy="819150"/>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Font typeface="Arial"/>
              <a:buNone/>
            </a:pPr>
            <a:r>
              <a:t/>
            </a:r>
            <a:endParaRPr b="0" i="0" sz="2400" u="none" cap="none" strike="noStrike">
              <a:solidFill>
                <a:schemeClr val="dk1"/>
              </a:solidFill>
              <a:latin typeface="Quattrocento"/>
              <a:ea typeface="Quattrocento"/>
              <a:cs typeface="Quattrocento"/>
              <a:sym typeface="Quattrocento"/>
            </a:endParaRPr>
          </a:p>
          <a:p>
            <a:pPr indent="0" lvl="0" marL="0" marR="0" rtl="0" algn="l">
              <a:lnSpc>
                <a:spcPct val="100000"/>
              </a:lnSpc>
              <a:spcBef>
                <a:spcPts val="0"/>
              </a:spcBef>
              <a:spcAft>
                <a:spcPts val="0"/>
              </a:spcAft>
              <a:buClr>
                <a:schemeClr val="dk1"/>
              </a:buClr>
              <a:buSzPct val="25000"/>
              <a:buFont typeface="Quattrocento"/>
              <a:buNone/>
            </a:pPr>
            <a:r>
              <a:rPr b="0" i="0" lang="en-US" sz="2400" u="none" cap="none" strike="noStrike">
                <a:solidFill>
                  <a:schemeClr val="dk1"/>
                </a:solidFill>
                <a:latin typeface="Quattrocento"/>
                <a:ea typeface="Quattrocento"/>
                <a:cs typeface="Quattrocento"/>
                <a:sym typeface="Quattrocento"/>
              </a:rPr>
              <a:t>number of errors found during preparation</a:t>
            </a:r>
          </a:p>
        </p:txBody>
      </p:sp>
      <p:sp>
        <p:nvSpPr>
          <p:cNvPr id="500" name="Shape 500"/>
          <p:cNvSpPr txBox="1"/>
          <p:nvPr/>
        </p:nvSpPr>
        <p:spPr>
          <a:xfrm>
            <a:off x="2057400" y="4811712"/>
            <a:ext cx="4586287" cy="673099"/>
          </a:xfrm>
          <a:prstGeom prst="rect">
            <a:avLst/>
          </a:prstGeom>
          <a:noFill/>
          <a:ln>
            <a:noFill/>
          </a:ln>
        </p:spPr>
        <p:txBody>
          <a:bodyPr anchorCtr="0" anchor="t" bIns="44450" lIns="90475" rIns="90475" tIns="44450">
            <a:noAutofit/>
          </a:bodyPr>
          <a:lstStyle/>
          <a:p>
            <a:pPr indent="0" lvl="0" marL="0" marR="0" rtl="0" algn="l">
              <a:lnSpc>
                <a:spcPct val="80000"/>
              </a:lnSpc>
              <a:spcBef>
                <a:spcPts val="0"/>
              </a:spcBef>
              <a:spcAft>
                <a:spcPts val="0"/>
              </a:spcAft>
              <a:buClr>
                <a:schemeClr val="dk1"/>
              </a:buClr>
              <a:buSzPct val="25000"/>
              <a:buFont typeface="Quattrocento"/>
              <a:buNone/>
            </a:pPr>
            <a:r>
              <a:rPr b="0" i="0" lang="en-US" sz="2400" u="none" cap="none" strike="noStrike">
                <a:solidFill>
                  <a:schemeClr val="dk1"/>
                </a:solidFill>
                <a:latin typeface="Quattrocento"/>
                <a:ea typeface="Quattrocento"/>
                <a:cs typeface="Quattrocento"/>
                <a:sym typeface="Quattrocento"/>
              </a:rPr>
              <a:t>number of major errors</a:t>
            </a:r>
          </a:p>
          <a:p>
            <a:pPr indent="0" lvl="0" marL="0" marR="0" rtl="0" algn="l">
              <a:lnSpc>
                <a:spcPct val="80000"/>
              </a:lnSpc>
              <a:spcBef>
                <a:spcPts val="0"/>
              </a:spcBef>
              <a:spcAft>
                <a:spcPts val="0"/>
              </a:spcAft>
              <a:buClr>
                <a:schemeClr val="dk1"/>
              </a:buClr>
              <a:buSzPct val="25000"/>
              <a:buFont typeface="Quattrocento"/>
              <a:buNone/>
            </a:pPr>
            <a:r>
              <a:rPr b="0" i="0" lang="en-US" sz="2400" u="none" cap="none" strike="noStrike">
                <a:solidFill>
                  <a:schemeClr val="dk1"/>
                </a:solidFill>
                <a:latin typeface="Quattrocento"/>
                <a:ea typeface="Quattrocento"/>
                <a:cs typeface="Quattrocento"/>
                <a:sym typeface="Quattrocento"/>
              </a:rPr>
              <a:t>    (e.g., nonconformance to req.) </a:t>
            </a:r>
          </a:p>
        </p:txBody>
      </p:sp>
      <p:grpSp>
        <p:nvGrpSpPr>
          <p:cNvPr id="501" name="Shape 501"/>
          <p:cNvGrpSpPr/>
          <p:nvPr/>
        </p:nvGrpSpPr>
        <p:grpSpPr>
          <a:xfrm>
            <a:off x="1849437" y="2005011"/>
            <a:ext cx="190500" cy="174624"/>
            <a:chOff x="1543050" y="1547812"/>
            <a:chExt cx="190500" cy="155574"/>
          </a:xfrm>
        </p:grpSpPr>
        <p:sp>
          <p:nvSpPr>
            <p:cNvPr id="502" name="Shape 502"/>
            <p:cNvSpPr txBox="1"/>
            <p:nvPr/>
          </p:nvSpPr>
          <p:spPr>
            <a:xfrm>
              <a:off x="1568450" y="1570037"/>
              <a:ext cx="165100" cy="133349"/>
            </a:xfrm>
            <a:prstGeom prst="rect">
              <a:avLst/>
            </a:prstGeom>
            <a:solidFill>
              <a:schemeClr val="dk2"/>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03" name="Shape 503"/>
            <p:cNvSpPr txBox="1"/>
            <p:nvPr/>
          </p:nvSpPr>
          <p:spPr>
            <a:xfrm>
              <a:off x="1543050" y="1547812"/>
              <a:ext cx="165100" cy="133349"/>
            </a:xfrm>
            <a:prstGeom prst="rect">
              <a:avLst/>
            </a:prstGeom>
            <a:solidFill>
              <a:schemeClr val="dk2"/>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grpSp>
        <p:nvGrpSpPr>
          <p:cNvPr id="504" name="Shape 504"/>
          <p:cNvGrpSpPr/>
          <p:nvPr/>
        </p:nvGrpSpPr>
        <p:grpSpPr>
          <a:xfrm>
            <a:off x="1849437" y="2422525"/>
            <a:ext cx="190500" cy="177801"/>
            <a:chOff x="1543050" y="1919286"/>
            <a:chExt cx="190500" cy="157163"/>
          </a:xfrm>
        </p:grpSpPr>
        <p:sp>
          <p:nvSpPr>
            <p:cNvPr id="505" name="Shape 505"/>
            <p:cNvSpPr txBox="1"/>
            <p:nvPr/>
          </p:nvSpPr>
          <p:spPr>
            <a:xfrm>
              <a:off x="1568450" y="1943100"/>
              <a:ext cx="165100" cy="133349"/>
            </a:xfrm>
            <a:prstGeom prst="rect">
              <a:avLst/>
            </a:prstGeom>
            <a:solidFill>
              <a:schemeClr val="dk2"/>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06" name="Shape 506"/>
            <p:cNvSpPr txBox="1"/>
            <p:nvPr/>
          </p:nvSpPr>
          <p:spPr>
            <a:xfrm>
              <a:off x="1543050" y="1919286"/>
              <a:ext cx="165100" cy="134936"/>
            </a:xfrm>
            <a:prstGeom prst="rect">
              <a:avLst/>
            </a:prstGeom>
            <a:solidFill>
              <a:schemeClr val="dk2"/>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grpSp>
        <p:nvGrpSpPr>
          <p:cNvPr id="507" name="Shape 507"/>
          <p:cNvGrpSpPr/>
          <p:nvPr/>
        </p:nvGrpSpPr>
        <p:grpSpPr>
          <a:xfrm>
            <a:off x="1849437" y="3222625"/>
            <a:ext cx="190500" cy="177801"/>
            <a:chOff x="1543050" y="2630486"/>
            <a:chExt cx="190500" cy="157163"/>
          </a:xfrm>
        </p:grpSpPr>
        <p:sp>
          <p:nvSpPr>
            <p:cNvPr id="508" name="Shape 508"/>
            <p:cNvSpPr txBox="1"/>
            <p:nvPr/>
          </p:nvSpPr>
          <p:spPr>
            <a:xfrm>
              <a:off x="1568450" y="2654300"/>
              <a:ext cx="165100" cy="133349"/>
            </a:xfrm>
            <a:prstGeom prst="rect">
              <a:avLst/>
            </a:prstGeom>
            <a:solidFill>
              <a:schemeClr val="dk2"/>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09" name="Shape 509"/>
            <p:cNvSpPr txBox="1"/>
            <p:nvPr/>
          </p:nvSpPr>
          <p:spPr>
            <a:xfrm>
              <a:off x="1543050" y="2630486"/>
              <a:ext cx="165100" cy="134936"/>
            </a:xfrm>
            <a:prstGeom prst="rect">
              <a:avLst/>
            </a:prstGeom>
            <a:solidFill>
              <a:schemeClr val="dk2"/>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grpSp>
        <p:nvGrpSpPr>
          <p:cNvPr id="510" name="Shape 510"/>
          <p:cNvGrpSpPr/>
          <p:nvPr/>
        </p:nvGrpSpPr>
        <p:grpSpPr>
          <a:xfrm>
            <a:off x="1849437" y="3643311"/>
            <a:ext cx="190500" cy="176211"/>
            <a:chOff x="1543050" y="3003550"/>
            <a:chExt cx="190500" cy="157161"/>
          </a:xfrm>
        </p:grpSpPr>
        <p:sp>
          <p:nvSpPr>
            <p:cNvPr id="511" name="Shape 511"/>
            <p:cNvSpPr txBox="1"/>
            <p:nvPr/>
          </p:nvSpPr>
          <p:spPr>
            <a:xfrm>
              <a:off x="1568450" y="3025775"/>
              <a:ext cx="165100" cy="134936"/>
            </a:xfrm>
            <a:prstGeom prst="rect">
              <a:avLst/>
            </a:prstGeom>
            <a:solidFill>
              <a:schemeClr val="dk2"/>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12" name="Shape 512"/>
            <p:cNvSpPr txBox="1"/>
            <p:nvPr/>
          </p:nvSpPr>
          <p:spPr>
            <a:xfrm>
              <a:off x="1543050" y="3003550"/>
              <a:ext cx="165100" cy="133349"/>
            </a:xfrm>
            <a:prstGeom prst="rect">
              <a:avLst/>
            </a:prstGeom>
            <a:solidFill>
              <a:schemeClr val="dk2"/>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grpSp>
        <p:nvGrpSpPr>
          <p:cNvPr id="513" name="Shape 513"/>
          <p:cNvGrpSpPr/>
          <p:nvPr/>
        </p:nvGrpSpPr>
        <p:grpSpPr>
          <a:xfrm>
            <a:off x="1849437" y="4087812"/>
            <a:ext cx="190500" cy="176211"/>
            <a:chOff x="1543050" y="3398837"/>
            <a:chExt cx="190500" cy="157161"/>
          </a:xfrm>
        </p:grpSpPr>
        <p:sp>
          <p:nvSpPr>
            <p:cNvPr id="514" name="Shape 514"/>
            <p:cNvSpPr txBox="1"/>
            <p:nvPr/>
          </p:nvSpPr>
          <p:spPr>
            <a:xfrm>
              <a:off x="1568450" y="3421062"/>
              <a:ext cx="165100" cy="134936"/>
            </a:xfrm>
            <a:prstGeom prst="rect">
              <a:avLst/>
            </a:prstGeom>
            <a:solidFill>
              <a:schemeClr val="dk2"/>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15" name="Shape 515"/>
            <p:cNvSpPr txBox="1"/>
            <p:nvPr/>
          </p:nvSpPr>
          <p:spPr>
            <a:xfrm>
              <a:off x="1543050" y="3398837"/>
              <a:ext cx="165100" cy="133349"/>
            </a:xfrm>
            <a:prstGeom prst="rect">
              <a:avLst/>
            </a:prstGeom>
            <a:solidFill>
              <a:schemeClr val="dk2"/>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grpSp>
        <p:nvGrpSpPr>
          <p:cNvPr id="516" name="Shape 516"/>
          <p:cNvGrpSpPr/>
          <p:nvPr/>
        </p:nvGrpSpPr>
        <p:grpSpPr>
          <a:xfrm>
            <a:off x="1849437" y="4506911"/>
            <a:ext cx="190500" cy="174624"/>
            <a:chOff x="1543050" y="3771900"/>
            <a:chExt cx="190500" cy="155574"/>
          </a:xfrm>
        </p:grpSpPr>
        <p:sp>
          <p:nvSpPr>
            <p:cNvPr id="517" name="Shape 517"/>
            <p:cNvSpPr txBox="1"/>
            <p:nvPr/>
          </p:nvSpPr>
          <p:spPr>
            <a:xfrm>
              <a:off x="1568450" y="3794125"/>
              <a:ext cx="165100" cy="133349"/>
            </a:xfrm>
            <a:prstGeom prst="rect">
              <a:avLst/>
            </a:prstGeom>
            <a:solidFill>
              <a:schemeClr val="dk2"/>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18" name="Shape 518"/>
            <p:cNvSpPr txBox="1"/>
            <p:nvPr/>
          </p:nvSpPr>
          <p:spPr>
            <a:xfrm>
              <a:off x="1543050" y="3771900"/>
              <a:ext cx="165100" cy="133349"/>
            </a:xfrm>
            <a:prstGeom prst="rect">
              <a:avLst/>
            </a:prstGeom>
            <a:solidFill>
              <a:schemeClr val="dk2"/>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grpSp>
        <p:nvGrpSpPr>
          <p:cNvPr id="519" name="Shape 519"/>
          <p:cNvGrpSpPr/>
          <p:nvPr/>
        </p:nvGrpSpPr>
        <p:grpSpPr>
          <a:xfrm>
            <a:off x="1849437" y="4911725"/>
            <a:ext cx="190500" cy="177800"/>
            <a:chOff x="1543050" y="4132262"/>
            <a:chExt cx="190500" cy="157161"/>
          </a:xfrm>
        </p:grpSpPr>
        <p:sp>
          <p:nvSpPr>
            <p:cNvPr id="520" name="Shape 520"/>
            <p:cNvSpPr txBox="1"/>
            <p:nvPr/>
          </p:nvSpPr>
          <p:spPr>
            <a:xfrm>
              <a:off x="1568450" y="4154487"/>
              <a:ext cx="165100" cy="134936"/>
            </a:xfrm>
            <a:prstGeom prst="rect">
              <a:avLst/>
            </a:prstGeom>
            <a:solidFill>
              <a:schemeClr val="dk2"/>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21" name="Shape 521"/>
            <p:cNvSpPr txBox="1"/>
            <p:nvPr/>
          </p:nvSpPr>
          <p:spPr>
            <a:xfrm>
              <a:off x="1543050" y="4132262"/>
              <a:ext cx="165100" cy="134936"/>
            </a:xfrm>
            <a:prstGeom prst="rect">
              <a:avLst/>
            </a:prstGeom>
            <a:solidFill>
              <a:schemeClr val="dk2"/>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sp>
        <p:nvSpPr>
          <p:cNvPr id="522" name="Shape 522"/>
          <p:cNvSpPr txBox="1"/>
          <p:nvPr/>
        </p:nvSpPr>
        <p:spPr>
          <a:xfrm>
            <a:off x="2057400" y="2679700"/>
            <a:ext cx="4641849" cy="454024"/>
          </a:xfrm>
          <a:prstGeom prst="rect">
            <a:avLst/>
          </a:prstGeom>
          <a:noFill/>
          <a:ln>
            <a:noFill/>
          </a:ln>
        </p:spPr>
        <p:txBody>
          <a:bodyPr anchorCtr="0" anchor="t" bIns="44450" lIns="90475" rIns="90475" tIns="44450">
            <a:noAutofit/>
          </a:bodyPr>
          <a:lstStyle/>
          <a:p>
            <a:pPr indent="0" lvl="0" marL="0" marR="0" rtl="0" algn="l">
              <a:lnSpc>
                <a:spcPct val="100000"/>
              </a:lnSpc>
              <a:spcBef>
                <a:spcPts val="0"/>
              </a:spcBef>
              <a:spcAft>
                <a:spcPts val="0"/>
              </a:spcAft>
              <a:buClr>
                <a:schemeClr val="dk1"/>
              </a:buClr>
              <a:buSzPct val="25000"/>
              <a:buFont typeface="Quattrocento"/>
              <a:buNone/>
            </a:pPr>
            <a:r>
              <a:rPr b="0" i="0" lang="en-US" sz="2400" u="none" cap="none" strike="noStrike">
                <a:solidFill>
                  <a:schemeClr val="dk1"/>
                </a:solidFill>
                <a:latin typeface="Quattrocento"/>
                <a:ea typeface="Quattrocento"/>
                <a:cs typeface="Quattrocento"/>
                <a:sym typeface="Quattrocento"/>
              </a:rPr>
              <a:t>inspection effort per KLOC or FP</a:t>
            </a:r>
          </a:p>
        </p:txBody>
      </p:sp>
      <p:grpSp>
        <p:nvGrpSpPr>
          <p:cNvPr id="523" name="Shape 523"/>
          <p:cNvGrpSpPr/>
          <p:nvPr/>
        </p:nvGrpSpPr>
        <p:grpSpPr>
          <a:xfrm>
            <a:off x="1849437" y="2843211"/>
            <a:ext cx="190500" cy="176211"/>
            <a:chOff x="1543050" y="2292350"/>
            <a:chExt cx="190500" cy="157161"/>
          </a:xfrm>
        </p:grpSpPr>
        <p:sp>
          <p:nvSpPr>
            <p:cNvPr id="524" name="Shape 524"/>
            <p:cNvSpPr txBox="1"/>
            <p:nvPr/>
          </p:nvSpPr>
          <p:spPr>
            <a:xfrm>
              <a:off x="1568450" y="2314575"/>
              <a:ext cx="165100" cy="134936"/>
            </a:xfrm>
            <a:prstGeom prst="rect">
              <a:avLst/>
            </a:prstGeom>
            <a:solidFill>
              <a:schemeClr val="dk2"/>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25" name="Shape 525"/>
            <p:cNvSpPr txBox="1"/>
            <p:nvPr/>
          </p:nvSpPr>
          <p:spPr>
            <a:xfrm>
              <a:off x="1543050" y="2292350"/>
              <a:ext cx="165100" cy="133349"/>
            </a:xfrm>
            <a:prstGeom prst="rect">
              <a:avLst/>
            </a:prstGeom>
            <a:solidFill>
              <a:schemeClr val="dk2"/>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grpSp>
        <p:nvGrpSpPr>
          <p:cNvPr id="526" name="Shape 526"/>
          <p:cNvGrpSpPr/>
          <p:nvPr/>
        </p:nvGrpSpPr>
        <p:grpSpPr>
          <a:xfrm>
            <a:off x="1849437" y="5649911"/>
            <a:ext cx="190500" cy="174624"/>
            <a:chOff x="1543050" y="4787900"/>
            <a:chExt cx="190500" cy="155574"/>
          </a:xfrm>
        </p:grpSpPr>
        <p:sp>
          <p:nvSpPr>
            <p:cNvPr id="527" name="Shape 527"/>
            <p:cNvSpPr txBox="1"/>
            <p:nvPr/>
          </p:nvSpPr>
          <p:spPr>
            <a:xfrm>
              <a:off x="1568450" y="4810125"/>
              <a:ext cx="165100" cy="133349"/>
            </a:xfrm>
            <a:prstGeom prst="rect">
              <a:avLst/>
            </a:prstGeom>
            <a:solidFill>
              <a:schemeClr val="dk2"/>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528" name="Shape 528"/>
            <p:cNvSpPr txBox="1"/>
            <p:nvPr/>
          </p:nvSpPr>
          <p:spPr>
            <a:xfrm>
              <a:off x="1543050" y="4787900"/>
              <a:ext cx="165100" cy="133349"/>
            </a:xfrm>
            <a:prstGeom prst="rect">
              <a:avLst/>
            </a:prstGeom>
            <a:solidFill>
              <a:schemeClr val="dk2"/>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241" name="Shape 241"/>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42" name="Shape 242"/>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What Reviews Are Not</a:t>
            </a:r>
          </a:p>
        </p:txBody>
      </p:sp>
      <p:sp>
        <p:nvSpPr>
          <p:cNvPr id="243" name="Shape 243"/>
          <p:cNvSpPr txBox="1"/>
          <p:nvPr>
            <p:ph idx="1" type="body"/>
          </p:nvPr>
        </p:nvSpPr>
        <p:spPr>
          <a:xfrm>
            <a:off x="1828800" y="2209800"/>
            <a:ext cx="6403975" cy="2535237"/>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A project summary or progress assessment</a:t>
            </a:r>
          </a:p>
          <a:p>
            <a:pPr indent="-342900" lvl="0" marL="342900" marR="0" rtl="0" algn="l">
              <a:lnSpc>
                <a:spcPct val="100000"/>
              </a:lnSpc>
              <a:spcBef>
                <a:spcPts val="48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A meeting intended solely to impart information</a:t>
            </a:r>
          </a:p>
          <a:p>
            <a:pPr indent="-342900" lvl="0" marL="342900" marR="0" rtl="0" algn="l">
              <a:lnSpc>
                <a:spcPct val="100000"/>
              </a:lnSpc>
              <a:spcBef>
                <a:spcPts val="48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A mechanism for political or personal reprisal!</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249" name="Shape 249"/>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50" name="Shape 250"/>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What Do We Look For?</a:t>
            </a:r>
          </a:p>
        </p:txBody>
      </p:sp>
      <p:sp>
        <p:nvSpPr>
          <p:cNvPr id="251" name="Shape 251"/>
          <p:cNvSpPr txBox="1"/>
          <p:nvPr>
            <p:ph idx="1" type="body"/>
          </p:nvPr>
        </p:nvSpPr>
        <p:spPr>
          <a:xfrm>
            <a:off x="1828800" y="1905000"/>
            <a:ext cx="6934199" cy="31241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2000" u="none" cap="none" strike="noStrike">
                <a:solidFill>
                  <a:schemeClr val="dk1"/>
                </a:solidFill>
                <a:latin typeface="Helvetica Neue"/>
                <a:ea typeface="Helvetica Neue"/>
                <a:cs typeface="Helvetica Neue"/>
                <a:sym typeface="Helvetica Neue"/>
              </a:rPr>
              <a:t>Errors and defects</a:t>
            </a:r>
          </a:p>
          <a:p>
            <a:pPr indent="-285750" lvl="1" marL="742950" marR="0" rtl="0" algn="l">
              <a:lnSpc>
                <a:spcPct val="90000"/>
              </a:lnSpc>
              <a:spcBef>
                <a:spcPts val="360"/>
              </a:spcBef>
              <a:spcAft>
                <a:spcPts val="0"/>
              </a:spcAft>
              <a:buClr>
                <a:schemeClr val="folHlink"/>
              </a:buClr>
              <a:buSzPct val="70000"/>
              <a:buFont typeface="Noto Symbol"/>
              <a:buChar char="■"/>
            </a:pPr>
            <a:r>
              <a:rPr b="0" i="1" lang="en-US" sz="1800" u="none" cap="none" strike="noStrike">
                <a:solidFill>
                  <a:schemeClr val="folHlink"/>
                </a:solidFill>
                <a:latin typeface="Times New Roman"/>
                <a:ea typeface="Times New Roman"/>
                <a:cs typeface="Times New Roman"/>
                <a:sym typeface="Times New Roman"/>
              </a:rPr>
              <a:t>Error</a:t>
            </a:r>
            <a:r>
              <a:rPr b="0" i="0" lang="en-US" sz="1800" u="none" cap="none" strike="noStrike">
                <a:solidFill>
                  <a:schemeClr val="dk1"/>
                </a:solidFill>
                <a:latin typeface="Times New Roman"/>
                <a:ea typeface="Times New Roman"/>
                <a:cs typeface="Times New Roman"/>
                <a:sym typeface="Times New Roman"/>
              </a:rPr>
              <a:t>—a quality problem found </a:t>
            </a:r>
            <a:r>
              <a:rPr b="0" i="1" lang="en-US" sz="1800" u="none" cap="none" strike="noStrike">
                <a:solidFill>
                  <a:schemeClr val="dk1"/>
                </a:solidFill>
                <a:latin typeface="Times New Roman"/>
                <a:ea typeface="Times New Roman"/>
                <a:cs typeface="Times New Roman"/>
                <a:sym typeface="Times New Roman"/>
              </a:rPr>
              <a:t>before</a:t>
            </a:r>
            <a:r>
              <a:rPr b="0" i="0" lang="en-US" sz="1800" u="none" cap="none" strike="noStrike">
                <a:solidFill>
                  <a:schemeClr val="dk1"/>
                </a:solidFill>
                <a:latin typeface="Times New Roman"/>
                <a:ea typeface="Times New Roman"/>
                <a:cs typeface="Times New Roman"/>
                <a:sym typeface="Times New Roman"/>
              </a:rPr>
              <a:t> the software is released to end users</a:t>
            </a:r>
          </a:p>
          <a:p>
            <a:pPr indent="-285750" lvl="1" marL="742950" marR="0" rtl="0" algn="l">
              <a:lnSpc>
                <a:spcPct val="90000"/>
              </a:lnSpc>
              <a:spcBef>
                <a:spcPts val="360"/>
              </a:spcBef>
              <a:spcAft>
                <a:spcPts val="0"/>
              </a:spcAft>
              <a:buClr>
                <a:schemeClr val="folHlink"/>
              </a:buClr>
              <a:buSzPct val="70000"/>
              <a:buFont typeface="Noto Symbol"/>
              <a:buChar char="■"/>
            </a:pPr>
            <a:r>
              <a:rPr b="0" i="1" lang="en-US" sz="1800" u="none" cap="none" strike="noStrike">
                <a:solidFill>
                  <a:schemeClr val="folHlink"/>
                </a:solidFill>
                <a:latin typeface="Times New Roman"/>
                <a:ea typeface="Times New Roman"/>
                <a:cs typeface="Times New Roman"/>
                <a:sym typeface="Times New Roman"/>
              </a:rPr>
              <a:t>Defect</a:t>
            </a:r>
            <a:r>
              <a:rPr b="0" i="1" lang="en-US" sz="1800" u="none" cap="none" strike="noStrike">
                <a:solidFill>
                  <a:schemeClr val="dk1"/>
                </a:solidFill>
                <a:latin typeface="Times New Roman"/>
                <a:ea typeface="Times New Roman"/>
                <a:cs typeface="Times New Roman"/>
                <a:sym typeface="Times New Roman"/>
              </a:rPr>
              <a:t>—</a:t>
            </a:r>
            <a:r>
              <a:rPr b="0" i="0" lang="en-US" sz="1800" u="none" cap="none" strike="noStrike">
                <a:solidFill>
                  <a:schemeClr val="dk1"/>
                </a:solidFill>
                <a:latin typeface="Times New Roman"/>
                <a:ea typeface="Times New Roman"/>
                <a:cs typeface="Times New Roman"/>
                <a:sym typeface="Times New Roman"/>
              </a:rPr>
              <a:t>a quality problem found only</a:t>
            </a:r>
            <a:r>
              <a:rPr b="0" i="1" lang="en-US" sz="1800" u="none" cap="none" strike="noStrike">
                <a:solidFill>
                  <a:schemeClr val="dk1"/>
                </a:solidFill>
                <a:latin typeface="Times New Roman"/>
                <a:ea typeface="Times New Roman"/>
                <a:cs typeface="Times New Roman"/>
                <a:sym typeface="Times New Roman"/>
              </a:rPr>
              <a:t> after</a:t>
            </a:r>
            <a:r>
              <a:rPr b="0" i="0" lang="en-US" sz="1800" u="none" cap="none" strike="noStrike">
                <a:solidFill>
                  <a:schemeClr val="dk1"/>
                </a:solidFill>
                <a:latin typeface="Times New Roman"/>
                <a:ea typeface="Times New Roman"/>
                <a:cs typeface="Times New Roman"/>
                <a:sym typeface="Times New Roman"/>
              </a:rPr>
              <a:t> the software has been released to end-users</a:t>
            </a:r>
          </a:p>
          <a:p>
            <a:pPr indent="-342900" lvl="0" marL="342900" marR="0" rtl="0" algn="l">
              <a:lnSpc>
                <a:spcPct val="90000"/>
              </a:lnSpc>
              <a:spcBef>
                <a:spcPts val="400"/>
              </a:spcBef>
              <a:spcAft>
                <a:spcPts val="0"/>
              </a:spcAft>
              <a:buClr>
                <a:schemeClr val="folHlink"/>
              </a:buClr>
              <a:buSzPct val="75000"/>
              <a:buFont typeface="Noto Symbol"/>
              <a:buChar char="■"/>
            </a:pPr>
            <a:r>
              <a:rPr b="0" i="0" lang="en-US" sz="2000" u="none" cap="none" strike="noStrike">
                <a:solidFill>
                  <a:schemeClr val="dk1"/>
                </a:solidFill>
                <a:latin typeface="Times New Roman"/>
                <a:ea typeface="Times New Roman"/>
                <a:cs typeface="Times New Roman"/>
                <a:sym typeface="Times New Roman"/>
              </a:rPr>
              <a:t>We make this distinction because errors and defects have very different economic, business, psychological, and human impact</a:t>
            </a:r>
          </a:p>
          <a:p>
            <a:pPr indent="-342900" lvl="0" marL="342900" marR="0" rtl="0" algn="l">
              <a:lnSpc>
                <a:spcPct val="90000"/>
              </a:lnSpc>
              <a:spcBef>
                <a:spcPts val="400"/>
              </a:spcBef>
              <a:spcAft>
                <a:spcPts val="0"/>
              </a:spcAft>
              <a:buClr>
                <a:schemeClr val="folHlink"/>
              </a:buClr>
              <a:buSzPct val="75000"/>
              <a:buFont typeface="Noto Symbol"/>
              <a:buChar char="■"/>
            </a:pPr>
            <a:r>
              <a:rPr b="0" i="0" lang="en-US" sz="2000" u="none" cap="none" strike="noStrike">
                <a:solidFill>
                  <a:schemeClr val="dk1"/>
                </a:solidFill>
                <a:latin typeface="Times New Roman"/>
                <a:ea typeface="Times New Roman"/>
                <a:cs typeface="Times New Roman"/>
                <a:sym typeface="Times New Roman"/>
              </a:rPr>
              <a:t>However, the temporal distinction made between errors and defects in this book is </a:t>
            </a:r>
            <a:r>
              <a:rPr b="0" i="1" lang="en-US" sz="2000" u="none" cap="none" strike="noStrike">
                <a:solidFill>
                  <a:schemeClr val="dk1"/>
                </a:solidFill>
                <a:latin typeface="Times New Roman"/>
                <a:ea typeface="Times New Roman"/>
                <a:cs typeface="Times New Roman"/>
                <a:sym typeface="Times New Roman"/>
              </a:rPr>
              <a:t>not</a:t>
            </a:r>
            <a:r>
              <a:rPr b="0" i="0" lang="en-US" sz="2000" u="none" cap="none" strike="noStrike">
                <a:solidFill>
                  <a:schemeClr val="dk1"/>
                </a:solidFill>
                <a:latin typeface="Times New Roman"/>
                <a:ea typeface="Times New Roman"/>
                <a:cs typeface="Times New Roman"/>
                <a:sym typeface="Times New Roman"/>
              </a:rPr>
              <a:t> mainstream thinking</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257" name="Shape 257"/>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58" name="Shape 258"/>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Defect Amplification</a:t>
            </a:r>
          </a:p>
        </p:txBody>
      </p:sp>
      <p:sp>
        <p:nvSpPr>
          <p:cNvPr id="259" name="Shape 259"/>
          <p:cNvSpPr txBox="1"/>
          <p:nvPr>
            <p:ph idx="1" type="body"/>
          </p:nvPr>
        </p:nvSpPr>
        <p:spPr>
          <a:xfrm>
            <a:off x="1828800" y="1905000"/>
            <a:ext cx="6934199" cy="9905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0" lang="en-US" sz="2000" u="none" cap="none" strike="noStrike">
                <a:solidFill>
                  <a:schemeClr val="dk1"/>
                </a:solidFill>
                <a:latin typeface="Times New Roman"/>
                <a:ea typeface="Times New Roman"/>
                <a:cs typeface="Times New Roman"/>
                <a:sym typeface="Times New Roman"/>
              </a:rPr>
              <a:t>A </a:t>
            </a:r>
            <a:r>
              <a:rPr b="0" i="1" lang="en-US" sz="2000" u="none" cap="none" strike="noStrike">
                <a:solidFill>
                  <a:schemeClr val="dk1"/>
                </a:solidFill>
                <a:latin typeface="Times New Roman"/>
                <a:ea typeface="Times New Roman"/>
                <a:cs typeface="Times New Roman"/>
                <a:sym typeface="Times New Roman"/>
              </a:rPr>
              <a:t>defect amplification model</a:t>
            </a:r>
            <a:r>
              <a:rPr b="0" i="0" lang="en-US" sz="2000" u="none" cap="none" strike="noStrike">
                <a:solidFill>
                  <a:schemeClr val="dk1"/>
                </a:solidFill>
                <a:latin typeface="Times New Roman"/>
                <a:ea typeface="Times New Roman"/>
                <a:cs typeface="Times New Roman"/>
                <a:sym typeface="Times New Roman"/>
              </a:rPr>
              <a:t> [IBM81] can be used to illustrate the generation and detection of errors during the design and code generation actions of a software process. </a:t>
            </a:r>
          </a:p>
        </p:txBody>
      </p:sp>
      <p:sp>
        <p:nvSpPr>
          <p:cNvPr id="260" name="Shape 260"/>
          <p:cNvSpPr txBox="1"/>
          <p:nvPr/>
        </p:nvSpPr>
        <p:spPr>
          <a:xfrm>
            <a:off x="3505200" y="3581400"/>
            <a:ext cx="3505200" cy="1371599"/>
          </a:xfrm>
          <a:prstGeom prst="rect">
            <a:avLst/>
          </a:prstGeom>
          <a:solidFill>
            <a:schemeClr val="accent1"/>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cxnSp>
        <p:nvCxnSpPr>
          <p:cNvPr id="261" name="Shape 261"/>
          <p:cNvCxnSpPr/>
          <p:nvPr/>
        </p:nvCxnSpPr>
        <p:spPr>
          <a:xfrm>
            <a:off x="3505200" y="4038600"/>
            <a:ext cx="2362200" cy="0"/>
          </a:xfrm>
          <a:prstGeom prst="straightConnector1">
            <a:avLst/>
          </a:prstGeom>
          <a:noFill/>
          <a:ln cap="flat" cmpd="sng" w="9525">
            <a:solidFill>
              <a:schemeClr val="dk1"/>
            </a:solidFill>
            <a:prstDash val="solid"/>
            <a:miter/>
            <a:headEnd len="med" w="med" type="none"/>
            <a:tailEnd len="med" w="med" type="none"/>
          </a:ln>
        </p:spPr>
      </p:cxnSp>
      <p:cxnSp>
        <p:nvCxnSpPr>
          <p:cNvPr id="262" name="Shape 262"/>
          <p:cNvCxnSpPr/>
          <p:nvPr/>
        </p:nvCxnSpPr>
        <p:spPr>
          <a:xfrm>
            <a:off x="3505200" y="4495800"/>
            <a:ext cx="2362200" cy="0"/>
          </a:xfrm>
          <a:prstGeom prst="straightConnector1">
            <a:avLst/>
          </a:prstGeom>
          <a:noFill/>
          <a:ln cap="flat" cmpd="sng" w="9525">
            <a:solidFill>
              <a:schemeClr val="dk1"/>
            </a:solidFill>
            <a:prstDash val="solid"/>
            <a:miter/>
            <a:headEnd len="med" w="med" type="none"/>
            <a:tailEnd len="med" w="med" type="none"/>
          </a:ln>
        </p:spPr>
      </p:cxnSp>
      <p:sp>
        <p:nvSpPr>
          <p:cNvPr id="263" name="Shape 263"/>
          <p:cNvSpPr txBox="1"/>
          <p:nvPr/>
        </p:nvSpPr>
        <p:spPr>
          <a:xfrm>
            <a:off x="3581400" y="3657600"/>
            <a:ext cx="2193925" cy="3365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600" u="none" cap="none" strike="noStrike">
                <a:solidFill>
                  <a:schemeClr val="dk1"/>
                </a:solidFill>
                <a:latin typeface="Arial"/>
                <a:ea typeface="Arial"/>
                <a:cs typeface="Arial"/>
                <a:sym typeface="Arial"/>
              </a:rPr>
              <a:t>Errors passed through</a:t>
            </a:r>
          </a:p>
        </p:txBody>
      </p:sp>
      <p:sp>
        <p:nvSpPr>
          <p:cNvPr id="264" name="Shape 264"/>
          <p:cNvSpPr txBox="1"/>
          <p:nvPr/>
        </p:nvSpPr>
        <p:spPr>
          <a:xfrm>
            <a:off x="3581400" y="4114800"/>
            <a:ext cx="1935161" cy="3365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600" u="none" cap="none" strike="noStrike">
                <a:solidFill>
                  <a:schemeClr val="dk1"/>
                </a:solidFill>
                <a:latin typeface="Arial"/>
                <a:ea typeface="Arial"/>
                <a:cs typeface="Arial"/>
                <a:sym typeface="Arial"/>
              </a:rPr>
              <a:t>Amplified errors 1:x</a:t>
            </a:r>
          </a:p>
        </p:txBody>
      </p:sp>
      <p:sp>
        <p:nvSpPr>
          <p:cNvPr id="265" name="Shape 265"/>
          <p:cNvSpPr txBox="1"/>
          <p:nvPr/>
        </p:nvSpPr>
        <p:spPr>
          <a:xfrm>
            <a:off x="3581400" y="4572000"/>
            <a:ext cx="2295524" cy="3365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600" u="none" cap="none" strike="noStrike">
                <a:solidFill>
                  <a:schemeClr val="dk1"/>
                </a:solidFill>
                <a:latin typeface="Arial"/>
                <a:ea typeface="Arial"/>
                <a:cs typeface="Arial"/>
                <a:sym typeface="Arial"/>
              </a:rPr>
              <a:t>Newly generated errors</a:t>
            </a:r>
          </a:p>
        </p:txBody>
      </p:sp>
      <p:sp>
        <p:nvSpPr>
          <p:cNvPr id="266" name="Shape 266"/>
          <p:cNvSpPr txBox="1"/>
          <p:nvPr/>
        </p:nvSpPr>
        <p:spPr>
          <a:xfrm>
            <a:off x="4343400" y="5105400"/>
            <a:ext cx="1822449" cy="3365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i="1" lang="en-US" sz="1600" u="none" cap="none" strike="noStrike">
                <a:solidFill>
                  <a:schemeClr val="dk1"/>
                </a:solidFill>
                <a:latin typeface="Arial"/>
                <a:ea typeface="Arial"/>
                <a:cs typeface="Arial"/>
                <a:sym typeface="Arial"/>
              </a:rPr>
              <a:t>Development step</a:t>
            </a:r>
          </a:p>
        </p:txBody>
      </p:sp>
      <p:sp>
        <p:nvSpPr>
          <p:cNvPr id="267" name="Shape 267"/>
          <p:cNvSpPr txBox="1"/>
          <p:nvPr/>
        </p:nvSpPr>
        <p:spPr>
          <a:xfrm>
            <a:off x="1143000" y="3581400"/>
            <a:ext cx="1416049" cy="58102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600" u="none" cap="none" strike="noStrike">
                <a:solidFill>
                  <a:schemeClr val="dk1"/>
                </a:solidFill>
                <a:latin typeface="Arial"/>
                <a:ea typeface="Arial"/>
                <a:cs typeface="Arial"/>
                <a:sym typeface="Arial"/>
              </a:rPr>
              <a:t>Errors from</a:t>
            </a:r>
          </a:p>
          <a:p>
            <a:pPr indent="0" lvl="0" marL="0" marR="0" rtl="0" algn="l">
              <a:lnSpc>
                <a:spcPct val="100000"/>
              </a:lnSpc>
              <a:spcBef>
                <a:spcPts val="0"/>
              </a:spcBef>
              <a:spcAft>
                <a:spcPts val="0"/>
              </a:spcAft>
              <a:buClr>
                <a:schemeClr val="dk1"/>
              </a:buClr>
              <a:buSzPct val="25000"/>
              <a:buFont typeface="Arial"/>
              <a:buNone/>
            </a:pPr>
            <a:r>
              <a:rPr b="0" i="0" lang="en-US" sz="1600" u="none" cap="none" strike="noStrike">
                <a:solidFill>
                  <a:schemeClr val="dk1"/>
                </a:solidFill>
                <a:latin typeface="Arial"/>
                <a:ea typeface="Arial"/>
                <a:cs typeface="Arial"/>
                <a:sym typeface="Arial"/>
              </a:rPr>
              <a:t>Previous step</a:t>
            </a:r>
          </a:p>
        </p:txBody>
      </p:sp>
      <p:sp>
        <p:nvSpPr>
          <p:cNvPr id="268" name="Shape 268"/>
          <p:cNvSpPr txBox="1"/>
          <p:nvPr/>
        </p:nvSpPr>
        <p:spPr>
          <a:xfrm>
            <a:off x="7391400" y="3886200"/>
            <a:ext cx="1504949" cy="58102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600" u="none" cap="none" strike="noStrike">
                <a:solidFill>
                  <a:schemeClr val="dk1"/>
                </a:solidFill>
                <a:latin typeface="Arial"/>
                <a:ea typeface="Arial"/>
                <a:cs typeface="Arial"/>
                <a:sym typeface="Arial"/>
              </a:rPr>
              <a:t>Errors passed </a:t>
            </a:r>
          </a:p>
          <a:p>
            <a:pPr indent="0" lvl="0" marL="0" marR="0" rtl="0" algn="l">
              <a:lnSpc>
                <a:spcPct val="100000"/>
              </a:lnSpc>
              <a:spcBef>
                <a:spcPts val="0"/>
              </a:spcBef>
              <a:spcAft>
                <a:spcPts val="0"/>
              </a:spcAft>
              <a:buClr>
                <a:schemeClr val="dk1"/>
              </a:buClr>
              <a:buSzPct val="25000"/>
              <a:buFont typeface="Arial"/>
              <a:buNone/>
            </a:pPr>
            <a:r>
              <a:rPr b="0" i="0" lang="en-US" sz="1600" u="none" cap="none" strike="noStrike">
                <a:solidFill>
                  <a:schemeClr val="dk1"/>
                </a:solidFill>
                <a:latin typeface="Arial"/>
                <a:ea typeface="Arial"/>
                <a:cs typeface="Arial"/>
                <a:sym typeface="Arial"/>
              </a:rPr>
              <a:t>To next step</a:t>
            </a:r>
          </a:p>
        </p:txBody>
      </p:sp>
      <p:sp>
        <p:nvSpPr>
          <p:cNvPr id="269" name="Shape 269"/>
          <p:cNvSpPr txBox="1"/>
          <p:nvPr/>
        </p:nvSpPr>
        <p:spPr>
          <a:xfrm>
            <a:off x="3581400" y="3276600"/>
            <a:ext cx="873125" cy="3365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600" u="none" cap="none" strike="noStrike">
                <a:solidFill>
                  <a:schemeClr val="dk1"/>
                </a:solidFill>
                <a:latin typeface="Arial"/>
                <a:ea typeface="Arial"/>
                <a:cs typeface="Arial"/>
                <a:sym typeface="Arial"/>
              </a:rPr>
              <a:t>Defects</a:t>
            </a:r>
          </a:p>
        </p:txBody>
      </p:sp>
      <p:sp>
        <p:nvSpPr>
          <p:cNvPr id="270" name="Shape 270"/>
          <p:cNvSpPr txBox="1"/>
          <p:nvPr/>
        </p:nvSpPr>
        <p:spPr>
          <a:xfrm>
            <a:off x="5867400" y="3276600"/>
            <a:ext cx="1042986" cy="33654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600" u="none" cap="none" strike="noStrike">
                <a:solidFill>
                  <a:schemeClr val="dk1"/>
                </a:solidFill>
                <a:latin typeface="Arial"/>
                <a:ea typeface="Arial"/>
                <a:cs typeface="Arial"/>
                <a:sym typeface="Arial"/>
              </a:rPr>
              <a:t>Detection</a:t>
            </a:r>
          </a:p>
        </p:txBody>
      </p:sp>
      <p:cxnSp>
        <p:nvCxnSpPr>
          <p:cNvPr id="271" name="Shape 271"/>
          <p:cNvCxnSpPr/>
          <p:nvPr/>
        </p:nvCxnSpPr>
        <p:spPr>
          <a:xfrm>
            <a:off x="5867400" y="3581400"/>
            <a:ext cx="0" cy="1371599"/>
          </a:xfrm>
          <a:prstGeom prst="straightConnector1">
            <a:avLst/>
          </a:prstGeom>
          <a:noFill/>
          <a:ln cap="flat" cmpd="sng" w="9525">
            <a:solidFill>
              <a:schemeClr val="dk1"/>
            </a:solidFill>
            <a:prstDash val="solid"/>
            <a:miter/>
            <a:headEnd len="med" w="med" type="none"/>
            <a:tailEnd len="med" w="med" type="none"/>
          </a:ln>
        </p:spPr>
      </p:cxnSp>
      <p:sp>
        <p:nvSpPr>
          <p:cNvPr id="272" name="Shape 272"/>
          <p:cNvSpPr txBox="1"/>
          <p:nvPr/>
        </p:nvSpPr>
        <p:spPr>
          <a:xfrm>
            <a:off x="5943600" y="3886200"/>
            <a:ext cx="1054100" cy="581024"/>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0" i="0" lang="en-US" sz="1600" u="none" cap="none" strike="noStrike">
                <a:solidFill>
                  <a:schemeClr val="dk1"/>
                </a:solidFill>
                <a:latin typeface="Arial"/>
                <a:ea typeface="Arial"/>
                <a:cs typeface="Arial"/>
                <a:sym typeface="Arial"/>
              </a:rPr>
              <a:t>Percent</a:t>
            </a:r>
          </a:p>
          <a:p>
            <a:pPr indent="0" lvl="0" marL="0" marR="0" rtl="0" algn="l">
              <a:lnSpc>
                <a:spcPct val="100000"/>
              </a:lnSpc>
              <a:spcBef>
                <a:spcPts val="0"/>
              </a:spcBef>
              <a:spcAft>
                <a:spcPts val="0"/>
              </a:spcAft>
              <a:buClr>
                <a:schemeClr val="dk1"/>
              </a:buClr>
              <a:buSzPct val="25000"/>
              <a:buFont typeface="Arial"/>
              <a:buNone/>
            </a:pPr>
            <a:r>
              <a:rPr b="0" i="0" lang="en-US" sz="1600" u="none" cap="none" strike="noStrike">
                <a:solidFill>
                  <a:schemeClr val="dk1"/>
                </a:solidFill>
                <a:latin typeface="Arial"/>
                <a:ea typeface="Arial"/>
                <a:cs typeface="Arial"/>
                <a:sym typeface="Arial"/>
              </a:rPr>
              <a:t>Efficiency</a:t>
            </a:r>
          </a:p>
        </p:txBody>
      </p:sp>
      <p:cxnSp>
        <p:nvCxnSpPr>
          <p:cNvPr id="273" name="Shape 273"/>
          <p:cNvCxnSpPr/>
          <p:nvPr/>
        </p:nvCxnSpPr>
        <p:spPr>
          <a:xfrm flipH="1" rot="10800000">
            <a:off x="2514600" y="3810000"/>
            <a:ext cx="1066799" cy="76199"/>
          </a:xfrm>
          <a:prstGeom prst="straightConnector1">
            <a:avLst/>
          </a:prstGeom>
          <a:noFill/>
          <a:ln cap="flat" cmpd="sng" w="9525">
            <a:solidFill>
              <a:schemeClr val="dk1"/>
            </a:solidFill>
            <a:prstDash val="solid"/>
            <a:miter/>
            <a:headEnd len="med" w="med" type="none"/>
            <a:tailEnd len="lg" w="lg" type="triangle"/>
          </a:ln>
        </p:spPr>
      </p:cxnSp>
      <p:cxnSp>
        <p:nvCxnSpPr>
          <p:cNvPr id="274" name="Shape 274"/>
          <p:cNvCxnSpPr/>
          <p:nvPr/>
        </p:nvCxnSpPr>
        <p:spPr>
          <a:xfrm>
            <a:off x="2514600" y="3886200"/>
            <a:ext cx="1066799" cy="381000"/>
          </a:xfrm>
          <a:prstGeom prst="straightConnector1">
            <a:avLst/>
          </a:prstGeom>
          <a:noFill/>
          <a:ln cap="flat" cmpd="sng" w="9525">
            <a:solidFill>
              <a:schemeClr val="dk1"/>
            </a:solidFill>
            <a:prstDash val="solid"/>
            <a:miter/>
            <a:headEnd len="med" w="med" type="none"/>
            <a:tailEnd len="lg" w="lg" type="triangle"/>
          </a:ln>
        </p:spPr>
      </p:cxnSp>
      <p:cxnSp>
        <p:nvCxnSpPr>
          <p:cNvPr id="275" name="Shape 275"/>
          <p:cNvCxnSpPr/>
          <p:nvPr/>
        </p:nvCxnSpPr>
        <p:spPr>
          <a:xfrm>
            <a:off x="7010400" y="4191000"/>
            <a:ext cx="381000" cy="0"/>
          </a:xfrm>
          <a:prstGeom prst="straightConnector1">
            <a:avLst/>
          </a:prstGeom>
          <a:noFill/>
          <a:ln cap="flat" cmpd="sng" w="9525">
            <a:solidFill>
              <a:schemeClr val="dk1"/>
            </a:solidFill>
            <a:prstDash val="solid"/>
            <a:miter/>
            <a:headEnd len="med" w="med" type="none"/>
            <a:tailEnd len="lg" w="lg" type="triangle"/>
          </a:ln>
        </p:spPr>
      </p:cxn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281" name="Shape 281"/>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82" name="Shape 282"/>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Defect Amplification</a:t>
            </a:r>
          </a:p>
        </p:txBody>
      </p:sp>
      <p:sp>
        <p:nvSpPr>
          <p:cNvPr id="283" name="Shape 283"/>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400" u="none" cap="none" strike="noStrike">
                <a:solidFill>
                  <a:schemeClr val="dk1"/>
                </a:solidFill>
                <a:latin typeface="Helvetica Neue"/>
                <a:ea typeface="Helvetica Neue"/>
                <a:cs typeface="Helvetica Neue"/>
                <a:sym typeface="Helvetica Neue"/>
              </a:rPr>
              <a:t>In the example provided in SEPA, Section 20.2, </a:t>
            </a:r>
          </a:p>
          <a:p>
            <a:pPr indent="-285750" lvl="1" marL="742950" marR="0" rtl="0" algn="l">
              <a:lnSpc>
                <a:spcPct val="100000"/>
              </a:lnSpc>
              <a:spcBef>
                <a:spcPts val="400"/>
              </a:spcBef>
              <a:spcAft>
                <a:spcPts val="0"/>
              </a:spcAft>
              <a:buClr>
                <a:schemeClr val="folHlink"/>
              </a:buClr>
              <a:buSzPct val="70000"/>
              <a:buFont typeface="Noto Symbol"/>
              <a:buChar char="■"/>
            </a:pPr>
            <a:r>
              <a:rPr b="0" i="0" lang="en-US" sz="2000" u="none" cap="none" strike="noStrike">
                <a:solidFill>
                  <a:schemeClr val="dk1"/>
                </a:solidFill>
                <a:latin typeface="Helvetica Neue"/>
                <a:ea typeface="Helvetica Neue"/>
                <a:cs typeface="Helvetica Neue"/>
                <a:sym typeface="Helvetica Neue"/>
              </a:rPr>
              <a:t>a software process that does NOT include reviews,</a:t>
            </a:r>
          </a:p>
          <a:p>
            <a:pPr indent="-228600" lvl="2" marL="1143000" marR="0" rtl="0" algn="l">
              <a:lnSpc>
                <a:spcPct val="100000"/>
              </a:lnSpc>
              <a:spcBef>
                <a:spcPts val="360"/>
              </a:spcBef>
              <a:spcAft>
                <a:spcPts val="0"/>
              </a:spcAft>
              <a:buClr>
                <a:schemeClr val="dk2"/>
              </a:buClr>
              <a:buSzPct val="100000"/>
              <a:buFont typeface="Helvetica Neue"/>
              <a:buChar char="•"/>
            </a:pPr>
            <a:r>
              <a:rPr b="0" i="0" lang="en-US" sz="1800" u="none" cap="none" strike="noStrike">
                <a:solidFill>
                  <a:schemeClr val="dk1"/>
                </a:solidFill>
                <a:latin typeface="Helvetica Neue"/>
                <a:ea typeface="Helvetica Neue"/>
                <a:cs typeface="Helvetica Neue"/>
                <a:sym typeface="Helvetica Neue"/>
              </a:rPr>
              <a:t>yields </a:t>
            </a:r>
            <a:r>
              <a:rPr b="0" i="0" lang="en-US" sz="1800" u="none" cap="none" strike="noStrike">
                <a:solidFill>
                  <a:schemeClr val="folHlink"/>
                </a:solidFill>
                <a:latin typeface="Helvetica Neue"/>
                <a:ea typeface="Helvetica Neue"/>
                <a:cs typeface="Helvetica Neue"/>
                <a:sym typeface="Helvetica Neue"/>
              </a:rPr>
              <a:t>94 errors</a:t>
            </a:r>
            <a:r>
              <a:rPr b="0" i="0" lang="en-US" sz="1800" u="none" cap="none" strike="noStrike">
                <a:solidFill>
                  <a:schemeClr val="dk1"/>
                </a:solidFill>
                <a:latin typeface="Helvetica Neue"/>
                <a:ea typeface="Helvetica Neue"/>
                <a:cs typeface="Helvetica Neue"/>
                <a:sym typeface="Helvetica Neue"/>
              </a:rPr>
              <a:t> at the beginning of testing and</a:t>
            </a:r>
          </a:p>
          <a:p>
            <a:pPr indent="-228600" lvl="2" marL="1143000" marR="0" rtl="0" algn="l">
              <a:lnSpc>
                <a:spcPct val="100000"/>
              </a:lnSpc>
              <a:spcBef>
                <a:spcPts val="360"/>
              </a:spcBef>
              <a:spcAft>
                <a:spcPts val="0"/>
              </a:spcAft>
              <a:buClr>
                <a:schemeClr val="dk2"/>
              </a:buClr>
              <a:buSzPct val="100000"/>
              <a:buFont typeface="Helvetica Neue"/>
              <a:buChar char="•"/>
            </a:pPr>
            <a:r>
              <a:rPr b="0" i="0" lang="en-US" sz="1800" u="none" cap="none" strike="noStrike">
                <a:solidFill>
                  <a:schemeClr val="dk1"/>
                </a:solidFill>
                <a:latin typeface="Helvetica Neue"/>
                <a:ea typeface="Helvetica Neue"/>
                <a:cs typeface="Helvetica Neue"/>
                <a:sym typeface="Helvetica Neue"/>
              </a:rPr>
              <a:t>Releases </a:t>
            </a:r>
            <a:r>
              <a:rPr b="0" i="0" lang="en-US" sz="1800" u="none" cap="none" strike="noStrike">
                <a:solidFill>
                  <a:schemeClr val="folHlink"/>
                </a:solidFill>
                <a:latin typeface="Helvetica Neue"/>
                <a:ea typeface="Helvetica Neue"/>
                <a:cs typeface="Helvetica Neue"/>
                <a:sym typeface="Helvetica Neue"/>
              </a:rPr>
              <a:t>12 latent defects</a:t>
            </a:r>
            <a:r>
              <a:rPr b="0" i="0" lang="en-US" sz="1800" u="none" cap="none" strike="noStrike">
                <a:solidFill>
                  <a:schemeClr val="dk1"/>
                </a:solidFill>
                <a:latin typeface="Helvetica Neue"/>
                <a:ea typeface="Helvetica Neue"/>
                <a:cs typeface="Helvetica Neue"/>
                <a:sym typeface="Helvetica Neue"/>
              </a:rPr>
              <a:t> to the field</a:t>
            </a:r>
          </a:p>
          <a:p>
            <a:pPr indent="-285750" lvl="1" marL="742950" marR="0" rtl="0" algn="l">
              <a:lnSpc>
                <a:spcPct val="100000"/>
              </a:lnSpc>
              <a:spcBef>
                <a:spcPts val="400"/>
              </a:spcBef>
              <a:spcAft>
                <a:spcPts val="0"/>
              </a:spcAft>
              <a:buClr>
                <a:schemeClr val="folHlink"/>
              </a:buClr>
              <a:buSzPct val="70000"/>
              <a:buFont typeface="Noto Symbol"/>
              <a:buChar char="■"/>
            </a:pPr>
            <a:r>
              <a:rPr b="0" i="0" lang="en-US" sz="2000" u="none" cap="none" strike="noStrike">
                <a:solidFill>
                  <a:schemeClr val="dk1"/>
                </a:solidFill>
                <a:latin typeface="Helvetica Neue"/>
                <a:ea typeface="Helvetica Neue"/>
                <a:cs typeface="Helvetica Neue"/>
                <a:sym typeface="Helvetica Neue"/>
              </a:rPr>
              <a:t>a software process that does include reviews,</a:t>
            </a:r>
          </a:p>
          <a:p>
            <a:pPr indent="-228600" lvl="2" marL="1143000" marR="0" rtl="0" algn="l">
              <a:lnSpc>
                <a:spcPct val="100000"/>
              </a:lnSpc>
              <a:spcBef>
                <a:spcPts val="360"/>
              </a:spcBef>
              <a:spcAft>
                <a:spcPts val="0"/>
              </a:spcAft>
              <a:buClr>
                <a:schemeClr val="dk2"/>
              </a:buClr>
              <a:buSzPct val="100000"/>
              <a:buFont typeface="Helvetica Neue"/>
              <a:buChar char="•"/>
            </a:pPr>
            <a:r>
              <a:rPr b="0" i="0" lang="en-US" sz="1800" u="none" cap="none" strike="noStrike">
                <a:solidFill>
                  <a:schemeClr val="dk1"/>
                </a:solidFill>
                <a:latin typeface="Helvetica Neue"/>
                <a:ea typeface="Helvetica Neue"/>
                <a:cs typeface="Helvetica Neue"/>
                <a:sym typeface="Helvetica Neue"/>
              </a:rPr>
              <a:t>yields </a:t>
            </a:r>
            <a:r>
              <a:rPr b="0" i="0" lang="en-US" sz="1800" u="none" cap="none" strike="noStrike">
                <a:solidFill>
                  <a:schemeClr val="folHlink"/>
                </a:solidFill>
                <a:latin typeface="Helvetica Neue"/>
                <a:ea typeface="Helvetica Neue"/>
                <a:cs typeface="Helvetica Neue"/>
                <a:sym typeface="Helvetica Neue"/>
              </a:rPr>
              <a:t>24 errors</a:t>
            </a:r>
            <a:r>
              <a:rPr b="0" i="0" lang="en-US" sz="1800" u="none" cap="none" strike="noStrike">
                <a:solidFill>
                  <a:schemeClr val="dk1"/>
                </a:solidFill>
                <a:latin typeface="Helvetica Neue"/>
                <a:ea typeface="Helvetica Neue"/>
                <a:cs typeface="Helvetica Neue"/>
                <a:sym typeface="Helvetica Neue"/>
              </a:rPr>
              <a:t> at the beginning of testing and</a:t>
            </a:r>
          </a:p>
          <a:p>
            <a:pPr indent="-228600" lvl="2" marL="1143000" marR="0" rtl="0" algn="l">
              <a:lnSpc>
                <a:spcPct val="100000"/>
              </a:lnSpc>
              <a:spcBef>
                <a:spcPts val="360"/>
              </a:spcBef>
              <a:spcAft>
                <a:spcPts val="0"/>
              </a:spcAft>
              <a:buClr>
                <a:schemeClr val="dk2"/>
              </a:buClr>
              <a:buSzPct val="100000"/>
              <a:buFont typeface="Helvetica Neue"/>
              <a:buChar char="•"/>
            </a:pPr>
            <a:r>
              <a:rPr b="0" i="0" lang="en-US" sz="1800" u="none" cap="none" strike="noStrike">
                <a:solidFill>
                  <a:schemeClr val="dk1"/>
                </a:solidFill>
                <a:latin typeface="Helvetica Neue"/>
                <a:ea typeface="Helvetica Neue"/>
                <a:cs typeface="Helvetica Neue"/>
                <a:sym typeface="Helvetica Neue"/>
              </a:rPr>
              <a:t>releases </a:t>
            </a:r>
            <a:r>
              <a:rPr b="0" i="0" lang="en-US" sz="1800" u="none" cap="none" strike="noStrike">
                <a:solidFill>
                  <a:schemeClr val="folHlink"/>
                </a:solidFill>
                <a:latin typeface="Helvetica Neue"/>
                <a:ea typeface="Helvetica Neue"/>
                <a:cs typeface="Helvetica Neue"/>
                <a:sym typeface="Helvetica Neue"/>
              </a:rPr>
              <a:t>3 latent defects</a:t>
            </a:r>
            <a:r>
              <a:rPr b="0" i="0" lang="en-US" sz="1800" u="none" cap="none" strike="noStrike">
                <a:solidFill>
                  <a:schemeClr val="dk1"/>
                </a:solidFill>
                <a:latin typeface="Helvetica Neue"/>
                <a:ea typeface="Helvetica Neue"/>
                <a:cs typeface="Helvetica Neue"/>
                <a:sym typeface="Helvetica Neue"/>
              </a:rPr>
              <a:t> to the field</a:t>
            </a:r>
          </a:p>
          <a:p>
            <a:pPr indent="-285750" lvl="1" marL="742950" marR="0" rtl="0" algn="l">
              <a:lnSpc>
                <a:spcPct val="100000"/>
              </a:lnSpc>
              <a:spcBef>
                <a:spcPts val="400"/>
              </a:spcBef>
              <a:spcAft>
                <a:spcPts val="0"/>
              </a:spcAft>
              <a:buClr>
                <a:schemeClr val="folHlink"/>
              </a:buClr>
              <a:buSzPct val="70000"/>
              <a:buFont typeface="Noto Symbol"/>
              <a:buChar char="■"/>
            </a:pPr>
            <a:r>
              <a:rPr b="0" i="0" lang="en-US" sz="2000" u="none" cap="none" strike="noStrike">
                <a:solidFill>
                  <a:schemeClr val="dk1"/>
                </a:solidFill>
                <a:latin typeface="Helvetica Neue"/>
                <a:ea typeface="Helvetica Neue"/>
                <a:cs typeface="Helvetica Neue"/>
                <a:sym typeface="Helvetica Neue"/>
              </a:rPr>
              <a:t>A cost analysis indicates that the process with NO reviews costs </a:t>
            </a:r>
            <a:r>
              <a:rPr b="0" i="0" lang="en-US" sz="2000" u="none" cap="none" strike="noStrike">
                <a:solidFill>
                  <a:schemeClr val="folHlink"/>
                </a:solidFill>
                <a:latin typeface="Helvetica Neue"/>
                <a:ea typeface="Helvetica Neue"/>
                <a:cs typeface="Helvetica Neue"/>
                <a:sym typeface="Helvetica Neue"/>
              </a:rPr>
              <a:t>approximately 3 times</a:t>
            </a:r>
            <a:r>
              <a:rPr b="0" i="0" lang="en-US" sz="2000" u="none" cap="none" strike="noStrike">
                <a:solidFill>
                  <a:schemeClr val="dk1"/>
                </a:solidFill>
                <a:latin typeface="Helvetica Neue"/>
                <a:ea typeface="Helvetica Neue"/>
                <a:cs typeface="Helvetica Neue"/>
                <a:sym typeface="Helvetica Neue"/>
              </a:rPr>
              <a:t> more than the process with reviews, taking the cost of correcting the latent defects into account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289" name="Shape 289"/>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90" name="Shape 290"/>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Metrics</a:t>
            </a:r>
          </a:p>
        </p:txBody>
      </p:sp>
      <p:sp>
        <p:nvSpPr>
          <p:cNvPr id="291" name="Shape 291"/>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400" u="none" cap="none" strike="noStrike">
                <a:solidFill>
                  <a:schemeClr val="dk1"/>
                </a:solidFill>
                <a:latin typeface="Quattrocento"/>
                <a:ea typeface="Quattrocento"/>
                <a:cs typeface="Quattrocento"/>
                <a:sym typeface="Quattrocento"/>
              </a:rPr>
              <a:t>The total review effort and the total number of errors discovered are defined as:</a:t>
            </a:r>
          </a:p>
          <a:p>
            <a:pPr indent="-228600" lvl="2" marL="1143000" marR="0" rtl="0" algn="l">
              <a:lnSpc>
                <a:spcPct val="100000"/>
              </a:lnSpc>
              <a:spcBef>
                <a:spcPts val="300"/>
              </a:spcBef>
              <a:spcAft>
                <a:spcPts val="0"/>
              </a:spcAft>
              <a:buClr>
                <a:schemeClr val="dk2"/>
              </a:buClr>
              <a:buSzPct val="100000"/>
              <a:buFont typeface="Quattrocento"/>
              <a:buChar char="•"/>
            </a:pPr>
            <a:r>
              <a:rPr b="0" i="1" lang="en-US" sz="1800" u="none" cap="none" strike="noStrike">
                <a:solidFill>
                  <a:schemeClr val="dk1"/>
                </a:solidFill>
                <a:latin typeface="Quattrocento"/>
                <a:ea typeface="Quattrocento"/>
                <a:cs typeface="Quattrocento"/>
                <a:sym typeface="Quattrocento"/>
              </a:rPr>
              <a:t>E</a:t>
            </a:r>
            <a:r>
              <a:rPr b="0" baseline="-25000" i="1" lang="en-US" sz="1800" u="none" cap="none" strike="noStrike">
                <a:solidFill>
                  <a:schemeClr val="dk1"/>
                </a:solidFill>
                <a:latin typeface="Quattrocento"/>
                <a:ea typeface="Quattrocento"/>
                <a:cs typeface="Quattrocento"/>
                <a:sym typeface="Quattrocento"/>
              </a:rPr>
              <a:t>review</a:t>
            </a:r>
            <a:r>
              <a:rPr b="0" i="1" lang="en-US" sz="1800" u="none" cap="none" strike="noStrike">
                <a:solidFill>
                  <a:schemeClr val="dk1"/>
                </a:solidFill>
                <a:latin typeface="Quattrocento"/>
                <a:ea typeface="Quattrocento"/>
                <a:cs typeface="Quattrocento"/>
                <a:sym typeface="Quattrocento"/>
              </a:rPr>
              <a:t> = E</a:t>
            </a:r>
            <a:r>
              <a:rPr b="0" baseline="-25000" i="1" lang="en-US" sz="1800" u="none" cap="none" strike="noStrike">
                <a:solidFill>
                  <a:schemeClr val="dk1"/>
                </a:solidFill>
                <a:latin typeface="Quattrocento"/>
                <a:ea typeface="Quattrocento"/>
                <a:cs typeface="Quattrocento"/>
                <a:sym typeface="Quattrocento"/>
              </a:rPr>
              <a:t>p</a:t>
            </a:r>
            <a:r>
              <a:rPr b="0" i="1" lang="en-US" sz="1800" u="none" cap="none" strike="noStrike">
                <a:solidFill>
                  <a:schemeClr val="dk1"/>
                </a:solidFill>
                <a:latin typeface="Quattrocento"/>
                <a:ea typeface="Quattrocento"/>
                <a:cs typeface="Quattrocento"/>
                <a:sym typeface="Quattrocento"/>
              </a:rPr>
              <a:t> </a:t>
            </a:r>
            <a:r>
              <a:rPr b="0" i="0" lang="en-US" sz="1800" u="none" cap="none" strike="noStrike">
                <a:solidFill>
                  <a:schemeClr val="dk1"/>
                </a:solidFill>
                <a:latin typeface="Quattrocento"/>
                <a:ea typeface="Quattrocento"/>
                <a:cs typeface="Quattrocento"/>
                <a:sym typeface="Quattrocento"/>
              </a:rPr>
              <a:t>+ </a:t>
            </a:r>
            <a:r>
              <a:rPr b="0" i="1" lang="en-US" sz="1800" u="none" cap="none" strike="noStrike">
                <a:solidFill>
                  <a:schemeClr val="dk1"/>
                </a:solidFill>
                <a:latin typeface="Quattrocento"/>
                <a:ea typeface="Quattrocento"/>
                <a:cs typeface="Quattrocento"/>
                <a:sym typeface="Quattrocento"/>
              </a:rPr>
              <a:t>E</a:t>
            </a:r>
            <a:r>
              <a:rPr b="0" baseline="-25000" i="1" lang="en-US" sz="1800" u="none" cap="none" strike="noStrike">
                <a:solidFill>
                  <a:schemeClr val="dk1"/>
                </a:solidFill>
                <a:latin typeface="Quattrocento"/>
                <a:ea typeface="Quattrocento"/>
                <a:cs typeface="Quattrocento"/>
                <a:sym typeface="Quattrocento"/>
              </a:rPr>
              <a:t>a</a:t>
            </a:r>
            <a:r>
              <a:rPr b="0" i="0" lang="en-US" sz="1800" u="none" cap="none" strike="noStrike">
                <a:solidFill>
                  <a:schemeClr val="dk1"/>
                </a:solidFill>
                <a:latin typeface="Quattrocento"/>
                <a:ea typeface="Quattrocento"/>
                <a:cs typeface="Quattrocento"/>
                <a:sym typeface="Quattrocento"/>
              </a:rPr>
              <a:t> + </a:t>
            </a:r>
            <a:r>
              <a:rPr b="0" i="1" lang="en-US" sz="1800" u="none" cap="none" strike="noStrike">
                <a:solidFill>
                  <a:schemeClr val="dk1"/>
                </a:solidFill>
                <a:latin typeface="Quattrocento"/>
                <a:ea typeface="Quattrocento"/>
                <a:cs typeface="Quattrocento"/>
                <a:sym typeface="Quattrocento"/>
              </a:rPr>
              <a:t>E</a:t>
            </a:r>
            <a:r>
              <a:rPr b="0" baseline="-25000" i="1" lang="en-US" sz="1800" u="none" cap="none" strike="noStrike">
                <a:solidFill>
                  <a:schemeClr val="dk1"/>
                </a:solidFill>
                <a:latin typeface="Quattrocento"/>
                <a:ea typeface="Quattrocento"/>
                <a:cs typeface="Quattrocento"/>
                <a:sym typeface="Quattrocento"/>
              </a:rPr>
              <a:t>r</a:t>
            </a:r>
            <a:r>
              <a:rPr b="0" i="1" lang="en-US" sz="1800" u="none" cap="none" strike="noStrike">
                <a:solidFill>
                  <a:schemeClr val="dk1"/>
                </a:solidFill>
                <a:latin typeface="Quattrocento"/>
                <a:ea typeface="Quattrocento"/>
                <a:cs typeface="Quattrocento"/>
                <a:sym typeface="Quattrocento"/>
              </a:rPr>
              <a:t> </a:t>
            </a:r>
          </a:p>
          <a:p>
            <a:pPr indent="-228600" lvl="2" marL="1143000" marR="0" rtl="0" algn="l">
              <a:lnSpc>
                <a:spcPct val="100000"/>
              </a:lnSpc>
              <a:spcBef>
                <a:spcPts val="300"/>
              </a:spcBef>
              <a:spcAft>
                <a:spcPts val="0"/>
              </a:spcAft>
              <a:buClr>
                <a:schemeClr val="dk2"/>
              </a:buClr>
              <a:buSzPct val="100000"/>
              <a:buFont typeface="Quattrocento"/>
              <a:buChar char="•"/>
            </a:pPr>
            <a:r>
              <a:rPr b="0" i="1" lang="en-US" sz="1800" u="none" cap="none" strike="noStrike">
                <a:solidFill>
                  <a:schemeClr val="dk1"/>
                </a:solidFill>
                <a:latin typeface="Quattrocento"/>
                <a:ea typeface="Quattrocento"/>
                <a:cs typeface="Quattrocento"/>
                <a:sym typeface="Quattrocento"/>
              </a:rPr>
              <a:t>Err</a:t>
            </a:r>
            <a:r>
              <a:rPr b="0" baseline="-25000" i="1" lang="en-US" sz="1800" u="none" cap="none" strike="noStrike">
                <a:solidFill>
                  <a:schemeClr val="dk1"/>
                </a:solidFill>
                <a:latin typeface="Quattrocento"/>
                <a:ea typeface="Quattrocento"/>
                <a:cs typeface="Quattrocento"/>
                <a:sym typeface="Quattrocento"/>
              </a:rPr>
              <a:t>tot</a:t>
            </a:r>
            <a:r>
              <a:rPr b="0" i="1" lang="en-US" sz="1800" u="none" cap="none" strike="noStrike">
                <a:solidFill>
                  <a:schemeClr val="dk1"/>
                </a:solidFill>
                <a:latin typeface="Quattrocento"/>
                <a:ea typeface="Quattrocento"/>
                <a:cs typeface="Quattrocento"/>
                <a:sym typeface="Quattrocento"/>
              </a:rPr>
              <a:t> = Err</a:t>
            </a:r>
            <a:r>
              <a:rPr b="0" baseline="-25000" i="1" lang="en-US" sz="1800" u="none" cap="none" strike="noStrike">
                <a:solidFill>
                  <a:schemeClr val="dk1"/>
                </a:solidFill>
                <a:latin typeface="Quattrocento"/>
                <a:ea typeface="Quattrocento"/>
                <a:cs typeface="Quattrocento"/>
                <a:sym typeface="Quattrocento"/>
              </a:rPr>
              <a:t>minor</a:t>
            </a:r>
            <a:r>
              <a:rPr b="0" i="1" lang="en-US" sz="1800" u="none" cap="none" strike="noStrike">
                <a:solidFill>
                  <a:schemeClr val="dk1"/>
                </a:solidFill>
                <a:latin typeface="Quattrocento"/>
                <a:ea typeface="Quattrocento"/>
                <a:cs typeface="Quattrocento"/>
                <a:sym typeface="Quattrocento"/>
              </a:rPr>
              <a:t> + Err</a:t>
            </a:r>
            <a:r>
              <a:rPr b="0" baseline="-25000" i="1" lang="en-US" sz="1800" u="none" cap="none" strike="noStrike">
                <a:solidFill>
                  <a:schemeClr val="dk1"/>
                </a:solidFill>
                <a:latin typeface="Quattrocento"/>
                <a:ea typeface="Quattrocento"/>
                <a:cs typeface="Quattrocento"/>
                <a:sym typeface="Quattrocento"/>
              </a:rPr>
              <a:t>major</a:t>
            </a:r>
          </a:p>
          <a:p>
            <a:pPr indent="-342900" lvl="0" marL="342900" marR="0" rtl="0" algn="l">
              <a:lnSpc>
                <a:spcPct val="100000"/>
              </a:lnSpc>
              <a:spcBef>
                <a:spcPts val="300"/>
              </a:spcBef>
              <a:spcAft>
                <a:spcPts val="0"/>
              </a:spcAft>
              <a:buClr>
                <a:schemeClr val="folHlink"/>
              </a:buClr>
              <a:buSzPct val="75000"/>
              <a:buFont typeface="Noto Symbol"/>
              <a:buChar char="■"/>
            </a:pPr>
            <a:r>
              <a:rPr b="0" i="1" lang="en-US" sz="2400" u="none" cap="none" strike="noStrike">
                <a:solidFill>
                  <a:schemeClr val="dk1"/>
                </a:solidFill>
                <a:latin typeface="Quattrocento"/>
                <a:ea typeface="Quattrocento"/>
                <a:cs typeface="Quattrocento"/>
                <a:sym typeface="Quattrocento"/>
              </a:rPr>
              <a:t>Defect density</a:t>
            </a:r>
            <a:r>
              <a:rPr b="0" i="0" lang="en-US" sz="2400" u="none" cap="none" strike="noStrike">
                <a:solidFill>
                  <a:schemeClr val="dk1"/>
                </a:solidFill>
                <a:latin typeface="Quattrocento"/>
                <a:ea typeface="Quattrocento"/>
                <a:cs typeface="Quattrocento"/>
                <a:sym typeface="Quattrocento"/>
              </a:rPr>
              <a:t> represents the errors found per unit of work product reviewed. </a:t>
            </a:r>
          </a:p>
          <a:p>
            <a:pPr indent="-228600" lvl="2" marL="1143000" marR="0" rtl="0" algn="l">
              <a:lnSpc>
                <a:spcPct val="100000"/>
              </a:lnSpc>
              <a:spcBef>
                <a:spcPts val="300"/>
              </a:spcBef>
              <a:spcAft>
                <a:spcPts val="0"/>
              </a:spcAft>
              <a:buClr>
                <a:schemeClr val="dk2"/>
              </a:buClr>
              <a:buSzPct val="100000"/>
              <a:buFont typeface="Quattrocento"/>
              <a:buChar char="•"/>
            </a:pPr>
            <a:r>
              <a:rPr b="0" i="0" lang="en-US" sz="1800" u="none" cap="none" strike="noStrike">
                <a:solidFill>
                  <a:schemeClr val="dk1"/>
                </a:solidFill>
                <a:latin typeface="Quattrocento"/>
                <a:ea typeface="Quattrocento"/>
                <a:cs typeface="Quattrocento"/>
                <a:sym typeface="Quattrocento"/>
              </a:rPr>
              <a:t>Defect density = </a:t>
            </a:r>
            <a:r>
              <a:rPr b="0" i="1" lang="en-US" sz="1800" u="none" cap="none" strike="noStrike">
                <a:solidFill>
                  <a:schemeClr val="dk1"/>
                </a:solidFill>
                <a:latin typeface="Quattrocento"/>
                <a:ea typeface="Quattrocento"/>
                <a:cs typeface="Quattrocento"/>
                <a:sym typeface="Quattrocento"/>
              </a:rPr>
              <a:t>Err</a:t>
            </a:r>
            <a:r>
              <a:rPr b="0" baseline="-25000" i="1" lang="en-US" sz="1800" u="none" cap="none" strike="noStrike">
                <a:solidFill>
                  <a:schemeClr val="dk1"/>
                </a:solidFill>
                <a:latin typeface="Quattrocento"/>
                <a:ea typeface="Quattrocento"/>
                <a:cs typeface="Quattrocento"/>
                <a:sym typeface="Quattrocento"/>
              </a:rPr>
              <a:t>tot</a:t>
            </a:r>
            <a:r>
              <a:rPr b="0" i="0" lang="en-US" sz="1800" u="none" cap="none" strike="noStrike">
                <a:solidFill>
                  <a:schemeClr val="dk1"/>
                </a:solidFill>
                <a:latin typeface="Quattrocento"/>
                <a:ea typeface="Quattrocento"/>
                <a:cs typeface="Quattrocento"/>
                <a:sym typeface="Quattrocento"/>
              </a:rPr>
              <a:t> / WPS</a:t>
            </a:r>
          </a:p>
          <a:p>
            <a:pPr indent="-342900" lvl="0" marL="342900" marR="0" rtl="0" algn="l">
              <a:lnSpc>
                <a:spcPct val="100000"/>
              </a:lnSpc>
              <a:spcBef>
                <a:spcPts val="300"/>
              </a:spcBef>
              <a:spcAft>
                <a:spcPts val="0"/>
              </a:spcAft>
              <a:buClr>
                <a:schemeClr val="folHlink"/>
              </a:buClr>
              <a:buSzPct val="75000"/>
              <a:buFont typeface="Noto Symbol"/>
              <a:buChar char="■"/>
            </a:pPr>
            <a:r>
              <a:rPr b="0" i="0" lang="en-US" sz="2400" u="none" cap="none" strike="noStrike">
                <a:solidFill>
                  <a:schemeClr val="dk1"/>
                </a:solidFill>
                <a:latin typeface="Quattrocento"/>
                <a:ea typeface="Quattrocento"/>
                <a:cs typeface="Quattrocento"/>
                <a:sym typeface="Quattrocento"/>
              </a:rPr>
              <a:t>where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x="0" y="0"/>
          <a:ext cx="0" cy="0"/>
          <a:chOff x="0" y="0"/>
          <a:chExt cx="0" cy="0"/>
        </a:xfrm>
      </p:grpSpPr>
      <p:sp>
        <p:nvSpPr>
          <p:cNvPr id="296" name="Shape 296"/>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297" name="Shape 297"/>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298" name="Shape 298"/>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Metrics</a:t>
            </a:r>
          </a:p>
        </p:txBody>
      </p:sp>
      <p:sp>
        <p:nvSpPr>
          <p:cNvPr id="299" name="Shape 299"/>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90000"/>
              </a:lnSpc>
              <a:spcBef>
                <a:spcPts val="0"/>
              </a:spcBef>
              <a:spcAft>
                <a:spcPts val="0"/>
              </a:spcAft>
              <a:buClr>
                <a:schemeClr val="folHlink"/>
              </a:buClr>
              <a:buSzPct val="75000"/>
              <a:buFont typeface="Noto Symbol"/>
              <a:buChar char="■"/>
            </a:pPr>
            <a:r>
              <a:rPr b="0" i="1" lang="en-US" sz="1600" u="none" cap="none" strike="noStrike">
                <a:solidFill>
                  <a:schemeClr val="folHlink"/>
                </a:solidFill>
                <a:latin typeface="Quattrocento"/>
                <a:ea typeface="Quattrocento"/>
                <a:cs typeface="Quattrocento"/>
                <a:sym typeface="Quattrocento"/>
              </a:rPr>
              <a:t>Preparation effort, E</a:t>
            </a:r>
            <a:r>
              <a:rPr b="0" baseline="-25000" i="1" lang="en-US" sz="1600" u="none" cap="none" strike="noStrike">
                <a:solidFill>
                  <a:schemeClr val="folHlink"/>
                </a:solidFill>
                <a:latin typeface="Quattrocento"/>
                <a:ea typeface="Quattrocento"/>
                <a:cs typeface="Quattrocento"/>
                <a:sym typeface="Quattrocento"/>
              </a:rPr>
              <a:t>p </a:t>
            </a:r>
            <a:r>
              <a:rPr b="0" i="0" lang="en-US" sz="1600" u="none" cap="none" strike="noStrike">
                <a:solidFill>
                  <a:schemeClr val="dk1"/>
                </a:solidFill>
                <a:latin typeface="Quattrocento"/>
                <a:ea typeface="Quattrocento"/>
                <a:cs typeface="Quattrocento"/>
                <a:sym typeface="Quattrocento"/>
              </a:rPr>
              <a:t>— the effort (in person-hours) required to review a work product prior to the actual review meeting</a:t>
            </a:r>
          </a:p>
          <a:p>
            <a:pPr indent="-342900" lvl="0" marL="342900" marR="0" rtl="0" algn="l">
              <a:lnSpc>
                <a:spcPct val="90000"/>
              </a:lnSpc>
              <a:spcBef>
                <a:spcPts val="320"/>
              </a:spcBef>
              <a:spcAft>
                <a:spcPts val="0"/>
              </a:spcAft>
              <a:buClr>
                <a:schemeClr val="folHlink"/>
              </a:buClr>
              <a:buSzPct val="75000"/>
              <a:buFont typeface="Noto Symbol"/>
              <a:buChar char="■"/>
            </a:pPr>
            <a:r>
              <a:rPr b="0" i="1" lang="en-US" sz="1600" u="none" cap="none" strike="noStrike">
                <a:solidFill>
                  <a:schemeClr val="folHlink"/>
                </a:solidFill>
                <a:latin typeface="Quattrocento"/>
                <a:ea typeface="Quattrocento"/>
                <a:cs typeface="Quattrocento"/>
                <a:sym typeface="Quattrocento"/>
              </a:rPr>
              <a:t>Assessment effort, E</a:t>
            </a:r>
            <a:r>
              <a:rPr b="0" baseline="-25000" i="1" lang="en-US" sz="1600" u="none" cap="none" strike="noStrike">
                <a:solidFill>
                  <a:schemeClr val="folHlink"/>
                </a:solidFill>
                <a:latin typeface="Quattrocento"/>
                <a:ea typeface="Quattrocento"/>
                <a:cs typeface="Quattrocento"/>
                <a:sym typeface="Quattrocento"/>
              </a:rPr>
              <a:t>a </a:t>
            </a:r>
            <a:r>
              <a:rPr b="0" i="0" lang="en-US" sz="1600" u="none" cap="none" strike="noStrike">
                <a:solidFill>
                  <a:schemeClr val="dk1"/>
                </a:solidFill>
                <a:latin typeface="Quattrocento"/>
                <a:ea typeface="Quattrocento"/>
                <a:cs typeface="Quattrocento"/>
                <a:sym typeface="Quattrocento"/>
              </a:rPr>
              <a:t>— the effort (in person-hours) that is expending during the actual review</a:t>
            </a:r>
          </a:p>
          <a:p>
            <a:pPr indent="-342900" lvl="0" marL="342900" marR="0" rtl="0" algn="l">
              <a:lnSpc>
                <a:spcPct val="90000"/>
              </a:lnSpc>
              <a:spcBef>
                <a:spcPts val="320"/>
              </a:spcBef>
              <a:spcAft>
                <a:spcPts val="0"/>
              </a:spcAft>
              <a:buClr>
                <a:schemeClr val="folHlink"/>
              </a:buClr>
              <a:buSzPct val="75000"/>
              <a:buFont typeface="Noto Symbol"/>
              <a:buChar char="■"/>
            </a:pPr>
            <a:r>
              <a:rPr b="0" i="1" lang="en-US" sz="1600" u="none" cap="none" strike="noStrike">
                <a:solidFill>
                  <a:schemeClr val="folHlink"/>
                </a:solidFill>
                <a:latin typeface="Quattrocento"/>
                <a:ea typeface="Quattrocento"/>
                <a:cs typeface="Quattrocento"/>
                <a:sym typeface="Quattrocento"/>
              </a:rPr>
              <a:t>Rework effort, E</a:t>
            </a:r>
            <a:r>
              <a:rPr b="0" baseline="-25000" i="1" lang="en-US" sz="1600" u="none" cap="none" strike="noStrike">
                <a:solidFill>
                  <a:schemeClr val="folHlink"/>
                </a:solidFill>
                <a:latin typeface="Quattrocento"/>
                <a:ea typeface="Quattrocento"/>
                <a:cs typeface="Quattrocento"/>
                <a:sym typeface="Quattrocento"/>
              </a:rPr>
              <a:t>r </a:t>
            </a:r>
            <a:r>
              <a:rPr b="0" i="0" lang="en-US" sz="1600" u="none" cap="none" strike="noStrike">
                <a:solidFill>
                  <a:schemeClr val="dk1"/>
                </a:solidFill>
                <a:latin typeface="Quattrocento"/>
                <a:ea typeface="Quattrocento"/>
                <a:cs typeface="Quattrocento"/>
                <a:sym typeface="Quattrocento"/>
              </a:rPr>
              <a:t>— the effort (in person-hours) that is dedicated to the correction of those errors uncovered during the review</a:t>
            </a:r>
          </a:p>
          <a:p>
            <a:pPr indent="-342900" lvl="0" marL="342900" marR="0" rtl="0" algn="l">
              <a:lnSpc>
                <a:spcPct val="90000"/>
              </a:lnSpc>
              <a:spcBef>
                <a:spcPts val="320"/>
              </a:spcBef>
              <a:spcAft>
                <a:spcPts val="0"/>
              </a:spcAft>
              <a:buClr>
                <a:schemeClr val="folHlink"/>
              </a:buClr>
              <a:buSzPct val="75000"/>
              <a:buFont typeface="Noto Symbol"/>
              <a:buChar char="■"/>
            </a:pPr>
            <a:r>
              <a:rPr b="0" i="1" lang="en-US" sz="1600" u="none" cap="none" strike="noStrike">
                <a:solidFill>
                  <a:schemeClr val="folHlink"/>
                </a:solidFill>
                <a:latin typeface="Quattrocento"/>
                <a:ea typeface="Quattrocento"/>
                <a:cs typeface="Quattrocento"/>
                <a:sym typeface="Quattrocento"/>
              </a:rPr>
              <a:t>Work product size, WPS </a:t>
            </a:r>
            <a:r>
              <a:rPr b="0" i="0" lang="en-US" sz="1600" u="none" cap="none" strike="noStrike">
                <a:solidFill>
                  <a:schemeClr val="dk1"/>
                </a:solidFill>
                <a:latin typeface="Quattrocento"/>
                <a:ea typeface="Quattrocento"/>
                <a:cs typeface="Quattrocento"/>
                <a:sym typeface="Quattrocento"/>
              </a:rPr>
              <a:t>— a measure of the size of the work product that has been reviewed (e.g.,  the number of UML models, or the number of document pages, or the number of lines of code)</a:t>
            </a:r>
          </a:p>
          <a:p>
            <a:pPr indent="-342900" lvl="0" marL="342900" marR="0" rtl="0" algn="l">
              <a:lnSpc>
                <a:spcPct val="90000"/>
              </a:lnSpc>
              <a:spcBef>
                <a:spcPts val="320"/>
              </a:spcBef>
              <a:spcAft>
                <a:spcPts val="0"/>
              </a:spcAft>
              <a:buClr>
                <a:schemeClr val="folHlink"/>
              </a:buClr>
              <a:buSzPct val="75000"/>
              <a:buFont typeface="Noto Symbol"/>
              <a:buChar char="■"/>
            </a:pPr>
            <a:r>
              <a:rPr b="0" i="1" lang="en-US" sz="1600" u="none" cap="none" strike="noStrike">
                <a:solidFill>
                  <a:schemeClr val="folHlink"/>
                </a:solidFill>
                <a:latin typeface="Quattrocento"/>
                <a:ea typeface="Quattrocento"/>
                <a:cs typeface="Quattrocento"/>
                <a:sym typeface="Quattrocento"/>
              </a:rPr>
              <a:t>Minor errors found, Err</a:t>
            </a:r>
            <a:r>
              <a:rPr b="0" baseline="-25000" i="1" lang="en-US" sz="1600" u="none" cap="none" strike="noStrike">
                <a:solidFill>
                  <a:schemeClr val="folHlink"/>
                </a:solidFill>
                <a:latin typeface="Quattrocento"/>
                <a:ea typeface="Quattrocento"/>
                <a:cs typeface="Quattrocento"/>
                <a:sym typeface="Quattrocento"/>
              </a:rPr>
              <a:t>minor </a:t>
            </a:r>
            <a:r>
              <a:rPr b="0" i="0" lang="en-US" sz="1600" u="none" cap="none" strike="noStrike">
                <a:solidFill>
                  <a:schemeClr val="dk1"/>
                </a:solidFill>
                <a:latin typeface="Quattrocento"/>
                <a:ea typeface="Quattrocento"/>
                <a:cs typeface="Quattrocento"/>
                <a:sym typeface="Quattrocento"/>
              </a:rPr>
              <a:t>— the number of errors found that can be categorized as minor (requiring less than some pre-specified effort to correct)</a:t>
            </a:r>
          </a:p>
          <a:p>
            <a:pPr indent="-342900" lvl="0" marL="342900" marR="0" rtl="0" algn="l">
              <a:lnSpc>
                <a:spcPct val="90000"/>
              </a:lnSpc>
              <a:spcBef>
                <a:spcPts val="320"/>
              </a:spcBef>
              <a:spcAft>
                <a:spcPts val="0"/>
              </a:spcAft>
              <a:buClr>
                <a:schemeClr val="folHlink"/>
              </a:buClr>
              <a:buSzPct val="75000"/>
              <a:buFont typeface="Noto Symbol"/>
              <a:buChar char="■"/>
            </a:pPr>
            <a:r>
              <a:rPr b="0" i="1" lang="en-US" sz="1600" u="none" cap="none" strike="noStrike">
                <a:solidFill>
                  <a:schemeClr val="folHlink"/>
                </a:solidFill>
                <a:latin typeface="Quattrocento"/>
                <a:ea typeface="Quattrocento"/>
                <a:cs typeface="Quattrocento"/>
                <a:sym typeface="Quattrocento"/>
              </a:rPr>
              <a:t>Major errors found, Err</a:t>
            </a:r>
            <a:r>
              <a:rPr b="0" baseline="-25000" i="1" lang="en-US" sz="1600" u="none" cap="none" strike="noStrike">
                <a:solidFill>
                  <a:schemeClr val="folHlink"/>
                </a:solidFill>
                <a:latin typeface="Quattrocento"/>
                <a:ea typeface="Quattrocento"/>
                <a:cs typeface="Quattrocento"/>
                <a:sym typeface="Quattrocento"/>
              </a:rPr>
              <a:t>major </a:t>
            </a:r>
            <a:r>
              <a:rPr b="0" i="0" lang="en-US" sz="1600" u="none" cap="none" strike="noStrike">
                <a:solidFill>
                  <a:schemeClr val="dk1"/>
                </a:solidFill>
                <a:latin typeface="Quattrocento"/>
                <a:ea typeface="Quattrocento"/>
                <a:cs typeface="Quattrocento"/>
                <a:sym typeface="Quattrocento"/>
              </a:rPr>
              <a:t>— the number of errors found that can be categorized as major (requiring more than some pre-specified effort to correct)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txBox="1"/>
          <p:nvPr/>
        </p:nvSpPr>
        <p:spPr>
          <a:xfrm>
            <a:off x="1219200" y="6248400"/>
            <a:ext cx="5486399" cy="45720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1"/>
              </a:buClr>
              <a:buSzPct val="25000"/>
              <a:buFont typeface="Helvetica Neue"/>
              <a:buNone/>
            </a:pPr>
            <a:r>
              <a:rPr b="0" i="0" lang="en-US" sz="1000" u="none" cap="none" strike="noStrike">
                <a:solidFill>
                  <a:schemeClr val="dk1"/>
                </a:solidFill>
                <a:latin typeface="Helvetica Neue"/>
                <a:ea typeface="Helvetica Neue"/>
                <a:cs typeface="Helvetica Neue"/>
                <a:sym typeface="Helvetica Neue"/>
              </a:rPr>
              <a:t>These slides are designed to accompany </a:t>
            </a:r>
            <a:r>
              <a:rPr b="0" i="1" lang="en-US" sz="1000" u="none" cap="none" strike="noStrike">
                <a:solidFill>
                  <a:schemeClr val="dk1"/>
                </a:solidFill>
                <a:latin typeface="Helvetica Neue"/>
                <a:ea typeface="Helvetica Neue"/>
                <a:cs typeface="Helvetica Neue"/>
                <a:sym typeface="Helvetica Neue"/>
              </a:rPr>
              <a:t>Software Engineering: A Practitioner’s Approach, 8/e </a:t>
            </a:r>
            <a:r>
              <a:rPr b="0" i="0" lang="en-US" sz="1000" u="none" cap="none" strike="noStrike">
                <a:solidFill>
                  <a:schemeClr val="dk1"/>
                </a:solidFill>
                <a:latin typeface="Helvetica Neue"/>
                <a:ea typeface="Helvetica Neue"/>
                <a:cs typeface="Helvetica Neue"/>
                <a:sym typeface="Helvetica Neue"/>
              </a:rPr>
              <a:t>(McGraw-Hill 2014). Slides copyright 2014 by Roger Pressman.</a:t>
            </a:r>
          </a:p>
        </p:txBody>
      </p:sp>
      <p:sp>
        <p:nvSpPr>
          <p:cNvPr id="305" name="Shape 305"/>
          <p:cNvSpPr txBox="1"/>
          <p:nvPr/>
        </p:nvSpPr>
        <p:spPr>
          <a:xfrm>
            <a:off x="7543800" y="6248400"/>
            <a:ext cx="1295400"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Helvetica Neue"/>
              <a:buNone/>
            </a:pPr>
            <a:fld id="{00000000-1234-1234-1234-123412341234}" type="slidenum">
              <a:rPr b="0" i="0" lang="en-US" sz="1000" u="none" cap="none" strike="noStrike">
                <a:solidFill>
                  <a:schemeClr val="dk1"/>
                </a:solidFill>
                <a:latin typeface="Helvetica Neue"/>
                <a:ea typeface="Helvetica Neue"/>
                <a:cs typeface="Helvetica Neue"/>
                <a:sym typeface="Helvetica Neue"/>
              </a:rPr>
              <a:t>‹#›</a:t>
            </a:fld>
          </a:p>
        </p:txBody>
      </p:sp>
      <p:sp>
        <p:nvSpPr>
          <p:cNvPr id="306" name="Shape 306"/>
          <p:cNvSpPr txBox="1"/>
          <p:nvPr>
            <p:ph type="title"/>
          </p:nvPr>
        </p:nvSpPr>
        <p:spPr>
          <a:xfrm>
            <a:off x="1219200" y="990600"/>
            <a:ext cx="6705599" cy="633412"/>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Helvetica Neue"/>
              <a:buNone/>
            </a:pPr>
            <a:r>
              <a:rPr b="0" i="0" lang="en-US" sz="4000" u="none" cap="none" strike="noStrike">
                <a:solidFill>
                  <a:schemeClr val="dk2"/>
                </a:solidFill>
                <a:latin typeface="Helvetica Neue"/>
                <a:ea typeface="Helvetica Neue"/>
                <a:cs typeface="Helvetica Neue"/>
                <a:sym typeface="Helvetica Neue"/>
              </a:rPr>
              <a:t>An Example—I</a:t>
            </a:r>
          </a:p>
        </p:txBody>
      </p:sp>
      <p:sp>
        <p:nvSpPr>
          <p:cNvPr id="307" name="Shape 307"/>
          <p:cNvSpPr txBox="1"/>
          <p:nvPr>
            <p:ph idx="1" type="body"/>
          </p:nvPr>
        </p:nvSpPr>
        <p:spPr>
          <a:xfrm>
            <a:off x="1828800" y="1905000"/>
            <a:ext cx="6934199" cy="4190999"/>
          </a:xfrm>
          <a:prstGeom prst="rect">
            <a:avLst/>
          </a:prstGeom>
          <a:noFill/>
          <a:ln>
            <a:noFill/>
          </a:ln>
        </p:spPr>
        <p:txBody>
          <a:bodyPr anchorCtr="0" anchor="t" bIns="45700" lIns="91425" rIns="91425" tIns="45700">
            <a:noAutofit/>
          </a:bodyPr>
          <a:lstStyle/>
          <a:p>
            <a:pPr indent="-342900" lvl="0" marL="342900" marR="0" rtl="0" algn="l">
              <a:lnSpc>
                <a:spcPct val="100000"/>
              </a:lnSpc>
              <a:spcBef>
                <a:spcPts val="0"/>
              </a:spcBef>
              <a:spcAft>
                <a:spcPts val="0"/>
              </a:spcAft>
              <a:buClr>
                <a:schemeClr val="folHlink"/>
              </a:buClr>
              <a:buSzPct val="75000"/>
              <a:buFont typeface="Noto Symbol"/>
              <a:buChar char="■"/>
            </a:pPr>
            <a:r>
              <a:rPr b="0" i="0" lang="en-US" sz="2400" u="none" cap="none" strike="noStrike">
                <a:solidFill>
                  <a:schemeClr val="dk1"/>
                </a:solidFill>
                <a:latin typeface="Quattrocento"/>
                <a:ea typeface="Quattrocento"/>
                <a:cs typeface="Quattrocento"/>
                <a:sym typeface="Quattrocento"/>
              </a:rPr>
              <a:t>If past history indicates that</a:t>
            </a:r>
          </a:p>
          <a:p>
            <a:pPr indent="-285750" lvl="1" marL="742950" marR="0" rtl="0" algn="l">
              <a:lnSpc>
                <a:spcPct val="100000"/>
              </a:lnSpc>
              <a:spcBef>
                <a:spcPts val="300"/>
              </a:spcBef>
              <a:spcAft>
                <a:spcPts val="0"/>
              </a:spcAft>
              <a:buClr>
                <a:schemeClr val="folHlink"/>
              </a:buClr>
              <a:buSzPct val="70000"/>
              <a:buFont typeface="Noto Symbol"/>
              <a:buChar char="■"/>
            </a:pPr>
            <a:r>
              <a:rPr b="0" i="0" lang="en-US" sz="2000" u="none" cap="none" strike="noStrike">
                <a:solidFill>
                  <a:schemeClr val="dk1"/>
                </a:solidFill>
                <a:latin typeface="Quattrocento"/>
                <a:ea typeface="Quattrocento"/>
                <a:cs typeface="Quattrocento"/>
                <a:sym typeface="Quattrocento"/>
              </a:rPr>
              <a:t>the </a:t>
            </a:r>
            <a:r>
              <a:rPr b="0" i="0" lang="en-US" sz="2000" u="none" cap="none" strike="noStrike">
                <a:solidFill>
                  <a:schemeClr val="folHlink"/>
                </a:solidFill>
                <a:latin typeface="Quattrocento"/>
                <a:ea typeface="Quattrocento"/>
                <a:cs typeface="Quattrocento"/>
                <a:sym typeface="Quattrocento"/>
              </a:rPr>
              <a:t>average defect density</a:t>
            </a:r>
            <a:r>
              <a:rPr b="0" i="0" lang="en-US" sz="2000" u="none" cap="none" strike="noStrike">
                <a:solidFill>
                  <a:schemeClr val="dk1"/>
                </a:solidFill>
                <a:latin typeface="Quattrocento"/>
                <a:ea typeface="Quattrocento"/>
                <a:cs typeface="Quattrocento"/>
                <a:sym typeface="Quattrocento"/>
              </a:rPr>
              <a:t> for a requirements model is 0.6 errors per page, and a new requirement model is 32 pages long, </a:t>
            </a:r>
          </a:p>
          <a:p>
            <a:pPr indent="-285750" lvl="1" marL="742950" marR="0" rtl="0" algn="l">
              <a:lnSpc>
                <a:spcPct val="100000"/>
              </a:lnSpc>
              <a:spcBef>
                <a:spcPts val="300"/>
              </a:spcBef>
              <a:spcAft>
                <a:spcPts val="0"/>
              </a:spcAft>
              <a:buClr>
                <a:schemeClr val="folHlink"/>
              </a:buClr>
              <a:buSzPct val="70000"/>
              <a:buFont typeface="Noto Symbol"/>
              <a:buChar char="■"/>
            </a:pPr>
            <a:r>
              <a:rPr b="0" i="0" lang="en-US" sz="2000" u="none" cap="none" strike="noStrike">
                <a:solidFill>
                  <a:schemeClr val="dk1"/>
                </a:solidFill>
                <a:latin typeface="Quattrocento"/>
                <a:ea typeface="Quattrocento"/>
                <a:cs typeface="Quattrocento"/>
                <a:sym typeface="Quattrocento"/>
              </a:rPr>
              <a:t>a rough estimate suggests that your software team will find about 19 or 20 errors during the review of the document. </a:t>
            </a:r>
          </a:p>
          <a:p>
            <a:pPr indent="-285750" lvl="1" marL="742950" marR="0" rtl="0" algn="l">
              <a:lnSpc>
                <a:spcPct val="100000"/>
              </a:lnSpc>
              <a:spcBef>
                <a:spcPts val="300"/>
              </a:spcBef>
              <a:spcAft>
                <a:spcPts val="0"/>
              </a:spcAft>
              <a:buClr>
                <a:schemeClr val="folHlink"/>
              </a:buClr>
              <a:buSzPct val="70000"/>
              <a:buFont typeface="Noto Symbol"/>
              <a:buChar char="■"/>
            </a:pPr>
            <a:r>
              <a:rPr b="0" i="0" lang="en-US" sz="2000" u="none" cap="none" strike="noStrike">
                <a:solidFill>
                  <a:schemeClr val="dk1"/>
                </a:solidFill>
                <a:latin typeface="Quattrocento"/>
                <a:ea typeface="Quattrocento"/>
                <a:cs typeface="Quattrocento"/>
                <a:sym typeface="Quattrocento"/>
              </a:rPr>
              <a:t>If you find only 6 errors, you’ve done an extremely good job in developing the requirements model </a:t>
            </a:r>
            <a:r>
              <a:rPr b="0" i="1" lang="en-US" sz="2000" u="none" cap="none" strike="noStrike">
                <a:solidFill>
                  <a:schemeClr val="dk1"/>
                </a:solidFill>
                <a:latin typeface="Quattrocento"/>
                <a:ea typeface="Quattrocento"/>
                <a:cs typeface="Quattrocento"/>
                <a:sym typeface="Quattrocento"/>
              </a:rPr>
              <a:t>or</a:t>
            </a:r>
            <a:r>
              <a:rPr b="0" i="0" lang="en-US" sz="2000" u="none" cap="none" strike="noStrike">
                <a:solidFill>
                  <a:schemeClr val="dk1"/>
                </a:solidFill>
                <a:latin typeface="Quattrocento"/>
                <a:ea typeface="Quattrocento"/>
                <a:cs typeface="Quattrocento"/>
                <a:sym typeface="Quattrocento"/>
              </a:rPr>
              <a:t> your review approach was not thorough enough.</a:t>
            </a:r>
          </a:p>
        </p:txBody>
      </p:sp>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1_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