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embeddedFontLst>
    <p:embeddedFont>
      <p:font typeface="Quattrocento" panose="020B0604020202020204" charset="0"/>
      <p:regular r:id="rId31"/>
      <p:bold r:id="rId32"/>
    </p:embeddedFont>
    <p:embeddedFont>
      <p:font typeface="Helvetica Neue"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defRPr/>
            </a:lvl1pPr>
            <a:lvl2pPr marL="457200" marR="0" lvl="1" indent="0" algn="l" rtl="0">
              <a:lnSpc>
                <a:spcPct val="100000"/>
              </a:lnSpc>
              <a:spcBef>
                <a:spcPts val="0"/>
              </a:spcBef>
              <a:spcAft>
                <a:spcPts val="0"/>
              </a:spcAft>
              <a:defRPr/>
            </a:lvl2pPr>
            <a:lvl3pPr marL="914400" marR="0" lvl="2" indent="0" algn="l" rtl="0">
              <a:lnSpc>
                <a:spcPct val="100000"/>
              </a:lnSpc>
              <a:spcBef>
                <a:spcPts val="0"/>
              </a:spcBef>
              <a:spcAft>
                <a:spcPts val="0"/>
              </a:spcAft>
              <a:defRPr/>
            </a:lvl3pPr>
            <a:lvl4pPr marL="1371600" marR="0" lvl="3" indent="0" algn="l" rtl="0">
              <a:lnSpc>
                <a:spcPct val="100000"/>
              </a:lnSpc>
              <a:spcBef>
                <a:spcPts val="0"/>
              </a:spcBef>
              <a:spcAft>
                <a:spcPts val="0"/>
              </a:spcAft>
              <a:defRPr/>
            </a:lvl4pPr>
            <a:lvl5pPr marL="1828800" marR="0" lvl="4" indent="0" algn="l" rtl="0">
              <a:lnSpc>
                <a:spcPct val="100000"/>
              </a:lnSpc>
              <a:spcBef>
                <a:spcPts val="0"/>
              </a:spcBef>
              <a:spcAft>
                <a:spcPts val="0"/>
              </a:spcAft>
              <a:defRPr/>
            </a:lvl5pPr>
            <a:lvl6pPr marL="2286000" marR="0" lvl="5" indent="0" algn="l" rtl="0">
              <a:lnSpc>
                <a:spcPct val="100000"/>
              </a:lnSpc>
              <a:spcBef>
                <a:spcPts val="0"/>
              </a:spcBef>
              <a:spcAft>
                <a:spcPts val="0"/>
              </a:spcAft>
              <a:defRPr/>
            </a:lvl6pPr>
            <a:lvl7pPr marL="3200400" marR="0" lvl="6" indent="0" algn="l" rtl="0">
              <a:lnSpc>
                <a:spcPct val="100000"/>
              </a:lnSpc>
              <a:spcBef>
                <a:spcPts val="0"/>
              </a:spcBef>
              <a:spcAft>
                <a:spcPts val="0"/>
              </a:spcAft>
              <a:defRPr/>
            </a:lvl7pPr>
            <a:lvl8pPr marL="4572000" marR="0" lvl="7" indent="0" algn="l" rtl="0">
              <a:lnSpc>
                <a:spcPct val="100000"/>
              </a:lnSpc>
              <a:spcBef>
                <a:spcPts val="0"/>
              </a:spcBef>
              <a:spcAft>
                <a:spcPts val="0"/>
              </a:spcAft>
              <a:defRPr/>
            </a:lvl8pPr>
            <a:lvl9pPr marL="6400800" marR="0" lvl="8" indent="0" algn="l" rtl="0">
              <a:lnSpc>
                <a:spcPct val="100000"/>
              </a:lnSpc>
              <a:spcBef>
                <a:spcPts val="0"/>
              </a:spcBef>
              <a:spcAft>
                <a:spcPts val="0"/>
              </a:spcAft>
              <a:defRPr/>
            </a:lvl9pPr>
          </a:lstStyle>
          <a:p>
            <a:endParaRPr/>
          </a:p>
        </p:txBody>
      </p:sp>
      <p:sp>
        <p:nvSpPr>
          <p:cNvPr id="4" name="Shape 4"/>
          <p:cNvSpPr txBox="1">
            <a:spLocks noGrp="1"/>
          </p:cNvSpPr>
          <p:nvPr>
            <p:ph type="dt" idx="10"/>
          </p:nvPr>
        </p:nvSpPr>
        <p:spPr>
          <a:xfrm>
            <a:off x="388620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defRPr/>
            </a:lvl1pPr>
            <a:lvl2pPr marL="457200" marR="0" lvl="1" indent="0" algn="l" rtl="0">
              <a:lnSpc>
                <a:spcPct val="100000"/>
              </a:lnSpc>
              <a:spcBef>
                <a:spcPts val="0"/>
              </a:spcBef>
              <a:spcAft>
                <a:spcPts val="0"/>
              </a:spcAft>
              <a:defRPr/>
            </a:lvl2pPr>
            <a:lvl3pPr marL="914400" marR="0" lvl="2" indent="0" algn="l" rtl="0">
              <a:lnSpc>
                <a:spcPct val="100000"/>
              </a:lnSpc>
              <a:spcBef>
                <a:spcPts val="0"/>
              </a:spcBef>
              <a:spcAft>
                <a:spcPts val="0"/>
              </a:spcAft>
              <a:defRPr/>
            </a:lvl3pPr>
            <a:lvl4pPr marL="1371600" marR="0" lvl="3" indent="0" algn="l" rtl="0">
              <a:lnSpc>
                <a:spcPct val="100000"/>
              </a:lnSpc>
              <a:spcBef>
                <a:spcPts val="0"/>
              </a:spcBef>
              <a:spcAft>
                <a:spcPts val="0"/>
              </a:spcAft>
              <a:defRPr/>
            </a:lvl4pPr>
            <a:lvl5pPr marL="1828800" marR="0" lvl="4" indent="0" algn="l" rtl="0">
              <a:lnSpc>
                <a:spcPct val="100000"/>
              </a:lnSpc>
              <a:spcBef>
                <a:spcPts val="0"/>
              </a:spcBef>
              <a:spcAft>
                <a:spcPts val="0"/>
              </a:spcAft>
              <a:defRPr/>
            </a:lvl5pPr>
            <a:lvl6pPr marL="2286000" marR="0" lvl="5" indent="0" algn="l" rtl="0">
              <a:lnSpc>
                <a:spcPct val="100000"/>
              </a:lnSpc>
              <a:spcBef>
                <a:spcPts val="0"/>
              </a:spcBef>
              <a:spcAft>
                <a:spcPts val="0"/>
              </a:spcAft>
              <a:defRPr/>
            </a:lvl6pPr>
            <a:lvl7pPr marL="3200400" marR="0" lvl="6" indent="0" algn="l" rtl="0">
              <a:lnSpc>
                <a:spcPct val="100000"/>
              </a:lnSpc>
              <a:spcBef>
                <a:spcPts val="0"/>
              </a:spcBef>
              <a:spcAft>
                <a:spcPts val="0"/>
              </a:spcAft>
              <a:defRPr/>
            </a:lvl7pPr>
            <a:lvl8pPr marL="4572000" marR="0" lvl="7" indent="0" algn="l" rtl="0">
              <a:lnSpc>
                <a:spcPct val="100000"/>
              </a:lnSpc>
              <a:spcBef>
                <a:spcPts val="0"/>
              </a:spcBef>
              <a:spcAft>
                <a:spcPts val="0"/>
              </a:spcAft>
              <a:defRPr/>
            </a:lvl8pPr>
            <a:lvl9pPr marL="6400800" marR="0" lvl="8" indent="0" algn="l" rtl="0">
              <a:lnSpc>
                <a:spcPct val="100000"/>
              </a:lnSpc>
              <a:spcBef>
                <a:spcPts val="0"/>
              </a:spcBef>
              <a:spcAft>
                <a:spcPts val="0"/>
              </a:spcAft>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680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defRPr/>
            </a:lvl1pPr>
            <a:lvl2pPr marL="457200" marR="0" lvl="1" indent="0" algn="l" rtl="0">
              <a:lnSpc>
                <a:spcPct val="100000"/>
              </a:lnSpc>
              <a:spcBef>
                <a:spcPts val="0"/>
              </a:spcBef>
              <a:spcAft>
                <a:spcPts val="0"/>
              </a:spcAft>
              <a:defRPr/>
            </a:lvl2pPr>
            <a:lvl3pPr marL="914400" marR="0" lvl="2" indent="0" algn="l" rtl="0">
              <a:lnSpc>
                <a:spcPct val="100000"/>
              </a:lnSpc>
              <a:spcBef>
                <a:spcPts val="0"/>
              </a:spcBef>
              <a:spcAft>
                <a:spcPts val="0"/>
              </a:spcAft>
              <a:defRPr/>
            </a:lvl3pPr>
            <a:lvl4pPr marL="1371600" marR="0" lvl="3" indent="0" algn="l" rtl="0">
              <a:lnSpc>
                <a:spcPct val="100000"/>
              </a:lnSpc>
              <a:spcBef>
                <a:spcPts val="0"/>
              </a:spcBef>
              <a:spcAft>
                <a:spcPts val="0"/>
              </a:spcAft>
              <a:defRPr/>
            </a:lvl4pPr>
            <a:lvl5pPr marL="1828800" marR="0" lvl="4" indent="0" algn="l" rtl="0">
              <a:lnSpc>
                <a:spcPct val="100000"/>
              </a:lnSpc>
              <a:spcBef>
                <a:spcPts val="0"/>
              </a:spcBef>
              <a:spcAft>
                <a:spcPts val="0"/>
              </a:spcAft>
              <a:defRPr/>
            </a:lvl5pPr>
            <a:lvl6pPr marL="2286000" marR="0" lvl="5" indent="0" algn="l" rtl="0">
              <a:lnSpc>
                <a:spcPct val="100000"/>
              </a:lnSpc>
              <a:spcBef>
                <a:spcPts val="0"/>
              </a:spcBef>
              <a:spcAft>
                <a:spcPts val="0"/>
              </a:spcAft>
              <a:defRPr/>
            </a:lvl6pPr>
            <a:lvl7pPr marL="3200400" marR="0" lvl="6" indent="0" algn="l" rtl="0">
              <a:lnSpc>
                <a:spcPct val="100000"/>
              </a:lnSpc>
              <a:spcBef>
                <a:spcPts val="0"/>
              </a:spcBef>
              <a:spcAft>
                <a:spcPts val="0"/>
              </a:spcAft>
              <a:defRPr/>
            </a:lvl7pPr>
            <a:lvl8pPr marL="4572000" marR="0" lvl="7" indent="0" algn="l" rtl="0">
              <a:lnSpc>
                <a:spcPct val="100000"/>
              </a:lnSpc>
              <a:spcBef>
                <a:spcPts val="0"/>
              </a:spcBef>
              <a:spcAft>
                <a:spcPts val="0"/>
              </a:spcAft>
              <a:defRPr/>
            </a:lvl8pPr>
            <a:lvl9pPr marL="6400800" marR="0" lvl="8" indent="0" algn="l" rtl="0">
              <a:lnSpc>
                <a:spcPct val="100000"/>
              </a:lnSpc>
              <a:spcBef>
                <a:spcPts val="0"/>
              </a:spcBef>
              <a:spcAft>
                <a:spcPts val="0"/>
              </a:spcAft>
              <a:defRPr/>
            </a:lvl9pPr>
          </a:lstStyle>
          <a:p>
            <a:endParaRPr/>
          </a:p>
        </p:txBody>
      </p:sp>
      <p:sp>
        <p:nvSpPr>
          <p:cNvPr id="8" name="Shape 8"/>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372492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440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32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4607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83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327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363" name="Shape 3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563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8682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016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435" name="Shape 4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8965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601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473" name="Shape 4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899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7955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6437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099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974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890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553" name="Shape 5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49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561" name="Shape 5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965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569" name="Shape 5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305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577" name="Shape 5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898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0452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33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1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80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8371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278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864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79" name="Shape 79"/>
          <p:cNvSpPr txBox="1">
            <a:spLocks noGrp="1"/>
          </p:cNvSpPr>
          <p:nvPr>
            <p:ph type="body" idx="1"/>
          </p:nvPr>
        </p:nvSpPr>
        <p:spPr>
          <a:xfrm>
            <a:off x="1828800" y="1905000"/>
            <a:ext cx="6934199" cy="4190999"/>
          </a:xfrm>
          <a:prstGeom prst="rect">
            <a:avLst/>
          </a:prstGeom>
          <a:noFill/>
          <a:ln>
            <a:noFill/>
          </a:ln>
        </p:spPr>
        <p:txBody>
          <a:bodyPr lIns="91425" tIns="91425" rIns="91425" bIns="91425" anchor="t" anchorCtr="0"/>
          <a:lstStyle>
            <a:lvl1pPr marL="342900" lvl="0" indent="-228600" algn="l" rtl="0">
              <a:spcBef>
                <a:spcPts val="480"/>
              </a:spcBef>
              <a:spcAft>
                <a:spcPts val="0"/>
              </a:spcAft>
              <a:buClr>
                <a:schemeClr val="folHlink"/>
              </a:buClr>
              <a:buFont typeface="Noto Symbol"/>
              <a:buChar char="■"/>
              <a:defRPr/>
            </a:lvl1pPr>
            <a:lvl2pPr marL="742950" lvl="1" indent="-196850" algn="l" rtl="0">
              <a:spcBef>
                <a:spcPts val="400"/>
              </a:spcBef>
              <a:spcAft>
                <a:spcPts val="0"/>
              </a:spcAft>
              <a:buClr>
                <a:schemeClr val="folHlink"/>
              </a:buClr>
              <a:buFont typeface="Noto Symbol"/>
              <a:buChar char="■"/>
              <a:defRPr/>
            </a:lvl2pPr>
            <a:lvl3pPr marL="1143000" lvl="2" indent="-114300" algn="l" rtl="0">
              <a:spcBef>
                <a:spcPts val="360"/>
              </a:spcBef>
              <a:spcAft>
                <a:spcPts val="0"/>
              </a:spcAft>
              <a:buClr>
                <a:schemeClr val="dk2"/>
              </a:buClr>
              <a:buFont typeface="Helvetica Neue"/>
              <a:buChar char="•"/>
              <a:defRPr/>
            </a:lvl3pPr>
            <a:lvl4pPr marL="1600200" lvl="3" indent="-127000" algn="l" rtl="0">
              <a:spcBef>
                <a:spcPts val="320"/>
              </a:spcBef>
              <a:spcAft>
                <a:spcPts val="0"/>
              </a:spcAft>
              <a:buClr>
                <a:schemeClr val="hlink"/>
              </a:buClr>
              <a:buFont typeface="Helvetica Neue"/>
              <a:buChar char="•"/>
              <a:defRPr/>
            </a:lvl4pPr>
            <a:lvl5pPr marL="2057400" lvl="4" indent="-142239" algn="l" rtl="0">
              <a:spcBef>
                <a:spcPts val="320"/>
              </a:spcBef>
              <a:spcAft>
                <a:spcPts val="0"/>
              </a:spcAft>
              <a:buClr>
                <a:schemeClr val="dk1"/>
              </a:buClr>
              <a:buFont typeface="Helvetica Neue"/>
              <a:buChar char="•"/>
              <a:defRPr/>
            </a:lvl5pPr>
            <a:lvl6pPr marL="2514600" lvl="5" indent="-142239" algn="l" rtl="0">
              <a:spcBef>
                <a:spcPts val="320"/>
              </a:spcBef>
              <a:spcAft>
                <a:spcPts val="0"/>
              </a:spcAft>
              <a:buClr>
                <a:schemeClr val="dk1"/>
              </a:buClr>
              <a:buFont typeface="Helvetica Neue"/>
              <a:buChar char="•"/>
              <a:defRPr/>
            </a:lvl6pPr>
            <a:lvl7pPr marL="2971800" lvl="6" indent="-142239" algn="l" rtl="0">
              <a:spcBef>
                <a:spcPts val="320"/>
              </a:spcBef>
              <a:spcAft>
                <a:spcPts val="0"/>
              </a:spcAft>
              <a:buClr>
                <a:schemeClr val="dk1"/>
              </a:buClr>
              <a:buFont typeface="Helvetica Neue"/>
              <a:buChar char="•"/>
              <a:defRPr/>
            </a:lvl7pPr>
            <a:lvl8pPr marL="3429000" lvl="7" indent="-142240" algn="l" rtl="0">
              <a:spcBef>
                <a:spcPts val="320"/>
              </a:spcBef>
              <a:spcAft>
                <a:spcPts val="0"/>
              </a:spcAft>
              <a:buClr>
                <a:schemeClr val="dk1"/>
              </a:buClr>
              <a:buFont typeface="Helvetica Neue"/>
              <a:buChar char="•"/>
              <a:defRPr/>
            </a:lvl8pPr>
            <a:lvl9pPr marL="3886200" lvl="8" indent="-142240" algn="l" rtl="0">
              <a:spcBef>
                <a:spcPts val="320"/>
              </a:spcBef>
              <a:spcAft>
                <a:spcPts val="0"/>
              </a:spcAft>
              <a:buClr>
                <a:schemeClr val="dk1"/>
              </a:buClr>
              <a:buFont typeface="Helvetica Neue"/>
              <a:buChar char="•"/>
              <a:defRPr/>
            </a:lvl9pPr>
          </a:lstStyle>
          <a:p>
            <a:endParaRPr/>
          </a:p>
        </p:txBody>
      </p:sp>
      <p:sp>
        <p:nvSpPr>
          <p:cNvPr id="80" name="Shape 80"/>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81" name="Shape 81"/>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7" name="Shape 127"/>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128" name="Shape 128"/>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29" name="Shape 129"/>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1"/>
        <p:cNvGrpSpPr/>
        <p:nvPr/>
      </p:nvGrpSpPr>
      <p:grpSpPr>
        <a:xfrm>
          <a:off x="0" y="0"/>
          <a:ext cx="0" cy="0"/>
          <a:chOff x="0" y="0"/>
          <a:chExt cx="0" cy="0"/>
        </a:xfrm>
      </p:grpSpPr>
      <p:sp>
        <p:nvSpPr>
          <p:cNvPr id="202" name="Shape 202"/>
          <p:cNvSpPr txBox="1">
            <a:spLocks noGrp="1"/>
          </p:cNvSpPr>
          <p:nvPr>
            <p:ph type="ctrTitle"/>
          </p:nvPr>
        </p:nvSpPr>
        <p:spPr>
          <a:xfrm>
            <a:off x="779462" y="1447800"/>
            <a:ext cx="7678736" cy="1081088"/>
          </a:xfrm>
          <a:prstGeom prst="rect">
            <a:avLst/>
          </a:prstGeom>
          <a:noFill/>
          <a:ln>
            <a:noFill/>
          </a:ln>
        </p:spPr>
        <p:txBody>
          <a:bodyPr lIns="91425" tIns="91425" rIns="91425" bIns="91425" anchor="b" anchorCtr="0"/>
          <a:lstStyle>
            <a:lvl1pPr marL="0" marR="0" lvl="0" indent="0" algn="r"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203" name="Shape 203"/>
          <p:cNvSpPr txBox="1">
            <a:spLocks noGrp="1"/>
          </p:cNvSpPr>
          <p:nvPr>
            <p:ph type="subTitle" idx="1"/>
          </p:nvPr>
        </p:nvSpPr>
        <p:spPr>
          <a:xfrm>
            <a:off x="4021137" y="2860675"/>
            <a:ext cx="4437062" cy="3114675"/>
          </a:xfrm>
          <a:prstGeom prst="rect">
            <a:avLst/>
          </a:prstGeom>
          <a:noFill/>
          <a:ln>
            <a:noFill/>
          </a:ln>
        </p:spPr>
        <p:txBody>
          <a:bodyPr lIns="91425" tIns="91425" rIns="91425" bIns="91425" anchor="t" anchorCtr="0"/>
          <a:lstStyle>
            <a:lvl1pPr marL="0" marR="0" lvl="0" indent="0" algn="l" rtl="0">
              <a:spcBef>
                <a:spcPts val="480"/>
              </a:spcBef>
              <a:spcAft>
                <a:spcPts val="0"/>
              </a:spcAft>
              <a:buClr>
                <a:schemeClr val="folHlink"/>
              </a:buClr>
              <a:buFont typeface="Noto Symbol"/>
              <a:buNone/>
              <a:defRPr/>
            </a:lvl1pPr>
            <a:lvl2pPr marL="742950" marR="0" lvl="1" indent="-196850" algn="l" rtl="0">
              <a:spcBef>
                <a:spcPts val="400"/>
              </a:spcBef>
              <a:spcAft>
                <a:spcPts val="0"/>
              </a:spcAft>
              <a:buClr>
                <a:schemeClr val="folHlink"/>
              </a:buClr>
              <a:buFont typeface="Noto Symbol"/>
              <a:buChar char="■"/>
              <a:defRPr/>
            </a:lvl2pPr>
            <a:lvl3pPr marL="1143000" marR="0" lvl="2" indent="-114300" algn="l" rtl="0">
              <a:spcBef>
                <a:spcPts val="360"/>
              </a:spcBef>
              <a:spcAft>
                <a:spcPts val="0"/>
              </a:spcAft>
              <a:buClr>
                <a:schemeClr val="dk2"/>
              </a:buClr>
              <a:buFont typeface="Helvetica Neue"/>
              <a:buChar char="•"/>
              <a:defRPr/>
            </a:lvl3pPr>
            <a:lvl4pPr marL="1600200" marR="0" lvl="3" indent="-127000" algn="l" rtl="0">
              <a:spcBef>
                <a:spcPts val="320"/>
              </a:spcBef>
              <a:spcAft>
                <a:spcPts val="0"/>
              </a:spcAft>
              <a:buClr>
                <a:schemeClr val="hlink"/>
              </a:buClr>
              <a:buFont typeface="Helvetica Neue"/>
              <a:buChar char="•"/>
              <a:defRPr/>
            </a:lvl4pPr>
            <a:lvl5pPr marL="2057400" marR="0" lvl="4" indent="-142239" algn="l" rtl="0">
              <a:spcBef>
                <a:spcPts val="320"/>
              </a:spcBef>
              <a:spcAft>
                <a:spcPts val="0"/>
              </a:spcAft>
              <a:buClr>
                <a:schemeClr val="dk1"/>
              </a:buClr>
              <a:buFont typeface="Helvetica Neue"/>
              <a:buChar char="•"/>
              <a:defRPr/>
            </a:lvl5pPr>
            <a:lvl6pPr marL="2514600" marR="0" lvl="5" indent="-142239" algn="l" rtl="0">
              <a:spcBef>
                <a:spcPts val="320"/>
              </a:spcBef>
              <a:spcAft>
                <a:spcPts val="0"/>
              </a:spcAft>
              <a:buClr>
                <a:schemeClr val="dk1"/>
              </a:buClr>
              <a:buFont typeface="Helvetica Neue"/>
              <a:buChar char="•"/>
              <a:defRPr/>
            </a:lvl6pPr>
            <a:lvl7pPr marL="2971800" marR="0" lvl="6" indent="-142239" algn="l" rtl="0">
              <a:spcBef>
                <a:spcPts val="320"/>
              </a:spcBef>
              <a:spcAft>
                <a:spcPts val="0"/>
              </a:spcAft>
              <a:buClr>
                <a:schemeClr val="dk1"/>
              </a:buClr>
              <a:buFont typeface="Helvetica Neue"/>
              <a:buChar char="•"/>
              <a:defRPr/>
            </a:lvl7pPr>
            <a:lvl8pPr marL="3429000" marR="0" lvl="7" indent="-142240" algn="l" rtl="0">
              <a:spcBef>
                <a:spcPts val="320"/>
              </a:spcBef>
              <a:spcAft>
                <a:spcPts val="0"/>
              </a:spcAft>
              <a:buClr>
                <a:schemeClr val="dk1"/>
              </a:buClr>
              <a:buFont typeface="Helvetica Neue"/>
              <a:buChar char="•"/>
              <a:defRPr/>
            </a:lvl8pPr>
            <a:lvl9pPr marL="3886200" marR="0" lvl="8" indent="-142240" algn="l" rtl="0">
              <a:spcBef>
                <a:spcPts val="320"/>
              </a:spcBef>
              <a:spcAft>
                <a:spcPts val="0"/>
              </a:spcAft>
              <a:buClr>
                <a:schemeClr val="dk1"/>
              </a:buClr>
              <a:buFont typeface="Helvetica Neue"/>
              <a:buChar char="•"/>
              <a:defRPr/>
            </a:lvl9pPr>
          </a:lstStyle>
          <a:p>
            <a:endParaRPr/>
          </a:p>
        </p:txBody>
      </p:sp>
      <p:sp>
        <p:nvSpPr>
          <p:cNvPr id="204" name="Shape 204"/>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05" name="Shape 20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06" name="Shape 206"/>
          <p:cNvSpPr txBox="1">
            <a:spLocks noGrp="1"/>
          </p:cNvSpPr>
          <p:nvPr>
            <p:ph type="sldNum" idx="12"/>
          </p:nvPr>
        </p:nvSpPr>
        <p:spPr>
          <a:xfrm>
            <a:off x="6553200" y="62484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400" b="0" i="0" u="none" strike="noStrike" cap="none">
                <a:solidFill>
                  <a:schemeClr val="dk1"/>
                </a:solidFill>
                <a:latin typeface="Helvetica Neue"/>
                <a:ea typeface="Helvetica Neue"/>
                <a:cs typeface="Helvetica Neue"/>
                <a:sym typeface="Helvetica Neue"/>
              </a:rPr>
              <a:t>‹#›</a:t>
            </a:fld>
            <a:endParaRPr lang="en-US" sz="1400" b="0" i="0" u="none" strike="noStrike" cap="none">
              <a:solidFill>
                <a:schemeClr val="dk1"/>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84" name="Shape 84"/>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85" name="Shape 85"/>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5267325" y="2600324"/>
            <a:ext cx="5105399" cy="1885950"/>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88" name="Shape 88"/>
          <p:cNvSpPr txBox="1">
            <a:spLocks noGrp="1"/>
          </p:cNvSpPr>
          <p:nvPr>
            <p:ph type="body" idx="1"/>
          </p:nvPr>
        </p:nvSpPr>
        <p:spPr>
          <a:xfrm rot="5400000">
            <a:off x="1419225" y="790574"/>
            <a:ext cx="5105399" cy="5505450"/>
          </a:xfrm>
          <a:prstGeom prst="rect">
            <a:avLst/>
          </a:prstGeom>
          <a:noFill/>
          <a:ln>
            <a:noFill/>
          </a:ln>
        </p:spPr>
        <p:txBody>
          <a:bodyPr lIns="91425" tIns="91425" rIns="91425" bIns="91425" anchor="t" anchorCtr="0"/>
          <a:lstStyle>
            <a:lvl1pPr marL="342900" lvl="0" indent="-228600" algn="l" rtl="0">
              <a:spcBef>
                <a:spcPts val="480"/>
              </a:spcBef>
              <a:spcAft>
                <a:spcPts val="0"/>
              </a:spcAft>
              <a:buClr>
                <a:schemeClr val="folHlink"/>
              </a:buClr>
              <a:buFont typeface="Noto Symbol"/>
              <a:buChar char="■"/>
              <a:defRPr/>
            </a:lvl1pPr>
            <a:lvl2pPr marL="742950" lvl="1" indent="-196850" algn="l" rtl="0">
              <a:spcBef>
                <a:spcPts val="400"/>
              </a:spcBef>
              <a:spcAft>
                <a:spcPts val="0"/>
              </a:spcAft>
              <a:buClr>
                <a:schemeClr val="folHlink"/>
              </a:buClr>
              <a:buFont typeface="Noto Symbol"/>
              <a:buChar char="■"/>
              <a:defRPr/>
            </a:lvl2pPr>
            <a:lvl3pPr marL="1143000" lvl="2" indent="-114300" algn="l" rtl="0">
              <a:spcBef>
                <a:spcPts val="360"/>
              </a:spcBef>
              <a:spcAft>
                <a:spcPts val="0"/>
              </a:spcAft>
              <a:buClr>
                <a:schemeClr val="dk2"/>
              </a:buClr>
              <a:buFont typeface="Helvetica Neue"/>
              <a:buChar char="•"/>
              <a:defRPr/>
            </a:lvl3pPr>
            <a:lvl4pPr marL="1600200" lvl="3" indent="-127000" algn="l" rtl="0">
              <a:spcBef>
                <a:spcPts val="320"/>
              </a:spcBef>
              <a:spcAft>
                <a:spcPts val="0"/>
              </a:spcAft>
              <a:buClr>
                <a:schemeClr val="hlink"/>
              </a:buClr>
              <a:buFont typeface="Helvetica Neue"/>
              <a:buChar char="•"/>
              <a:defRPr/>
            </a:lvl4pPr>
            <a:lvl5pPr marL="2057400" lvl="4" indent="-142239" algn="l" rtl="0">
              <a:spcBef>
                <a:spcPts val="320"/>
              </a:spcBef>
              <a:spcAft>
                <a:spcPts val="0"/>
              </a:spcAft>
              <a:buClr>
                <a:schemeClr val="dk1"/>
              </a:buClr>
              <a:buFont typeface="Helvetica Neue"/>
              <a:buChar char="•"/>
              <a:defRPr/>
            </a:lvl5pPr>
            <a:lvl6pPr marL="2514600" lvl="5" indent="-142239" algn="l" rtl="0">
              <a:spcBef>
                <a:spcPts val="320"/>
              </a:spcBef>
              <a:spcAft>
                <a:spcPts val="0"/>
              </a:spcAft>
              <a:buClr>
                <a:schemeClr val="dk1"/>
              </a:buClr>
              <a:buFont typeface="Helvetica Neue"/>
              <a:buChar char="•"/>
              <a:defRPr/>
            </a:lvl6pPr>
            <a:lvl7pPr marL="2971800" lvl="6" indent="-142239" algn="l" rtl="0">
              <a:spcBef>
                <a:spcPts val="320"/>
              </a:spcBef>
              <a:spcAft>
                <a:spcPts val="0"/>
              </a:spcAft>
              <a:buClr>
                <a:schemeClr val="dk1"/>
              </a:buClr>
              <a:buFont typeface="Helvetica Neue"/>
              <a:buChar char="•"/>
              <a:defRPr/>
            </a:lvl7pPr>
            <a:lvl8pPr marL="3429000" lvl="7" indent="-142240" algn="l" rtl="0">
              <a:spcBef>
                <a:spcPts val="320"/>
              </a:spcBef>
              <a:spcAft>
                <a:spcPts val="0"/>
              </a:spcAft>
              <a:buClr>
                <a:schemeClr val="dk1"/>
              </a:buClr>
              <a:buFont typeface="Helvetica Neue"/>
              <a:buChar char="•"/>
              <a:defRPr/>
            </a:lvl8pPr>
            <a:lvl9pPr marL="3886200" lvl="8" indent="-142240" algn="l" rtl="0">
              <a:spcBef>
                <a:spcPts val="320"/>
              </a:spcBef>
              <a:spcAft>
                <a:spcPts val="0"/>
              </a:spcAft>
              <a:buClr>
                <a:schemeClr val="dk1"/>
              </a:buClr>
              <a:buFont typeface="Helvetica Neue"/>
              <a:buChar char="•"/>
              <a:defRPr/>
            </a:lvl9pPr>
          </a:lstStyle>
          <a:p>
            <a:endParaRPr/>
          </a:p>
        </p:txBody>
      </p:sp>
      <p:sp>
        <p:nvSpPr>
          <p:cNvPr id="89" name="Shape 89"/>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90" name="Shape 90"/>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93" name="Shape 93"/>
          <p:cNvSpPr txBox="1">
            <a:spLocks noGrp="1"/>
          </p:cNvSpPr>
          <p:nvPr>
            <p:ph type="body" idx="1"/>
          </p:nvPr>
        </p:nvSpPr>
        <p:spPr>
          <a:xfrm rot="5400000">
            <a:off x="3200400" y="533400"/>
            <a:ext cx="4190999" cy="6934199"/>
          </a:xfrm>
          <a:prstGeom prst="rect">
            <a:avLst/>
          </a:prstGeom>
          <a:noFill/>
          <a:ln>
            <a:noFill/>
          </a:ln>
        </p:spPr>
        <p:txBody>
          <a:bodyPr lIns="91425" tIns="91425" rIns="91425" bIns="91425" anchor="t" anchorCtr="0"/>
          <a:lstStyle>
            <a:lvl1pPr marL="342900" lvl="0" indent="-228600" algn="l" rtl="0">
              <a:spcBef>
                <a:spcPts val="480"/>
              </a:spcBef>
              <a:spcAft>
                <a:spcPts val="0"/>
              </a:spcAft>
              <a:buClr>
                <a:schemeClr val="folHlink"/>
              </a:buClr>
              <a:buFont typeface="Noto Symbol"/>
              <a:buChar char="■"/>
              <a:defRPr/>
            </a:lvl1pPr>
            <a:lvl2pPr marL="742950" lvl="1" indent="-196850" algn="l" rtl="0">
              <a:spcBef>
                <a:spcPts val="400"/>
              </a:spcBef>
              <a:spcAft>
                <a:spcPts val="0"/>
              </a:spcAft>
              <a:buClr>
                <a:schemeClr val="folHlink"/>
              </a:buClr>
              <a:buFont typeface="Noto Symbol"/>
              <a:buChar char="■"/>
              <a:defRPr/>
            </a:lvl2pPr>
            <a:lvl3pPr marL="1143000" lvl="2" indent="-114300" algn="l" rtl="0">
              <a:spcBef>
                <a:spcPts val="360"/>
              </a:spcBef>
              <a:spcAft>
                <a:spcPts val="0"/>
              </a:spcAft>
              <a:buClr>
                <a:schemeClr val="dk2"/>
              </a:buClr>
              <a:buFont typeface="Helvetica Neue"/>
              <a:buChar char="•"/>
              <a:defRPr/>
            </a:lvl3pPr>
            <a:lvl4pPr marL="1600200" lvl="3" indent="-127000" algn="l" rtl="0">
              <a:spcBef>
                <a:spcPts val="320"/>
              </a:spcBef>
              <a:spcAft>
                <a:spcPts val="0"/>
              </a:spcAft>
              <a:buClr>
                <a:schemeClr val="hlink"/>
              </a:buClr>
              <a:buFont typeface="Helvetica Neue"/>
              <a:buChar char="•"/>
              <a:defRPr/>
            </a:lvl4pPr>
            <a:lvl5pPr marL="2057400" lvl="4" indent="-142239" algn="l" rtl="0">
              <a:spcBef>
                <a:spcPts val="320"/>
              </a:spcBef>
              <a:spcAft>
                <a:spcPts val="0"/>
              </a:spcAft>
              <a:buClr>
                <a:schemeClr val="dk1"/>
              </a:buClr>
              <a:buFont typeface="Helvetica Neue"/>
              <a:buChar char="•"/>
              <a:defRPr/>
            </a:lvl5pPr>
            <a:lvl6pPr marL="2514600" lvl="5" indent="-142239" algn="l" rtl="0">
              <a:spcBef>
                <a:spcPts val="320"/>
              </a:spcBef>
              <a:spcAft>
                <a:spcPts val="0"/>
              </a:spcAft>
              <a:buClr>
                <a:schemeClr val="dk1"/>
              </a:buClr>
              <a:buFont typeface="Helvetica Neue"/>
              <a:buChar char="•"/>
              <a:defRPr/>
            </a:lvl6pPr>
            <a:lvl7pPr marL="2971800" lvl="6" indent="-142239" algn="l" rtl="0">
              <a:spcBef>
                <a:spcPts val="320"/>
              </a:spcBef>
              <a:spcAft>
                <a:spcPts val="0"/>
              </a:spcAft>
              <a:buClr>
                <a:schemeClr val="dk1"/>
              </a:buClr>
              <a:buFont typeface="Helvetica Neue"/>
              <a:buChar char="•"/>
              <a:defRPr/>
            </a:lvl7pPr>
            <a:lvl8pPr marL="3429000" lvl="7" indent="-142240" algn="l" rtl="0">
              <a:spcBef>
                <a:spcPts val="320"/>
              </a:spcBef>
              <a:spcAft>
                <a:spcPts val="0"/>
              </a:spcAft>
              <a:buClr>
                <a:schemeClr val="dk1"/>
              </a:buClr>
              <a:buFont typeface="Helvetica Neue"/>
              <a:buChar char="•"/>
              <a:defRPr/>
            </a:lvl8pPr>
            <a:lvl9pPr marL="3886200" lvl="8" indent="-142240" algn="l" rtl="0">
              <a:spcBef>
                <a:spcPts val="320"/>
              </a:spcBef>
              <a:spcAft>
                <a:spcPts val="0"/>
              </a:spcAft>
              <a:buClr>
                <a:schemeClr val="dk1"/>
              </a:buClr>
              <a:buFont typeface="Helvetica Neue"/>
              <a:buChar char="•"/>
              <a:defRPr/>
            </a:lvl9pPr>
          </a:lstStyle>
          <a:p>
            <a:endParaRPr/>
          </a:p>
        </p:txBody>
      </p:sp>
      <p:sp>
        <p:nvSpPr>
          <p:cNvPr id="94" name="Shape 94"/>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95" name="Shape 95"/>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a:spLocks noGrp="1"/>
          </p:cNvSpPr>
          <p:nvPr>
            <p:ph type="pic" idx="2"/>
          </p:nvPr>
        </p:nvSpPr>
        <p:spPr>
          <a:xfrm>
            <a:off x="1792288" y="612775"/>
            <a:ext cx="5486399" cy="4114800"/>
          </a:xfrm>
          <a:prstGeom prst="rect">
            <a:avLst/>
          </a:prstGeom>
          <a:noFill/>
          <a:ln>
            <a:noFill/>
          </a:ln>
        </p:spPr>
      </p:sp>
      <p:sp>
        <p:nvSpPr>
          <p:cNvPr id="99" name="Shape 9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100" name="Shape 100"/>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01" name="Shape 101"/>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4" name="Shape 10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106" name="Shape 106"/>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07" name="Shape 107"/>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8"/>
        <p:cNvGrpSpPr/>
        <p:nvPr/>
      </p:nvGrpSpPr>
      <p:grpSpPr>
        <a:xfrm>
          <a:off x="0" y="0"/>
          <a:ext cx="0" cy="0"/>
          <a:chOff x="0" y="0"/>
          <a:chExt cx="0" cy="0"/>
        </a:xfrm>
      </p:grpSpPr>
      <p:sp>
        <p:nvSpPr>
          <p:cNvPr id="109" name="Shape 109"/>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10" name="Shape 110"/>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3" name="Shape 11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114" name="Shape 11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116" name="Shape 11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7" name="Shape 117"/>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18" name="Shape 118"/>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121" name="Shape 121"/>
          <p:cNvSpPr txBox="1">
            <a:spLocks noGrp="1"/>
          </p:cNvSpPr>
          <p:nvPr>
            <p:ph type="body" idx="1"/>
          </p:nvPr>
        </p:nvSpPr>
        <p:spPr>
          <a:xfrm>
            <a:off x="1828800" y="1905000"/>
            <a:ext cx="3390900" cy="4190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2" name="Shape 122"/>
          <p:cNvSpPr txBox="1">
            <a:spLocks noGrp="1"/>
          </p:cNvSpPr>
          <p:nvPr>
            <p:ph type="body" idx="2"/>
          </p:nvPr>
        </p:nvSpPr>
        <p:spPr>
          <a:xfrm>
            <a:off x="5372100" y="1905000"/>
            <a:ext cx="3390900" cy="4190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3" name="Shape 123"/>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24" name="Shape 124"/>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 name="Shape 14"/>
            <p:cNvSpPr txBox="1"/>
            <p:nvPr/>
          </p:nvSpPr>
          <p:spPr>
            <a:xfrm>
              <a:off x="458787"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 name="Shape 15"/>
            <p:cNvSpPr txBox="1"/>
            <p:nvPr/>
          </p:nvSpPr>
          <p:spPr>
            <a:xfrm>
              <a:off x="6096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 name="Shape 16"/>
            <p:cNvSpPr txBox="1"/>
            <p:nvPr/>
          </p:nvSpPr>
          <p:spPr>
            <a:xfrm>
              <a:off x="7620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0" name="Shape 20"/>
            <p:cNvSpPr txBox="1"/>
            <p:nvPr/>
          </p:nvSpPr>
          <p:spPr>
            <a:xfrm>
              <a:off x="1373187"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1" name="Shape 21"/>
            <p:cNvSpPr txBox="1"/>
            <p:nvPr/>
          </p:nvSpPr>
          <p:spPr>
            <a:xfrm>
              <a:off x="15240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2" name="Shape 22"/>
            <p:cNvSpPr txBox="1"/>
            <p:nvPr/>
          </p:nvSpPr>
          <p:spPr>
            <a:xfrm>
              <a:off x="16764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6" name="Shape 26"/>
            <p:cNvSpPr txBox="1"/>
            <p:nvPr/>
          </p:nvSpPr>
          <p:spPr>
            <a:xfrm>
              <a:off x="2287586"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7" name="Shape 27"/>
            <p:cNvSpPr txBox="1"/>
            <p:nvPr/>
          </p:nvSpPr>
          <p:spPr>
            <a:xfrm>
              <a:off x="24384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8" name="Shape 28"/>
            <p:cNvSpPr txBox="1"/>
            <p:nvPr/>
          </p:nvSpPr>
          <p:spPr>
            <a:xfrm>
              <a:off x="25908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2" name="Shape 32"/>
            <p:cNvSpPr txBox="1"/>
            <p:nvPr/>
          </p:nvSpPr>
          <p:spPr>
            <a:xfrm>
              <a:off x="32004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3" name="Shape 33"/>
            <p:cNvSpPr txBox="1"/>
            <p:nvPr/>
          </p:nvSpPr>
          <p:spPr>
            <a:xfrm>
              <a:off x="33528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7" name="Shape 37"/>
            <p:cNvSpPr txBox="1"/>
            <p:nvPr/>
          </p:nvSpPr>
          <p:spPr>
            <a:xfrm>
              <a:off x="3960812"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 name="Shape 38"/>
            <p:cNvSpPr txBox="1"/>
            <p:nvPr/>
          </p:nvSpPr>
          <p:spPr>
            <a:xfrm>
              <a:off x="41148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 name="Shape 39"/>
            <p:cNvSpPr txBox="1"/>
            <p:nvPr/>
          </p:nvSpPr>
          <p:spPr>
            <a:xfrm>
              <a:off x="42672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3" name="Shape 43"/>
            <p:cNvSpPr txBox="1"/>
            <p:nvPr/>
          </p:nvSpPr>
          <p:spPr>
            <a:xfrm>
              <a:off x="4875212"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4" name="Shape 44"/>
            <p:cNvSpPr txBox="1"/>
            <p:nvPr/>
          </p:nvSpPr>
          <p:spPr>
            <a:xfrm>
              <a:off x="50292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5" name="Shape 45"/>
            <p:cNvSpPr txBox="1"/>
            <p:nvPr/>
          </p:nvSpPr>
          <p:spPr>
            <a:xfrm>
              <a:off x="51816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9" name="Shape 49"/>
            <p:cNvSpPr txBox="1"/>
            <p:nvPr/>
          </p:nvSpPr>
          <p:spPr>
            <a:xfrm>
              <a:off x="5792787"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0" name="Shape 50"/>
            <p:cNvSpPr txBox="1"/>
            <p:nvPr/>
          </p:nvSpPr>
          <p:spPr>
            <a:xfrm>
              <a:off x="59436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1" name="Shape 51"/>
            <p:cNvSpPr txBox="1"/>
            <p:nvPr/>
          </p:nvSpPr>
          <p:spPr>
            <a:xfrm>
              <a:off x="60960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5" name="Shape 55"/>
            <p:cNvSpPr txBox="1"/>
            <p:nvPr/>
          </p:nvSpPr>
          <p:spPr>
            <a:xfrm>
              <a:off x="6707186"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6" name="Shape 56"/>
            <p:cNvSpPr txBox="1"/>
            <p:nvPr/>
          </p:nvSpPr>
          <p:spPr>
            <a:xfrm>
              <a:off x="68580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7" name="Shape 57"/>
            <p:cNvSpPr txBox="1"/>
            <p:nvPr/>
          </p:nvSpPr>
          <p:spPr>
            <a:xfrm>
              <a:off x="70104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1" name="Shape 61"/>
            <p:cNvSpPr txBox="1"/>
            <p:nvPr/>
          </p:nvSpPr>
          <p:spPr>
            <a:xfrm>
              <a:off x="7621586"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2" name="Shape 62"/>
            <p:cNvSpPr txBox="1"/>
            <p:nvPr/>
          </p:nvSpPr>
          <p:spPr>
            <a:xfrm>
              <a:off x="77724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3" name="Shape 63"/>
            <p:cNvSpPr txBox="1"/>
            <p:nvPr/>
          </p:nvSpPr>
          <p:spPr>
            <a:xfrm>
              <a:off x="79248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7" name="Shape 67"/>
            <p:cNvSpPr txBox="1"/>
            <p:nvPr/>
          </p:nvSpPr>
          <p:spPr>
            <a:xfrm>
              <a:off x="85344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8" name="Shape 68"/>
            <p:cNvSpPr txBox="1"/>
            <p:nvPr/>
          </p:nvSpPr>
          <p:spPr>
            <a:xfrm>
              <a:off x="8686800" y="9525"/>
              <a:ext cx="74611"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pSp>
      <p:sp>
        <p:nvSpPr>
          <p:cNvPr id="73" name="Shape 73"/>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74" name="Shape 74"/>
          <p:cNvSpPr txBox="1">
            <a:spLocks noGrp="1"/>
          </p:cNvSpPr>
          <p:nvPr>
            <p:ph type="body" idx="1"/>
          </p:nvPr>
        </p:nvSpPr>
        <p:spPr>
          <a:xfrm>
            <a:off x="1828800" y="1905000"/>
            <a:ext cx="6934199" cy="4190999"/>
          </a:xfrm>
          <a:prstGeom prst="rect">
            <a:avLst/>
          </a:prstGeom>
          <a:noFill/>
          <a:ln>
            <a:noFill/>
          </a:ln>
        </p:spPr>
        <p:txBody>
          <a:bodyPr lIns="91425" tIns="91425" rIns="91425" bIns="91425" anchor="t" anchorCtr="0"/>
          <a:lstStyle>
            <a:lvl1pPr marL="342900" marR="0" lvl="0" indent="-228600" algn="l" rtl="0">
              <a:spcBef>
                <a:spcPts val="480"/>
              </a:spcBef>
              <a:spcAft>
                <a:spcPts val="0"/>
              </a:spcAft>
              <a:buClr>
                <a:schemeClr val="folHlink"/>
              </a:buClr>
              <a:buFont typeface="Noto Symbol"/>
              <a:buChar char="■"/>
              <a:defRPr/>
            </a:lvl1pPr>
            <a:lvl2pPr marL="742950" marR="0" lvl="1" indent="-196850" algn="l" rtl="0">
              <a:spcBef>
                <a:spcPts val="400"/>
              </a:spcBef>
              <a:spcAft>
                <a:spcPts val="0"/>
              </a:spcAft>
              <a:buClr>
                <a:schemeClr val="folHlink"/>
              </a:buClr>
              <a:buFont typeface="Noto Symbol"/>
              <a:buChar char="■"/>
              <a:defRPr/>
            </a:lvl2pPr>
            <a:lvl3pPr marL="1143000" marR="0" lvl="2" indent="-114300" algn="l" rtl="0">
              <a:spcBef>
                <a:spcPts val="360"/>
              </a:spcBef>
              <a:spcAft>
                <a:spcPts val="0"/>
              </a:spcAft>
              <a:buClr>
                <a:schemeClr val="dk2"/>
              </a:buClr>
              <a:buFont typeface="Helvetica Neue"/>
              <a:buChar char="•"/>
              <a:defRPr/>
            </a:lvl3pPr>
            <a:lvl4pPr marL="1600200" marR="0" lvl="3" indent="-127000" algn="l" rtl="0">
              <a:spcBef>
                <a:spcPts val="320"/>
              </a:spcBef>
              <a:spcAft>
                <a:spcPts val="0"/>
              </a:spcAft>
              <a:buClr>
                <a:schemeClr val="hlink"/>
              </a:buClr>
              <a:buFont typeface="Helvetica Neue"/>
              <a:buChar char="•"/>
              <a:defRPr/>
            </a:lvl4pPr>
            <a:lvl5pPr marL="2057400" marR="0" lvl="4" indent="-142239" algn="l" rtl="0">
              <a:spcBef>
                <a:spcPts val="320"/>
              </a:spcBef>
              <a:spcAft>
                <a:spcPts val="0"/>
              </a:spcAft>
              <a:buClr>
                <a:schemeClr val="dk1"/>
              </a:buClr>
              <a:buFont typeface="Helvetica Neue"/>
              <a:buChar char="•"/>
              <a:defRPr/>
            </a:lvl5pPr>
            <a:lvl6pPr marL="2514600" marR="0" lvl="5" indent="-142239" algn="l" rtl="0">
              <a:spcBef>
                <a:spcPts val="320"/>
              </a:spcBef>
              <a:spcAft>
                <a:spcPts val="0"/>
              </a:spcAft>
              <a:buClr>
                <a:schemeClr val="dk1"/>
              </a:buClr>
              <a:buFont typeface="Helvetica Neue"/>
              <a:buChar char="•"/>
              <a:defRPr/>
            </a:lvl6pPr>
            <a:lvl7pPr marL="2971800" marR="0" lvl="6" indent="-142239" algn="l" rtl="0">
              <a:spcBef>
                <a:spcPts val="320"/>
              </a:spcBef>
              <a:spcAft>
                <a:spcPts val="0"/>
              </a:spcAft>
              <a:buClr>
                <a:schemeClr val="dk1"/>
              </a:buClr>
              <a:buFont typeface="Helvetica Neue"/>
              <a:buChar char="•"/>
              <a:defRPr/>
            </a:lvl7pPr>
            <a:lvl8pPr marL="3429000" marR="0" lvl="7" indent="-142240" algn="l" rtl="0">
              <a:spcBef>
                <a:spcPts val="320"/>
              </a:spcBef>
              <a:spcAft>
                <a:spcPts val="0"/>
              </a:spcAft>
              <a:buClr>
                <a:schemeClr val="dk1"/>
              </a:buClr>
              <a:buFont typeface="Helvetica Neue"/>
              <a:buChar char="•"/>
              <a:defRPr/>
            </a:lvl8pPr>
            <a:lvl9pPr marL="3886200" marR="0" lvl="8" indent="-142240" algn="l" rtl="0">
              <a:spcBef>
                <a:spcPts val="320"/>
              </a:spcBef>
              <a:spcAft>
                <a:spcPts val="0"/>
              </a:spcAft>
              <a:buClr>
                <a:schemeClr val="dk1"/>
              </a:buClr>
              <a:buFont typeface="Helvetica Neue"/>
              <a:buChar char="•"/>
              <a:defRPr/>
            </a:lvl9pPr>
          </a:lstStyle>
          <a:p>
            <a:endParaRPr/>
          </a:p>
        </p:txBody>
      </p:sp>
      <p:sp>
        <p:nvSpPr>
          <p:cNvPr id="75" name="Shape 75"/>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76" name="Shape 76"/>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96" name="Shape 196"/>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197" name="Shape 197"/>
          <p:cNvSpPr txBox="1">
            <a:spLocks noGrp="1"/>
          </p:cNvSpPr>
          <p:nvPr>
            <p:ph type="body" idx="1"/>
          </p:nvPr>
        </p:nvSpPr>
        <p:spPr>
          <a:xfrm>
            <a:off x="1828800" y="1905000"/>
            <a:ext cx="6934199" cy="4190999"/>
          </a:xfrm>
          <a:prstGeom prst="rect">
            <a:avLst/>
          </a:prstGeom>
          <a:noFill/>
          <a:ln>
            <a:noFill/>
          </a:ln>
        </p:spPr>
        <p:txBody>
          <a:bodyPr lIns="91425" tIns="91425" rIns="91425" bIns="91425" anchor="t" anchorCtr="0"/>
          <a:lstStyle>
            <a:lvl1pPr marL="342900" marR="0" lvl="0" indent="-228600" algn="l" rtl="0">
              <a:spcBef>
                <a:spcPts val="480"/>
              </a:spcBef>
              <a:spcAft>
                <a:spcPts val="0"/>
              </a:spcAft>
              <a:buClr>
                <a:schemeClr val="folHlink"/>
              </a:buClr>
              <a:buFont typeface="Noto Symbol"/>
              <a:buChar char="■"/>
              <a:defRPr/>
            </a:lvl1pPr>
            <a:lvl2pPr marL="742950" marR="0" lvl="1" indent="-196850" algn="l" rtl="0">
              <a:spcBef>
                <a:spcPts val="400"/>
              </a:spcBef>
              <a:spcAft>
                <a:spcPts val="0"/>
              </a:spcAft>
              <a:buClr>
                <a:schemeClr val="folHlink"/>
              </a:buClr>
              <a:buFont typeface="Noto Symbol"/>
              <a:buChar char="■"/>
              <a:defRPr/>
            </a:lvl2pPr>
            <a:lvl3pPr marL="1143000" marR="0" lvl="2" indent="-114300" algn="l" rtl="0">
              <a:spcBef>
                <a:spcPts val="360"/>
              </a:spcBef>
              <a:spcAft>
                <a:spcPts val="0"/>
              </a:spcAft>
              <a:buClr>
                <a:schemeClr val="dk2"/>
              </a:buClr>
              <a:buFont typeface="Helvetica Neue"/>
              <a:buChar char="•"/>
              <a:defRPr/>
            </a:lvl3pPr>
            <a:lvl4pPr marL="1600200" marR="0" lvl="3" indent="-127000" algn="l" rtl="0">
              <a:spcBef>
                <a:spcPts val="320"/>
              </a:spcBef>
              <a:spcAft>
                <a:spcPts val="0"/>
              </a:spcAft>
              <a:buClr>
                <a:schemeClr val="hlink"/>
              </a:buClr>
              <a:buFont typeface="Helvetica Neue"/>
              <a:buChar char="•"/>
              <a:defRPr/>
            </a:lvl4pPr>
            <a:lvl5pPr marL="2057400" marR="0" lvl="4" indent="-142239" algn="l" rtl="0">
              <a:spcBef>
                <a:spcPts val="320"/>
              </a:spcBef>
              <a:spcAft>
                <a:spcPts val="0"/>
              </a:spcAft>
              <a:buClr>
                <a:schemeClr val="dk1"/>
              </a:buClr>
              <a:buFont typeface="Helvetica Neue"/>
              <a:buChar char="•"/>
              <a:defRPr/>
            </a:lvl5pPr>
            <a:lvl6pPr marL="2514600" marR="0" lvl="5" indent="-142239" algn="l" rtl="0">
              <a:spcBef>
                <a:spcPts val="320"/>
              </a:spcBef>
              <a:spcAft>
                <a:spcPts val="0"/>
              </a:spcAft>
              <a:buClr>
                <a:schemeClr val="dk1"/>
              </a:buClr>
              <a:buFont typeface="Helvetica Neue"/>
              <a:buChar char="•"/>
              <a:defRPr/>
            </a:lvl6pPr>
            <a:lvl7pPr marL="2971800" marR="0" lvl="6" indent="-142239" algn="l" rtl="0">
              <a:spcBef>
                <a:spcPts val="320"/>
              </a:spcBef>
              <a:spcAft>
                <a:spcPts val="0"/>
              </a:spcAft>
              <a:buClr>
                <a:schemeClr val="dk1"/>
              </a:buClr>
              <a:buFont typeface="Helvetica Neue"/>
              <a:buChar char="•"/>
              <a:defRPr/>
            </a:lvl7pPr>
            <a:lvl8pPr marL="3429000" marR="0" lvl="7" indent="-142240" algn="l" rtl="0">
              <a:spcBef>
                <a:spcPts val="320"/>
              </a:spcBef>
              <a:spcAft>
                <a:spcPts val="0"/>
              </a:spcAft>
              <a:buClr>
                <a:schemeClr val="dk1"/>
              </a:buClr>
              <a:buFont typeface="Helvetica Neue"/>
              <a:buChar char="•"/>
              <a:defRPr/>
            </a:lvl8pPr>
            <a:lvl9pPr marL="3886200" marR="0" lvl="8" indent="-142240" algn="l" rtl="0">
              <a:spcBef>
                <a:spcPts val="320"/>
              </a:spcBef>
              <a:spcAft>
                <a:spcPts val="0"/>
              </a:spcAft>
              <a:buClr>
                <a:schemeClr val="dk1"/>
              </a:buClr>
              <a:buFont typeface="Helvetica Neue"/>
              <a:buChar char="•"/>
              <a:defRPr/>
            </a:lvl9pPr>
          </a:lstStyle>
          <a:p>
            <a:endParaRPr/>
          </a:p>
        </p:txBody>
      </p:sp>
      <p:sp>
        <p:nvSpPr>
          <p:cNvPr id="198" name="Shape 198"/>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99" name="Shape 199"/>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00" name="Shape 200"/>
          <p:cNvSpPr txBox="1">
            <a:spLocks noGrp="1"/>
          </p:cNvSpPr>
          <p:nvPr>
            <p:ph type="sldNum" idx="12"/>
          </p:nvPr>
        </p:nvSpPr>
        <p:spPr>
          <a:xfrm>
            <a:off x="6553200" y="62484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400" b="0" i="0" u="none" strike="noStrike" cap="none">
                <a:solidFill>
                  <a:schemeClr val="dk1"/>
                </a:solidFill>
                <a:latin typeface="Helvetica Neue"/>
                <a:ea typeface="Helvetica Neue"/>
                <a:cs typeface="Helvetica Neue"/>
                <a:sym typeface="Helvetica Neue"/>
              </a:rPr>
              <a:t>‹#›</a:t>
            </a:fld>
            <a:endParaRPr lang="en-US" sz="1400" b="0" i="0" u="none" strike="noStrike" cap="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1</a:t>
            </a:fld>
            <a:endParaRPr lang="en-US" sz="1000" b="0" i="0" u="none" strike="noStrike" cap="none">
              <a:solidFill>
                <a:schemeClr val="dk1"/>
              </a:solidFill>
              <a:latin typeface="Helvetica Neue"/>
              <a:ea typeface="Helvetica Neue"/>
              <a:cs typeface="Helvetica Neue"/>
              <a:sym typeface="Helvetica Neue"/>
            </a:endParaRPr>
          </a:p>
        </p:txBody>
      </p:sp>
      <p:sp>
        <p:nvSpPr>
          <p:cNvPr id="212" name="Shape 212"/>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213" name="Shape 213"/>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Chapter 29</a:t>
            </a:r>
          </a:p>
        </p:txBody>
      </p:sp>
      <p:sp>
        <p:nvSpPr>
          <p:cNvPr id="214" name="Shape 214"/>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75000"/>
              <a:buFont typeface="Noto Symbol"/>
              <a:buChar char="■"/>
            </a:pPr>
            <a:r>
              <a:rPr lang="en-US" sz="2400" b="1" i="0" u="none" strike="noStrike" cap="none">
                <a:solidFill>
                  <a:schemeClr val="folHlink"/>
                </a:solidFill>
                <a:latin typeface="Helvetica Neue"/>
                <a:ea typeface="Helvetica Neue"/>
                <a:cs typeface="Helvetica Neue"/>
                <a:sym typeface="Helvetica Neue"/>
              </a:rPr>
              <a:t>Software Configuration Management</a:t>
            </a:r>
          </a:p>
        </p:txBody>
      </p:sp>
      <p:sp>
        <p:nvSpPr>
          <p:cNvPr id="215" name="Shape 215"/>
          <p:cNvSpPr txBox="1"/>
          <p:nvPr/>
        </p:nvSpPr>
        <p:spPr>
          <a:xfrm>
            <a:off x="2133600" y="2438400"/>
            <a:ext cx="6476999" cy="33242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1800" b="0" i="1" u="none" strike="noStrike" cap="none">
                <a:solidFill>
                  <a:schemeClr val="dk2"/>
                </a:solidFill>
                <a:latin typeface="Helvetica Neue"/>
                <a:ea typeface="Helvetica Neue"/>
                <a:cs typeface="Helvetica Neue"/>
                <a:sym typeface="Helvetica Neue"/>
              </a:rPr>
              <a:t>Slide Set to accompany</a:t>
            </a:r>
            <a:r>
              <a:rPr lang="en-US" sz="3200" b="0" i="1" u="none" strike="noStrike" cap="none">
                <a:solidFill>
                  <a:schemeClr val="dk2"/>
                </a:solidFill>
                <a:latin typeface="Helvetica Neue"/>
                <a:ea typeface="Helvetica Neue"/>
                <a:cs typeface="Helvetica Neue"/>
                <a:sym typeface="Helvetica Neue"/>
              </a:rPr>
              <a:t/>
            </a:r>
            <a:br>
              <a:rPr lang="en-US" sz="3200" b="0" i="1" u="none" strike="noStrike" cap="none">
                <a:solidFill>
                  <a:schemeClr val="dk2"/>
                </a:solidFill>
                <a:latin typeface="Helvetica Neue"/>
                <a:ea typeface="Helvetica Neue"/>
                <a:cs typeface="Helvetica Neue"/>
                <a:sym typeface="Helvetica Neue"/>
              </a:rPr>
            </a:br>
            <a:r>
              <a:rPr lang="en-US" sz="2000" b="0" i="1" u="none" strike="noStrike" cap="none">
                <a:solidFill>
                  <a:schemeClr val="dk2"/>
                </a:solidFill>
                <a:latin typeface="Helvetica Neue"/>
                <a:ea typeface="Helvetica Neue"/>
                <a:cs typeface="Helvetica Neue"/>
                <a:sym typeface="Helvetica Neue"/>
              </a:rPr>
              <a:t>Software Engineering: A Practitioner’s Approach, 8/e</a:t>
            </a:r>
            <a:r>
              <a:rPr lang="en-US" sz="2400" b="0" i="1" u="none" strike="noStrike" cap="none">
                <a:solidFill>
                  <a:schemeClr val="dk2"/>
                </a:solidFill>
                <a:latin typeface="Helvetica Neue"/>
                <a:ea typeface="Helvetica Neue"/>
                <a:cs typeface="Helvetica Neue"/>
                <a:sym typeface="Helvetica Neue"/>
              </a:rPr>
              <a:t> </a:t>
            </a:r>
          </a:p>
          <a:p>
            <a:pPr marL="0" marR="0" lvl="0" indent="0" algn="l" rtl="0">
              <a:lnSpc>
                <a:spcPct val="100000"/>
              </a:lnSpc>
              <a:spcBef>
                <a:spcPts val="0"/>
              </a:spcBef>
              <a:spcAft>
                <a:spcPts val="0"/>
              </a:spcAft>
              <a:buClr>
                <a:schemeClr val="dk1"/>
              </a:buClr>
              <a:buSzPct val="25000"/>
              <a:buFont typeface="Arial"/>
              <a:buNone/>
            </a:pPr>
            <a:r>
              <a:rPr lang="en-US" sz="1600" b="1" i="0" u="none" strike="noStrike" cap="none">
                <a:solidFill>
                  <a:schemeClr val="dk1"/>
                </a:solidFill>
                <a:latin typeface="Arial"/>
                <a:ea typeface="Arial"/>
                <a:cs typeface="Arial"/>
                <a:sym typeface="Arial"/>
              </a:rPr>
              <a:t>by Roger S. Pressman and Bruce R. Maxim</a:t>
            </a:r>
          </a:p>
          <a:p>
            <a:pPr marL="0" marR="0" lvl="0" indent="0" algn="l" rtl="0">
              <a:lnSpc>
                <a:spcPct val="100000"/>
              </a:lnSpc>
              <a:spcBef>
                <a:spcPts val="0"/>
              </a:spcBef>
              <a:spcAft>
                <a:spcPts val="0"/>
              </a:spcAft>
              <a:buClr>
                <a:schemeClr val="dk1"/>
              </a:buClr>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Slides copyright © 1996, 2001, 2005, 2009, 2014</a:t>
            </a:r>
            <a:r>
              <a:rPr lang="en-US" sz="1800" b="0" i="0" u="none" strike="noStrike" cap="none">
                <a:solidFill>
                  <a:schemeClr val="dk1"/>
                </a:solidFill>
                <a:latin typeface="Arial"/>
                <a:ea typeface="Arial"/>
                <a:cs typeface="Arial"/>
                <a:sym typeface="Arial"/>
              </a:rPr>
              <a:t> </a:t>
            </a:r>
            <a:r>
              <a:rPr lang="en-US" sz="1200" b="1" i="0" u="none" strike="noStrike" cap="none">
                <a:solidFill>
                  <a:schemeClr val="dk1"/>
                </a:solidFill>
                <a:latin typeface="Arial"/>
                <a:ea typeface="Arial"/>
                <a:cs typeface="Arial"/>
                <a:sym typeface="Arial"/>
              </a:rPr>
              <a:t>by Roger S. Pressman</a:t>
            </a:r>
          </a:p>
          <a:p>
            <a:pPr marL="0" marR="0" lvl="0" indent="0" algn="l" rtl="0">
              <a:lnSpc>
                <a:spcPct val="100000"/>
              </a:lnSpc>
              <a:spcBef>
                <a:spcPts val="0"/>
              </a:spcBef>
              <a:spcAft>
                <a:spcPts val="0"/>
              </a:spcAft>
              <a:buClr>
                <a:schemeClr val="dk1"/>
              </a:buClr>
              <a:buFont typeface="Arial"/>
              <a:buNone/>
            </a:pPr>
            <a:endParaRPr sz="1800" b="1" i="1"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r>
              <a:rPr lang="en-US" sz="1800" b="1" i="1" u="none" strike="noStrike" cap="none">
                <a:solidFill>
                  <a:schemeClr val="dk2"/>
                </a:solidFill>
                <a:latin typeface="Arial"/>
                <a:ea typeface="Arial"/>
                <a:cs typeface="Arial"/>
                <a:sym typeface="Arial"/>
              </a:rPr>
              <a:t>For non-profit educational use only</a:t>
            </a: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Arial"/>
                <a:ea typeface="Arial"/>
                <a:cs typeface="Arial"/>
                <a:sym typeface="Arial"/>
              </a:rPr>
              <a:t>May be reproduced ONLY for student use at the university level when used in conjunction with </a:t>
            </a:r>
            <a:r>
              <a:rPr lang="en-US" sz="1200" b="0" i="1" u="none" strike="noStrike" cap="none">
                <a:solidFill>
                  <a:schemeClr val="dk1"/>
                </a:solidFill>
                <a:latin typeface="Arial"/>
                <a:ea typeface="Arial"/>
                <a:cs typeface="Arial"/>
                <a:sym typeface="Arial"/>
              </a:rPr>
              <a:t>Software Engineering: A Practitioner's Approach, 8/e. </a:t>
            </a:r>
            <a:r>
              <a:rPr lang="en-US" sz="1200" b="0" i="0" u="none" strike="noStrike" cap="none">
                <a:solidFill>
                  <a:schemeClr val="dk1"/>
                </a:solidFill>
                <a:latin typeface="Arial"/>
                <a:ea typeface="Arial"/>
                <a:cs typeface="Arial"/>
                <a:sym typeface="Arial"/>
              </a:rPr>
              <a:t>Any other reproduction or use is prohibited without the express written permission of the author.</a:t>
            </a: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10</a:t>
            </a:fld>
            <a:endParaRPr lang="en-US" sz="1000" b="0" i="0" u="none" strike="noStrike" cap="none">
              <a:solidFill>
                <a:schemeClr val="dk1"/>
              </a:solidFill>
              <a:latin typeface="Helvetica Neue"/>
              <a:ea typeface="Helvetica Neue"/>
              <a:cs typeface="Helvetica Neue"/>
              <a:sym typeface="Helvetica Neue"/>
            </a:endParaRPr>
          </a:p>
        </p:txBody>
      </p:sp>
      <p:sp>
        <p:nvSpPr>
          <p:cNvPr id="333" name="Shape 333"/>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34" name="Shape 334"/>
          <p:cNvSpPr txBox="1">
            <a:spLocks noGrp="1"/>
          </p:cNvSpPr>
          <p:nvPr>
            <p:ph type="title"/>
          </p:nvPr>
        </p:nvSpPr>
        <p:spPr>
          <a:xfrm>
            <a:off x="1219200" y="10668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Repository Features</a:t>
            </a:r>
          </a:p>
        </p:txBody>
      </p:sp>
      <p:sp>
        <p:nvSpPr>
          <p:cNvPr id="335" name="Shape 335"/>
          <p:cNvSpPr txBox="1">
            <a:spLocks noGrp="1"/>
          </p:cNvSpPr>
          <p:nvPr>
            <p:ph type="body" idx="1"/>
          </p:nvPr>
        </p:nvSpPr>
        <p:spPr>
          <a:xfrm>
            <a:off x="1828800" y="1828800"/>
            <a:ext cx="6862762" cy="4498975"/>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1600" b="1" i="0" u="none" strike="noStrike" cap="none">
                <a:solidFill>
                  <a:schemeClr val="folHlink"/>
                </a:solidFill>
                <a:latin typeface="Helvetica Neue"/>
                <a:ea typeface="Helvetica Neue"/>
                <a:cs typeface="Helvetica Neue"/>
                <a:sym typeface="Helvetica Neue"/>
              </a:rPr>
              <a:t>Versioning. </a:t>
            </a:r>
          </a:p>
          <a:p>
            <a:pPr marL="742950" marR="0" lvl="1" indent="-285750" algn="l" rtl="0">
              <a:lnSpc>
                <a:spcPct val="90000"/>
              </a:lnSpc>
              <a:spcBef>
                <a:spcPts val="280"/>
              </a:spcBef>
              <a:spcAft>
                <a:spcPts val="0"/>
              </a:spcAft>
              <a:buClr>
                <a:schemeClr val="folHlink"/>
              </a:buClr>
              <a:buSzPct val="70000"/>
              <a:buFont typeface="Noto Symbol"/>
              <a:buChar char="■"/>
            </a:pPr>
            <a:r>
              <a:rPr lang="en-US" sz="1400" b="0" i="0" u="none" strike="noStrike" cap="none">
                <a:solidFill>
                  <a:schemeClr val="dk1"/>
                </a:solidFill>
                <a:latin typeface="Helvetica Neue"/>
                <a:ea typeface="Helvetica Neue"/>
                <a:cs typeface="Helvetica Neue"/>
                <a:sym typeface="Helvetica Neue"/>
              </a:rPr>
              <a:t>saves all of these versions to enable effective management of product releases and to permit developers to go back to previous versions</a:t>
            </a:r>
          </a:p>
          <a:p>
            <a:pPr marL="342900" marR="0" lvl="0" indent="-342900" algn="l" rtl="0">
              <a:lnSpc>
                <a:spcPct val="90000"/>
              </a:lnSpc>
              <a:spcBef>
                <a:spcPts val="320"/>
              </a:spcBef>
              <a:spcAft>
                <a:spcPts val="0"/>
              </a:spcAft>
              <a:buClr>
                <a:schemeClr val="folHlink"/>
              </a:buClr>
              <a:buSzPct val="75000"/>
              <a:buFont typeface="Noto Symbol"/>
              <a:buChar char="■"/>
            </a:pPr>
            <a:r>
              <a:rPr lang="en-US" sz="1600" b="1" i="0" u="none" strike="noStrike" cap="none">
                <a:solidFill>
                  <a:schemeClr val="folHlink"/>
                </a:solidFill>
                <a:latin typeface="Helvetica Neue"/>
                <a:ea typeface="Helvetica Neue"/>
                <a:cs typeface="Helvetica Neue"/>
                <a:sym typeface="Helvetica Neue"/>
              </a:rPr>
              <a:t>Dependency tracking and change management. </a:t>
            </a:r>
            <a:r>
              <a:rPr lang="en-US" sz="1600" b="0" i="0" u="none" strike="noStrike" cap="none">
                <a:solidFill>
                  <a:schemeClr val="folHlink"/>
                </a:solidFill>
                <a:latin typeface="Helvetica Neue"/>
                <a:ea typeface="Helvetica Neue"/>
                <a:cs typeface="Helvetica Neue"/>
                <a:sym typeface="Helvetica Neue"/>
              </a:rPr>
              <a:t> </a:t>
            </a:r>
          </a:p>
          <a:p>
            <a:pPr marL="742950" marR="0" lvl="1" indent="-285750" algn="l" rtl="0">
              <a:lnSpc>
                <a:spcPct val="90000"/>
              </a:lnSpc>
              <a:spcBef>
                <a:spcPts val="280"/>
              </a:spcBef>
              <a:spcAft>
                <a:spcPts val="0"/>
              </a:spcAft>
              <a:buClr>
                <a:schemeClr val="folHlink"/>
              </a:buClr>
              <a:buSzPct val="70000"/>
              <a:buFont typeface="Noto Symbol"/>
              <a:buChar char="■"/>
            </a:pPr>
            <a:r>
              <a:rPr lang="en-US" sz="1400" b="0" i="0" u="none" strike="noStrike" cap="none">
                <a:solidFill>
                  <a:schemeClr val="dk1"/>
                </a:solidFill>
                <a:latin typeface="Helvetica Neue"/>
                <a:ea typeface="Helvetica Neue"/>
                <a:cs typeface="Helvetica Neue"/>
                <a:sym typeface="Helvetica Neue"/>
              </a:rPr>
              <a:t>The repository manages a wide variety of relationships among the data elements stored in it. </a:t>
            </a:r>
          </a:p>
          <a:p>
            <a:pPr marL="342900" marR="0" lvl="0" indent="-342900" algn="l" rtl="0">
              <a:lnSpc>
                <a:spcPct val="90000"/>
              </a:lnSpc>
              <a:spcBef>
                <a:spcPts val="320"/>
              </a:spcBef>
              <a:spcAft>
                <a:spcPts val="0"/>
              </a:spcAft>
              <a:buClr>
                <a:schemeClr val="folHlink"/>
              </a:buClr>
              <a:buSzPct val="75000"/>
              <a:buFont typeface="Noto Symbol"/>
              <a:buChar char="■"/>
            </a:pPr>
            <a:r>
              <a:rPr lang="en-US" sz="1600" b="1" i="0" u="none" strike="noStrike" cap="none">
                <a:solidFill>
                  <a:schemeClr val="folHlink"/>
                </a:solidFill>
                <a:latin typeface="Helvetica Neue"/>
                <a:ea typeface="Helvetica Neue"/>
                <a:cs typeface="Helvetica Neue"/>
                <a:sym typeface="Helvetica Neue"/>
              </a:rPr>
              <a:t>Requirements tracing.</a:t>
            </a:r>
            <a:r>
              <a:rPr lang="en-US" sz="1600" b="0" i="0" u="none" strike="noStrike" cap="none">
                <a:solidFill>
                  <a:schemeClr val="folHlink"/>
                </a:solidFill>
                <a:latin typeface="Helvetica Neue"/>
                <a:ea typeface="Helvetica Neue"/>
                <a:cs typeface="Helvetica Neue"/>
                <a:sym typeface="Helvetica Neue"/>
              </a:rPr>
              <a:t>  </a:t>
            </a:r>
          </a:p>
          <a:p>
            <a:pPr marL="742950" marR="0" lvl="1" indent="-285750" algn="l" rtl="0">
              <a:lnSpc>
                <a:spcPct val="90000"/>
              </a:lnSpc>
              <a:spcBef>
                <a:spcPts val="280"/>
              </a:spcBef>
              <a:spcAft>
                <a:spcPts val="0"/>
              </a:spcAft>
              <a:buClr>
                <a:schemeClr val="folHlink"/>
              </a:buClr>
              <a:buSzPct val="70000"/>
              <a:buFont typeface="Noto Symbol"/>
              <a:buChar char="■"/>
            </a:pPr>
            <a:r>
              <a:rPr lang="en-US" sz="1400" b="0" i="0" u="none" strike="noStrike" cap="none">
                <a:solidFill>
                  <a:schemeClr val="dk1"/>
                </a:solidFill>
                <a:latin typeface="Helvetica Neue"/>
                <a:ea typeface="Helvetica Neue"/>
                <a:cs typeface="Helvetica Neue"/>
                <a:sym typeface="Helvetica Neue"/>
              </a:rPr>
              <a:t>Provides the ability to track all the design and construction components and deliverables that result from a specific requirement specification</a:t>
            </a:r>
          </a:p>
          <a:p>
            <a:pPr marL="342900" marR="0" lvl="0" indent="-342900" algn="l" rtl="0">
              <a:lnSpc>
                <a:spcPct val="90000"/>
              </a:lnSpc>
              <a:spcBef>
                <a:spcPts val="320"/>
              </a:spcBef>
              <a:spcAft>
                <a:spcPts val="0"/>
              </a:spcAft>
              <a:buClr>
                <a:schemeClr val="folHlink"/>
              </a:buClr>
              <a:buSzPct val="75000"/>
              <a:buFont typeface="Noto Symbol"/>
              <a:buChar char="■"/>
            </a:pPr>
            <a:r>
              <a:rPr lang="en-US" sz="1600" b="1" i="0" u="none" strike="noStrike" cap="none">
                <a:solidFill>
                  <a:schemeClr val="folHlink"/>
                </a:solidFill>
                <a:latin typeface="Helvetica Neue"/>
                <a:ea typeface="Helvetica Neue"/>
                <a:cs typeface="Helvetica Neue"/>
                <a:sym typeface="Helvetica Neue"/>
              </a:rPr>
              <a:t>Configuration management. </a:t>
            </a:r>
            <a:r>
              <a:rPr lang="en-US" sz="1600" b="0" i="0" u="none" strike="noStrike" cap="none">
                <a:solidFill>
                  <a:schemeClr val="folHlink"/>
                </a:solidFill>
                <a:latin typeface="Helvetica Neue"/>
                <a:ea typeface="Helvetica Neue"/>
                <a:cs typeface="Helvetica Neue"/>
                <a:sym typeface="Helvetica Neue"/>
              </a:rPr>
              <a:t> </a:t>
            </a:r>
          </a:p>
          <a:p>
            <a:pPr marL="742950" marR="0" lvl="1" indent="-285750" algn="l" rtl="0">
              <a:lnSpc>
                <a:spcPct val="90000"/>
              </a:lnSpc>
              <a:spcBef>
                <a:spcPts val="280"/>
              </a:spcBef>
              <a:spcAft>
                <a:spcPts val="0"/>
              </a:spcAft>
              <a:buClr>
                <a:schemeClr val="folHlink"/>
              </a:buClr>
              <a:buSzPct val="70000"/>
              <a:buFont typeface="Noto Symbol"/>
              <a:buChar char="■"/>
            </a:pPr>
            <a:r>
              <a:rPr lang="en-US" sz="1400" b="0" i="0" u="none" strike="noStrike" cap="none">
                <a:solidFill>
                  <a:schemeClr val="dk1"/>
                </a:solidFill>
                <a:latin typeface="Helvetica Neue"/>
                <a:ea typeface="Helvetica Neue"/>
                <a:cs typeface="Helvetica Neue"/>
                <a:sym typeface="Helvetica Neue"/>
              </a:rPr>
              <a:t>Keeps track of a series of configurations representing specific project milestones or production releases. Version management provides the needed versions, and link management keeps track of interdependencies. </a:t>
            </a:r>
          </a:p>
          <a:p>
            <a:pPr marL="342900" marR="0" lvl="0" indent="-342900" algn="l" rtl="0">
              <a:lnSpc>
                <a:spcPct val="90000"/>
              </a:lnSpc>
              <a:spcBef>
                <a:spcPts val="900"/>
              </a:spcBef>
              <a:spcAft>
                <a:spcPts val="0"/>
              </a:spcAft>
              <a:buClr>
                <a:schemeClr val="folHlink"/>
              </a:buClr>
              <a:buSzPct val="75000"/>
              <a:buFont typeface="Noto Symbol"/>
              <a:buChar char="■"/>
            </a:pPr>
            <a:r>
              <a:rPr lang="en-US" sz="1600" b="1" i="0" u="none" strike="noStrike" cap="none">
                <a:solidFill>
                  <a:schemeClr val="folHlink"/>
                </a:solidFill>
                <a:latin typeface="Helvetica Neue"/>
                <a:ea typeface="Helvetica Neue"/>
                <a:cs typeface="Helvetica Neue"/>
                <a:sym typeface="Helvetica Neue"/>
              </a:rPr>
              <a:t>Audit trails. </a:t>
            </a:r>
            <a:r>
              <a:rPr lang="en-US" sz="1600" b="0" i="0" u="none" strike="noStrike" cap="none">
                <a:solidFill>
                  <a:schemeClr val="folHlink"/>
                </a:solidFill>
                <a:latin typeface="Helvetica Neue"/>
                <a:ea typeface="Helvetica Neue"/>
                <a:cs typeface="Helvetica Neue"/>
                <a:sym typeface="Helvetica Neue"/>
              </a:rPr>
              <a:t> </a:t>
            </a:r>
          </a:p>
          <a:p>
            <a:pPr marL="742950" marR="0" lvl="1" indent="-285750" algn="l" rtl="0">
              <a:lnSpc>
                <a:spcPct val="90000"/>
              </a:lnSpc>
              <a:spcBef>
                <a:spcPts val="900"/>
              </a:spcBef>
              <a:spcAft>
                <a:spcPts val="0"/>
              </a:spcAft>
              <a:buClr>
                <a:schemeClr val="folHlink"/>
              </a:buClr>
              <a:buSzPct val="70000"/>
              <a:buFont typeface="Noto Symbol"/>
              <a:buChar char="■"/>
            </a:pPr>
            <a:r>
              <a:rPr lang="en-US" sz="1400" b="0" i="0" u="none" strike="noStrike" cap="none">
                <a:solidFill>
                  <a:schemeClr val="dk1"/>
                </a:solidFill>
                <a:latin typeface="Helvetica Neue"/>
                <a:ea typeface="Helvetica Neue"/>
                <a:cs typeface="Helvetica Neue"/>
                <a:sym typeface="Helvetica Neue"/>
              </a:rPr>
              <a:t> establishes additional information about when, why, and by whom changes are made.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11</a:t>
            </a:fld>
            <a:endParaRPr lang="en-US" sz="1000" b="0" i="0" u="none" strike="noStrike" cap="none">
              <a:solidFill>
                <a:schemeClr val="dk1"/>
              </a:solidFill>
              <a:latin typeface="Helvetica Neue"/>
              <a:ea typeface="Helvetica Neue"/>
              <a:cs typeface="Helvetica Neue"/>
              <a:sym typeface="Helvetica Neue"/>
            </a:endParaRPr>
          </a:p>
        </p:txBody>
      </p:sp>
      <p:sp>
        <p:nvSpPr>
          <p:cNvPr id="341" name="Shape 341"/>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42" name="Shape 342"/>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SCM Elements</a:t>
            </a:r>
          </a:p>
        </p:txBody>
      </p:sp>
      <p:sp>
        <p:nvSpPr>
          <p:cNvPr id="343" name="Shape 343"/>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1800" b="0" i="1" u="none" strike="noStrike" cap="none">
                <a:solidFill>
                  <a:schemeClr val="folHlink"/>
                </a:solidFill>
                <a:latin typeface="Helvetica Neue"/>
                <a:ea typeface="Helvetica Neue"/>
                <a:cs typeface="Helvetica Neue"/>
                <a:sym typeface="Helvetica Neue"/>
              </a:rPr>
              <a:t>Component elements</a:t>
            </a:r>
            <a:r>
              <a:rPr lang="en-US" sz="1800" b="0" i="0" u="none" strike="noStrike" cap="none">
                <a:solidFill>
                  <a:schemeClr val="dk1"/>
                </a:solidFill>
                <a:latin typeface="Helvetica Neue"/>
                <a:ea typeface="Helvetica Neue"/>
                <a:cs typeface="Helvetica Neue"/>
                <a:sym typeface="Helvetica Neue"/>
              </a:rPr>
              <a:t>—a set of tools coupled within a file management system (e.g., a database) that enables access to and management of each software configuration item. </a:t>
            </a:r>
          </a:p>
          <a:p>
            <a:pPr marL="342900" marR="0" lvl="0" indent="-342900" algn="l" rtl="0">
              <a:lnSpc>
                <a:spcPct val="90000"/>
              </a:lnSpc>
              <a:spcBef>
                <a:spcPts val="300"/>
              </a:spcBef>
              <a:spcAft>
                <a:spcPts val="0"/>
              </a:spcAft>
              <a:buClr>
                <a:schemeClr val="folHlink"/>
              </a:buClr>
              <a:buSzPct val="75000"/>
              <a:buFont typeface="Noto Symbol"/>
              <a:buChar char="■"/>
            </a:pPr>
            <a:r>
              <a:rPr lang="en-US" sz="1800" b="0" i="1" u="none" strike="noStrike" cap="none">
                <a:solidFill>
                  <a:schemeClr val="folHlink"/>
                </a:solidFill>
                <a:latin typeface="Helvetica Neue"/>
                <a:ea typeface="Helvetica Neue"/>
                <a:cs typeface="Helvetica Neue"/>
                <a:sym typeface="Helvetica Neue"/>
              </a:rPr>
              <a:t>Process elements</a:t>
            </a:r>
            <a:r>
              <a:rPr lang="en-US" sz="1800" b="0" i="0" u="none" strike="noStrike" cap="none">
                <a:solidFill>
                  <a:schemeClr val="dk1"/>
                </a:solidFill>
                <a:latin typeface="Helvetica Neue"/>
                <a:ea typeface="Helvetica Neue"/>
                <a:cs typeface="Helvetica Neue"/>
                <a:sym typeface="Helvetica Neue"/>
              </a:rPr>
              <a:t>—a collection of procedures and tasks that define an effective approach to change management (and related activities) for all constituencies involved in the management, engineering and use of computer software.</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0" i="1" u="none" strike="noStrike" cap="none">
                <a:solidFill>
                  <a:schemeClr val="folHlink"/>
                </a:solidFill>
                <a:latin typeface="Helvetica Neue"/>
                <a:ea typeface="Helvetica Neue"/>
                <a:cs typeface="Helvetica Neue"/>
                <a:sym typeface="Helvetica Neue"/>
              </a:rPr>
              <a:t>Construction elements</a:t>
            </a:r>
            <a:r>
              <a:rPr lang="en-US" sz="1800" b="0" i="0" u="none" strike="noStrike" cap="none">
                <a:solidFill>
                  <a:schemeClr val="dk1"/>
                </a:solidFill>
                <a:latin typeface="Helvetica Neue"/>
                <a:ea typeface="Helvetica Neue"/>
                <a:cs typeface="Helvetica Neue"/>
                <a:sym typeface="Helvetica Neue"/>
              </a:rPr>
              <a:t>—a set of tools that automate the construction of software by ensuring that the proper set of validated components (i.e., the correct version) have been assembled.</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0" i="1" u="none" strike="noStrike" cap="none">
                <a:solidFill>
                  <a:schemeClr val="folHlink"/>
                </a:solidFill>
                <a:latin typeface="Helvetica Neue"/>
                <a:ea typeface="Helvetica Neue"/>
                <a:cs typeface="Helvetica Neue"/>
                <a:sym typeface="Helvetica Neue"/>
              </a:rPr>
              <a:t>Human elements</a:t>
            </a:r>
            <a:r>
              <a:rPr lang="en-US" sz="1800" b="0" i="0" u="none" strike="noStrike" cap="none">
                <a:solidFill>
                  <a:schemeClr val="dk1"/>
                </a:solidFill>
                <a:latin typeface="Helvetica Neue"/>
                <a:ea typeface="Helvetica Neue"/>
                <a:cs typeface="Helvetica Neue"/>
                <a:sym typeface="Helvetica Neue"/>
              </a:rPr>
              <a:t>—to implement effective SCM, the software team uses a set of tools and process features (encompassing other CM elements)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12</a:t>
            </a:fld>
            <a:endParaRPr lang="en-US" sz="1000" b="0" i="0" u="none" strike="noStrike" cap="none">
              <a:solidFill>
                <a:schemeClr val="dk1"/>
              </a:solidFill>
              <a:latin typeface="Helvetica Neue"/>
              <a:ea typeface="Helvetica Neue"/>
              <a:cs typeface="Helvetica Neue"/>
              <a:sym typeface="Helvetica Neue"/>
            </a:endParaRPr>
          </a:p>
        </p:txBody>
      </p:sp>
      <p:sp>
        <p:nvSpPr>
          <p:cNvPr id="349" name="Shape 349"/>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50" name="Shape 350"/>
          <p:cNvSpPr txBox="1">
            <a:spLocks noGrp="1"/>
          </p:cNvSpPr>
          <p:nvPr>
            <p:ph type="title"/>
          </p:nvPr>
        </p:nvSpPr>
        <p:spPr>
          <a:xfrm>
            <a:off x="1219200" y="10668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The SCM Process</a:t>
            </a:r>
          </a:p>
        </p:txBody>
      </p:sp>
      <p:sp>
        <p:nvSpPr>
          <p:cNvPr id="351" name="Shape 351"/>
          <p:cNvSpPr txBox="1">
            <a:spLocks noGrp="1"/>
          </p:cNvSpPr>
          <p:nvPr>
            <p:ph type="body" idx="1"/>
          </p:nvPr>
        </p:nvSpPr>
        <p:spPr>
          <a:xfrm>
            <a:off x="1828800" y="2362200"/>
            <a:ext cx="6662736" cy="35052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1800" b="0" i="0" u="none" strike="noStrike" cap="none" dirty="0">
                <a:solidFill>
                  <a:schemeClr val="dk1"/>
                </a:solidFill>
                <a:latin typeface="Helvetica Neue"/>
                <a:ea typeface="Helvetica Neue"/>
                <a:cs typeface="Helvetica Neue"/>
                <a:sym typeface="Helvetica Neue"/>
              </a:rPr>
              <a:t>How does a software team identify the discrete elements of a software configuration?</a:t>
            </a:r>
          </a:p>
          <a:p>
            <a:pPr marL="342900" marR="0" lvl="0" indent="-342900" algn="l" rtl="0">
              <a:lnSpc>
                <a:spcPct val="90000"/>
              </a:lnSpc>
              <a:spcBef>
                <a:spcPts val="300"/>
              </a:spcBef>
              <a:spcAft>
                <a:spcPts val="0"/>
              </a:spcAft>
              <a:buClr>
                <a:schemeClr val="folHlink"/>
              </a:buClr>
              <a:buSzPct val="75000"/>
              <a:buFont typeface="Noto Symbol"/>
              <a:buChar char="■"/>
            </a:pPr>
            <a:r>
              <a:rPr lang="en-US" sz="1800" b="0" i="0" u="none" strike="noStrike" cap="none" dirty="0">
                <a:solidFill>
                  <a:schemeClr val="dk1"/>
                </a:solidFill>
                <a:latin typeface="Helvetica Neue"/>
                <a:ea typeface="Helvetica Neue"/>
                <a:cs typeface="Helvetica Neue"/>
                <a:sym typeface="Helvetica Neue"/>
              </a:rPr>
              <a:t>How does an organization manage the many existing versions of a program (and its documentation) in a manner that will enable change to be accommodated efficiently?</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0" i="0" u="none" strike="noStrike" cap="none" dirty="0">
                <a:solidFill>
                  <a:schemeClr val="dk1"/>
                </a:solidFill>
                <a:latin typeface="Helvetica Neue"/>
                <a:ea typeface="Helvetica Neue"/>
                <a:cs typeface="Helvetica Neue"/>
                <a:sym typeface="Helvetica Neue"/>
              </a:rPr>
              <a:t>How does an organization control changes before and after software is released to a customer?</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0" i="0" u="none" strike="noStrike" cap="none" dirty="0">
                <a:solidFill>
                  <a:schemeClr val="dk1"/>
                </a:solidFill>
                <a:latin typeface="Helvetica Neue"/>
                <a:ea typeface="Helvetica Neue"/>
                <a:cs typeface="Helvetica Neue"/>
                <a:sym typeface="Helvetica Neue"/>
              </a:rPr>
              <a:t>Who has responsibility for approving and ranking changes? </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0" i="0" u="none" strike="noStrike" cap="none" dirty="0">
                <a:solidFill>
                  <a:schemeClr val="dk1"/>
                </a:solidFill>
                <a:latin typeface="Helvetica Neue"/>
                <a:ea typeface="Helvetica Neue"/>
                <a:cs typeface="Helvetica Neue"/>
                <a:sym typeface="Helvetica Neue"/>
              </a:rPr>
              <a:t>How can we ensure that changes have been made properly?</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0" i="0" u="none" strike="noStrike" cap="none" dirty="0">
                <a:solidFill>
                  <a:schemeClr val="dk1"/>
                </a:solidFill>
                <a:latin typeface="Helvetica Neue"/>
                <a:ea typeface="Helvetica Neue"/>
                <a:cs typeface="Helvetica Neue"/>
                <a:sym typeface="Helvetica Neue"/>
              </a:rPr>
              <a:t>What mechanism is used to appraise others of changes that are made? </a:t>
            </a:r>
          </a:p>
          <a:p>
            <a:pPr marL="342900" marR="0" lvl="0" indent="-342900" algn="l" rtl="0">
              <a:spcBef>
                <a:spcPts val="360"/>
              </a:spcBef>
              <a:spcAft>
                <a:spcPts val="0"/>
              </a:spcAft>
              <a:buClr>
                <a:schemeClr val="folHlink"/>
              </a:buClr>
              <a:buSzPct val="75000"/>
              <a:buFont typeface="Noto Symbol"/>
              <a:buNone/>
            </a:pPr>
            <a:endParaRPr sz="1800" b="0" i="0" u="none" strike="noStrike" cap="none" dirty="0">
              <a:solidFill>
                <a:schemeClr val="dk1"/>
              </a:solidFill>
              <a:latin typeface="Helvetica Neue"/>
              <a:ea typeface="Helvetica Neue"/>
              <a:cs typeface="Helvetica Neue"/>
              <a:sym typeface="Helvetica Neue"/>
            </a:endParaRPr>
          </a:p>
        </p:txBody>
      </p:sp>
      <p:sp>
        <p:nvSpPr>
          <p:cNvPr id="352" name="Shape 352"/>
          <p:cNvSpPr txBox="1"/>
          <p:nvPr/>
        </p:nvSpPr>
        <p:spPr>
          <a:xfrm>
            <a:off x="1752600" y="1981200"/>
            <a:ext cx="6083808" cy="4206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folHlink"/>
              </a:buClr>
              <a:buSzPct val="25000"/>
              <a:buFont typeface="Quattrocento"/>
              <a:buNone/>
            </a:pPr>
            <a:r>
              <a:rPr lang="en-US" sz="2400" b="0" i="1" u="none" strike="noStrike" cap="none" dirty="0">
                <a:solidFill>
                  <a:schemeClr val="folHlink"/>
                </a:solidFill>
                <a:latin typeface="Quattrocento"/>
                <a:ea typeface="Quattrocento"/>
                <a:cs typeface="Quattrocento"/>
                <a:sym typeface="Quattrocento"/>
              </a:rPr>
              <a:t>Addresses the following questions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13</a:t>
            </a:fld>
            <a:endParaRPr lang="en-US" sz="1000" b="0" i="0" u="none" strike="noStrike" cap="none">
              <a:solidFill>
                <a:schemeClr val="dk1"/>
              </a:solidFill>
              <a:latin typeface="Helvetica Neue"/>
              <a:ea typeface="Helvetica Neue"/>
              <a:cs typeface="Helvetica Neue"/>
              <a:sym typeface="Helvetica Neue"/>
            </a:endParaRPr>
          </a:p>
        </p:txBody>
      </p:sp>
      <p:sp>
        <p:nvSpPr>
          <p:cNvPr id="358" name="Shape 358"/>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59" name="Shape 359"/>
          <p:cNvSpPr txBox="1">
            <a:spLocks noGrp="1"/>
          </p:cNvSpPr>
          <p:nvPr>
            <p:ph type="title"/>
          </p:nvPr>
        </p:nvSpPr>
        <p:spPr>
          <a:xfrm>
            <a:off x="1219200" y="10668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The SCM Process</a:t>
            </a:r>
          </a:p>
        </p:txBody>
      </p:sp>
      <p:pic>
        <p:nvPicPr>
          <p:cNvPr id="360" name="Shape 360"/>
          <p:cNvPicPr preferRelativeResize="0"/>
          <p:nvPr/>
        </p:nvPicPr>
        <p:blipFill rotWithShape="1">
          <a:blip r:embed="rId3">
            <a:alphaModFix/>
          </a:blip>
          <a:srcRect/>
          <a:stretch/>
        </p:blipFill>
        <p:spPr>
          <a:xfrm>
            <a:off x="2667000" y="1524000"/>
            <a:ext cx="4421187" cy="476567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14</a:t>
            </a:fld>
            <a:endParaRPr lang="en-US" sz="1000" b="0" i="0" u="none" strike="noStrike" cap="none">
              <a:solidFill>
                <a:schemeClr val="dk1"/>
              </a:solidFill>
              <a:latin typeface="Helvetica Neue"/>
              <a:ea typeface="Helvetica Neue"/>
              <a:cs typeface="Helvetica Neue"/>
              <a:sym typeface="Helvetica Neue"/>
            </a:endParaRPr>
          </a:p>
        </p:txBody>
      </p:sp>
      <p:sp>
        <p:nvSpPr>
          <p:cNvPr id="366" name="Shape 366"/>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67" name="Shape 367"/>
          <p:cNvSpPr txBox="1">
            <a:spLocks noGrp="1"/>
          </p:cNvSpPr>
          <p:nvPr>
            <p:ph type="title"/>
          </p:nvPr>
        </p:nvSpPr>
        <p:spPr>
          <a:xfrm>
            <a:off x="1219200" y="11430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Version Control</a:t>
            </a:r>
          </a:p>
        </p:txBody>
      </p:sp>
      <p:sp>
        <p:nvSpPr>
          <p:cNvPr id="368" name="Shape 368"/>
          <p:cNvSpPr txBox="1">
            <a:spLocks noGrp="1"/>
          </p:cNvSpPr>
          <p:nvPr>
            <p:ph type="body" idx="1"/>
          </p:nvPr>
        </p:nvSpPr>
        <p:spPr>
          <a:xfrm>
            <a:off x="1828800" y="1905000"/>
            <a:ext cx="6781800" cy="40385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Version control combines procedures and tools to manage different versions of configuration objects that are created during the software process</a:t>
            </a:r>
          </a:p>
          <a:p>
            <a:pPr marL="342900" marR="0" lvl="0" indent="-342900" algn="l" rtl="0">
              <a:lnSpc>
                <a:spcPct val="90000"/>
              </a:lnSpc>
              <a:spcBef>
                <a:spcPts val="30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A version control system implements or is directly integrated with four major capabilities: </a:t>
            </a:r>
          </a:p>
          <a:p>
            <a:pPr marL="742950" marR="0" lvl="1" indent="-285750" algn="l" rtl="0">
              <a:lnSpc>
                <a:spcPct val="90000"/>
              </a:lnSpc>
              <a:spcBef>
                <a:spcPts val="300"/>
              </a:spcBef>
              <a:spcAft>
                <a:spcPts val="0"/>
              </a:spcAft>
              <a:buClr>
                <a:schemeClr val="folHlink"/>
              </a:buClr>
              <a:buSzPct val="70000"/>
              <a:buFont typeface="Noto Symbol"/>
              <a:buChar char="■"/>
            </a:pPr>
            <a:r>
              <a:rPr lang="en-US" sz="1600" b="0" i="0" u="none" strike="noStrike" cap="none">
                <a:solidFill>
                  <a:schemeClr val="dk1"/>
                </a:solidFill>
                <a:latin typeface="Helvetica Neue"/>
                <a:ea typeface="Helvetica Neue"/>
                <a:cs typeface="Helvetica Neue"/>
                <a:sym typeface="Helvetica Neue"/>
              </a:rPr>
              <a:t> a </a:t>
            </a:r>
            <a:r>
              <a:rPr lang="en-US" sz="1600" b="0" i="1" u="none" strike="noStrike" cap="none">
                <a:solidFill>
                  <a:schemeClr val="folHlink"/>
                </a:solidFill>
                <a:latin typeface="Helvetica Neue"/>
                <a:ea typeface="Helvetica Neue"/>
                <a:cs typeface="Helvetica Neue"/>
                <a:sym typeface="Helvetica Neue"/>
              </a:rPr>
              <a:t>project database (repository)</a:t>
            </a:r>
            <a:r>
              <a:rPr lang="en-US" sz="1600" b="0" i="0" u="none" strike="noStrike" cap="none">
                <a:solidFill>
                  <a:schemeClr val="dk1"/>
                </a:solidFill>
                <a:latin typeface="Helvetica Neue"/>
                <a:ea typeface="Helvetica Neue"/>
                <a:cs typeface="Helvetica Neue"/>
                <a:sym typeface="Helvetica Neue"/>
              </a:rPr>
              <a:t> that stores all relevant configuration objects</a:t>
            </a:r>
          </a:p>
          <a:p>
            <a:pPr marL="742950" marR="0" lvl="1" indent="-285750" algn="l" rtl="0">
              <a:lnSpc>
                <a:spcPct val="90000"/>
              </a:lnSpc>
              <a:spcBef>
                <a:spcPts val="300"/>
              </a:spcBef>
              <a:spcAft>
                <a:spcPts val="0"/>
              </a:spcAft>
              <a:buClr>
                <a:schemeClr val="folHlink"/>
              </a:buClr>
              <a:buSzPct val="70000"/>
              <a:buFont typeface="Noto Symbol"/>
              <a:buChar char="■"/>
            </a:pPr>
            <a:r>
              <a:rPr lang="en-US" sz="1600" b="0" i="0" u="none" strike="noStrike" cap="none">
                <a:solidFill>
                  <a:schemeClr val="dk1"/>
                </a:solidFill>
                <a:latin typeface="Helvetica Neue"/>
                <a:ea typeface="Helvetica Neue"/>
                <a:cs typeface="Helvetica Neue"/>
                <a:sym typeface="Helvetica Neue"/>
              </a:rPr>
              <a:t> a </a:t>
            </a:r>
            <a:r>
              <a:rPr lang="en-US" sz="1600" b="0" i="1" u="none" strike="noStrike" cap="none">
                <a:solidFill>
                  <a:schemeClr val="folHlink"/>
                </a:solidFill>
                <a:latin typeface="Helvetica Neue"/>
                <a:ea typeface="Helvetica Neue"/>
                <a:cs typeface="Helvetica Neue"/>
                <a:sym typeface="Helvetica Neue"/>
              </a:rPr>
              <a:t>version management</a:t>
            </a:r>
            <a:r>
              <a:rPr lang="en-US" sz="1600" b="0" i="0" u="none" strike="noStrike" cap="none">
                <a:solidFill>
                  <a:schemeClr val="dk1"/>
                </a:solidFill>
                <a:latin typeface="Helvetica Neue"/>
                <a:ea typeface="Helvetica Neue"/>
                <a:cs typeface="Helvetica Neue"/>
                <a:sym typeface="Helvetica Neue"/>
              </a:rPr>
              <a:t> capability that stores all versions of a configuration object (or enables any version to be constructed using differences from past versions); </a:t>
            </a:r>
          </a:p>
          <a:p>
            <a:pPr marL="742950" marR="0" lvl="1" indent="-285750" algn="l" rtl="0">
              <a:lnSpc>
                <a:spcPct val="90000"/>
              </a:lnSpc>
              <a:spcBef>
                <a:spcPts val="300"/>
              </a:spcBef>
              <a:spcAft>
                <a:spcPts val="0"/>
              </a:spcAft>
              <a:buClr>
                <a:schemeClr val="folHlink"/>
              </a:buClr>
              <a:buSzPct val="70000"/>
              <a:buFont typeface="Noto Symbol"/>
              <a:buChar char="■"/>
            </a:pPr>
            <a:r>
              <a:rPr lang="en-US" sz="1600" b="0" i="0" u="none" strike="noStrike" cap="none">
                <a:solidFill>
                  <a:schemeClr val="dk1"/>
                </a:solidFill>
                <a:latin typeface="Helvetica Neue"/>
                <a:ea typeface="Helvetica Neue"/>
                <a:cs typeface="Helvetica Neue"/>
                <a:sym typeface="Helvetica Neue"/>
              </a:rPr>
              <a:t> a</a:t>
            </a:r>
            <a:r>
              <a:rPr lang="en-US" sz="1600" b="0" i="0" u="none" strike="noStrike" cap="none">
                <a:solidFill>
                  <a:schemeClr val="folHlink"/>
                </a:solidFill>
                <a:latin typeface="Helvetica Neue"/>
                <a:ea typeface="Helvetica Neue"/>
                <a:cs typeface="Helvetica Neue"/>
                <a:sym typeface="Helvetica Neue"/>
              </a:rPr>
              <a:t> </a:t>
            </a:r>
            <a:r>
              <a:rPr lang="en-US" sz="1600" b="0" i="1" u="none" strike="noStrike" cap="none">
                <a:solidFill>
                  <a:schemeClr val="folHlink"/>
                </a:solidFill>
                <a:latin typeface="Helvetica Neue"/>
                <a:ea typeface="Helvetica Neue"/>
                <a:cs typeface="Helvetica Neue"/>
                <a:sym typeface="Helvetica Neue"/>
              </a:rPr>
              <a:t>make facility</a:t>
            </a:r>
            <a:r>
              <a:rPr lang="en-US" sz="1600" b="0" i="0" u="none" strike="noStrike" cap="none">
                <a:solidFill>
                  <a:schemeClr val="dk1"/>
                </a:solidFill>
                <a:latin typeface="Helvetica Neue"/>
                <a:ea typeface="Helvetica Neue"/>
                <a:cs typeface="Helvetica Neue"/>
                <a:sym typeface="Helvetica Neue"/>
              </a:rPr>
              <a:t> that enables the software engineer to collect all relevant configuration objects and construct a specific version of the software. </a:t>
            </a:r>
          </a:p>
          <a:p>
            <a:pPr marL="742950" marR="0" lvl="1" indent="-285750" algn="l" rtl="0">
              <a:lnSpc>
                <a:spcPct val="90000"/>
              </a:lnSpc>
              <a:spcBef>
                <a:spcPts val="300"/>
              </a:spcBef>
              <a:spcAft>
                <a:spcPts val="0"/>
              </a:spcAft>
              <a:buClr>
                <a:schemeClr val="folHlink"/>
              </a:buClr>
              <a:buSzPct val="70000"/>
              <a:buFont typeface="Noto Symbol"/>
              <a:buChar char="■"/>
            </a:pPr>
            <a:r>
              <a:rPr lang="en-US" sz="1600" b="0" i="0" u="none" strike="noStrike" cap="none">
                <a:solidFill>
                  <a:schemeClr val="dk1"/>
                </a:solidFill>
                <a:latin typeface="Helvetica Neue"/>
                <a:ea typeface="Helvetica Neue"/>
                <a:cs typeface="Helvetica Neue"/>
                <a:sym typeface="Helvetica Neue"/>
              </a:rPr>
              <a:t> an</a:t>
            </a:r>
            <a:r>
              <a:rPr lang="en-US" sz="1600" b="0" i="0" u="none" strike="noStrike" cap="none">
                <a:solidFill>
                  <a:schemeClr val="folHlink"/>
                </a:solidFill>
                <a:latin typeface="Helvetica Neue"/>
                <a:ea typeface="Helvetica Neue"/>
                <a:cs typeface="Helvetica Neue"/>
                <a:sym typeface="Helvetica Neue"/>
              </a:rPr>
              <a:t> </a:t>
            </a:r>
            <a:r>
              <a:rPr lang="en-US" sz="1600" b="0" i="1" u="none" strike="noStrike" cap="none">
                <a:solidFill>
                  <a:schemeClr val="folHlink"/>
                </a:solidFill>
                <a:latin typeface="Helvetica Neue"/>
                <a:ea typeface="Helvetica Neue"/>
                <a:cs typeface="Helvetica Neue"/>
                <a:sym typeface="Helvetica Neue"/>
              </a:rPr>
              <a:t>issues tracking</a:t>
            </a:r>
            <a:r>
              <a:rPr lang="en-US" sz="1600" b="0" i="0" u="none" strike="noStrike" cap="none">
                <a:solidFill>
                  <a:schemeClr val="folHlink"/>
                </a:solidFill>
                <a:latin typeface="Helvetica Neue"/>
                <a:ea typeface="Helvetica Neue"/>
                <a:cs typeface="Helvetica Neue"/>
                <a:sym typeface="Helvetica Neue"/>
              </a:rPr>
              <a:t> </a:t>
            </a:r>
            <a:r>
              <a:rPr lang="en-US" sz="1600" b="0" i="0" u="none" strike="noStrike" cap="none">
                <a:solidFill>
                  <a:schemeClr val="dk1"/>
                </a:solidFill>
                <a:latin typeface="Helvetica Neue"/>
                <a:ea typeface="Helvetica Neue"/>
                <a:cs typeface="Helvetica Neue"/>
                <a:sym typeface="Helvetica Neue"/>
              </a:rPr>
              <a:t>(also called </a:t>
            </a:r>
            <a:r>
              <a:rPr lang="en-US" sz="1600" b="0" i="1" u="none" strike="noStrike" cap="none">
                <a:solidFill>
                  <a:schemeClr val="dk1"/>
                </a:solidFill>
                <a:latin typeface="Helvetica Neue"/>
                <a:ea typeface="Helvetica Neue"/>
                <a:cs typeface="Helvetica Neue"/>
                <a:sym typeface="Helvetica Neue"/>
              </a:rPr>
              <a:t>bug tracking</a:t>
            </a:r>
            <a:r>
              <a:rPr lang="en-US" sz="1600" b="0" i="0" u="none" strike="noStrike" cap="none">
                <a:solidFill>
                  <a:schemeClr val="dk1"/>
                </a:solidFill>
                <a:latin typeface="Helvetica Neue"/>
                <a:ea typeface="Helvetica Neue"/>
                <a:cs typeface="Helvetica Neue"/>
                <a:sym typeface="Helvetica Neue"/>
              </a:rPr>
              <a:t>) capability that enables the team to record and track the status of all outstanding issues associated with each configuration object.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15</a:t>
            </a:fld>
            <a:endParaRPr lang="en-US" sz="1000" b="0" i="0" u="none" strike="noStrike" cap="none">
              <a:solidFill>
                <a:schemeClr val="dk1"/>
              </a:solidFill>
              <a:latin typeface="Helvetica Neue"/>
              <a:ea typeface="Helvetica Neue"/>
              <a:cs typeface="Helvetica Neue"/>
              <a:sym typeface="Helvetica Neue"/>
            </a:endParaRPr>
          </a:p>
        </p:txBody>
      </p:sp>
      <p:sp>
        <p:nvSpPr>
          <p:cNvPr id="374" name="Shape 374"/>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75" name="Shape 375"/>
          <p:cNvSpPr txBox="1">
            <a:spLocks noGrp="1"/>
          </p:cNvSpPr>
          <p:nvPr>
            <p:ph type="title"/>
          </p:nvPr>
        </p:nvSpPr>
        <p:spPr>
          <a:xfrm>
            <a:off x="1295400" y="1066800"/>
            <a:ext cx="6078537" cy="517524"/>
          </a:xfrm>
          <a:prstGeom prst="rect">
            <a:avLst/>
          </a:prstGeom>
          <a:noFill/>
          <a:ln>
            <a:noFill/>
          </a:ln>
        </p:spPr>
        <p:txBody>
          <a:bodyPr lIns="90475" tIns="44450" rIns="90475" bIns="44450" anchor="ctr"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Change Control</a:t>
            </a:r>
          </a:p>
        </p:txBody>
      </p:sp>
      <p:grpSp>
        <p:nvGrpSpPr>
          <p:cNvPr id="376" name="Shape 376"/>
          <p:cNvGrpSpPr/>
          <p:nvPr/>
        </p:nvGrpSpPr>
        <p:grpSpPr>
          <a:xfrm>
            <a:off x="2133600" y="1752600"/>
            <a:ext cx="5740399" cy="4446587"/>
            <a:chOff x="1828800" y="1323975"/>
            <a:chExt cx="5740399" cy="4446587"/>
          </a:xfrm>
        </p:grpSpPr>
        <p:sp>
          <p:nvSpPr>
            <p:cNvPr id="377" name="Shape 377"/>
            <p:cNvSpPr txBox="1"/>
            <p:nvPr/>
          </p:nvSpPr>
          <p:spPr>
            <a:xfrm>
              <a:off x="6731000" y="3101975"/>
              <a:ext cx="838199" cy="1449386"/>
            </a:xfrm>
            <a:prstGeom prst="rect">
              <a:avLst/>
            </a:prstGeom>
            <a:solidFill>
              <a:srgbClr val="790015"/>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78" name="Shape 378"/>
            <p:cNvSpPr/>
            <p:nvPr/>
          </p:nvSpPr>
          <p:spPr>
            <a:xfrm>
              <a:off x="2374900" y="1323975"/>
              <a:ext cx="4675186" cy="4446587"/>
            </a:xfrm>
            <a:custGeom>
              <a:avLst/>
              <a:gdLst/>
              <a:ahLst/>
              <a:cxnLst/>
              <a:rect l="0" t="0" r="0" b="0"/>
              <a:pathLst>
                <a:path w="2944" h="2489" extrusionOk="0">
                  <a:moveTo>
                    <a:pt x="1128" y="78"/>
                  </a:moveTo>
                  <a:lnTo>
                    <a:pt x="1320" y="36"/>
                  </a:lnTo>
                  <a:lnTo>
                    <a:pt x="1424" y="71"/>
                  </a:lnTo>
                  <a:lnTo>
                    <a:pt x="1672" y="0"/>
                  </a:lnTo>
                  <a:lnTo>
                    <a:pt x="2944" y="2240"/>
                  </a:lnTo>
                  <a:lnTo>
                    <a:pt x="1696" y="2475"/>
                  </a:lnTo>
                  <a:lnTo>
                    <a:pt x="1304" y="2389"/>
                  </a:lnTo>
                  <a:lnTo>
                    <a:pt x="0" y="2489"/>
                  </a:lnTo>
                  <a:lnTo>
                    <a:pt x="1128" y="78"/>
                  </a:lnTo>
                </a:path>
              </a:pathLst>
            </a:custGeom>
            <a:solidFill>
              <a:srgbClr val="676767"/>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79" name="Shape 379"/>
            <p:cNvSpPr/>
            <p:nvPr/>
          </p:nvSpPr>
          <p:spPr>
            <a:xfrm>
              <a:off x="3098800" y="2657475"/>
              <a:ext cx="4002087" cy="966787"/>
            </a:xfrm>
            <a:custGeom>
              <a:avLst/>
              <a:gdLst/>
              <a:ahLst/>
              <a:cxnLst/>
              <a:rect l="0" t="0" r="0" b="0"/>
              <a:pathLst>
                <a:path w="2520" h="540" extrusionOk="0">
                  <a:moveTo>
                    <a:pt x="2520" y="348"/>
                  </a:moveTo>
                  <a:lnTo>
                    <a:pt x="2488" y="540"/>
                  </a:lnTo>
                  <a:lnTo>
                    <a:pt x="0" y="64"/>
                  </a:lnTo>
                  <a:lnTo>
                    <a:pt x="16" y="0"/>
                  </a:lnTo>
                  <a:lnTo>
                    <a:pt x="2520" y="334"/>
                  </a:lnTo>
                  <a:lnTo>
                    <a:pt x="2520" y="348"/>
                  </a:lnTo>
                </a:path>
              </a:pathLst>
            </a:custGeom>
            <a:solidFill>
              <a:srgbClr val="FFFFFF"/>
            </a:solid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0" name="Shape 380"/>
            <p:cNvSpPr/>
            <p:nvPr/>
          </p:nvSpPr>
          <p:spPr>
            <a:xfrm>
              <a:off x="3086100" y="2644775"/>
              <a:ext cx="4002087" cy="966787"/>
            </a:xfrm>
            <a:custGeom>
              <a:avLst/>
              <a:gdLst/>
              <a:ahLst/>
              <a:cxnLst/>
              <a:rect l="0" t="0" r="0" b="0"/>
              <a:pathLst>
                <a:path w="2520" h="540" extrusionOk="0">
                  <a:moveTo>
                    <a:pt x="2520" y="348"/>
                  </a:moveTo>
                  <a:lnTo>
                    <a:pt x="2488" y="540"/>
                  </a:lnTo>
                  <a:lnTo>
                    <a:pt x="0" y="64"/>
                  </a:lnTo>
                  <a:lnTo>
                    <a:pt x="16" y="0"/>
                  </a:lnTo>
                  <a:lnTo>
                    <a:pt x="2520" y="334"/>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1" name="Shape 381"/>
            <p:cNvSpPr/>
            <p:nvPr/>
          </p:nvSpPr>
          <p:spPr>
            <a:xfrm>
              <a:off x="2667000" y="2254250"/>
              <a:ext cx="165100" cy="450850"/>
            </a:xfrm>
            <a:prstGeom prst="ellipse">
              <a:avLst/>
            </a:prstGeom>
            <a:solidFill>
              <a:srgbClr val="FFFFFF"/>
            </a:solidFill>
            <a:ln w="508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2" name="Shape 382"/>
            <p:cNvSpPr/>
            <p:nvPr/>
          </p:nvSpPr>
          <p:spPr>
            <a:xfrm>
              <a:off x="2641600" y="2227261"/>
              <a:ext cx="215899" cy="504824"/>
            </a:xfrm>
            <a:prstGeom prst="ellipse">
              <a:avLst/>
            </a:prstGeom>
            <a:solidFill>
              <a:schemeClr val="hlink"/>
            </a:solidFill>
            <a:ln w="254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3" name="Shape 383"/>
            <p:cNvSpPr/>
            <p:nvPr/>
          </p:nvSpPr>
          <p:spPr>
            <a:xfrm>
              <a:off x="2616200" y="2771775"/>
              <a:ext cx="319087" cy="852487"/>
            </a:xfrm>
            <a:custGeom>
              <a:avLst/>
              <a:gdLst/>
              <a:ahLst/>
              <a:cxnLst/>
              <a:rect l="0" t="0" r="0" b="0"/>
              <a:pathLst>
                <a:path w="200" h="476" extrusionOk="0">
                  <a:moveTo>
                    <a:pt x="0" y="0"/>
                  </a:moveTo>
                  <a:lnTo>
                    <a:pt x="200" y="14"/>
                  </a:lnTo>
                  <a:lnTo>
                    <a:pt x="160" y="476"/>
                  </a:lnTo>
                  <a:lnTo>
                    <a:pt x="56" y="476"/>
                  </a:lnTo>
                  <a:lnTo>
                    <a:pt x="0" y="0"/>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4" name="Shape 384"/>
            <p:cNvSpPr/>
            <p:nvPr/>
          </p:nvSpPr>
          <p:spPr>
            <a:xfrm>
              <a:off x="2603500" y="2759075"/>
              <a:ext cx="319087" cy="852487"/>
            </a:xfrm>
            <a:custGeom>
              <a:avLst/>
              <a:gdLst/>
              <a:ahLst/>
              <a:cxnLst/>
              <a:rect l="0" t="0" r="0" b="0"/>
              <a:pathLst>
                <a:path w="200" h="476" extrusionOk="0">
                  <a:moveTo>
                    <a:pt x="0" y="0"/>
                  </a:moveTo>
                  <a:lnTo>
                    <a:pt x="200" y="14"/>
                  </a:lnTo>
                  <a:lnTo>
                    <a:pt x="160" y="476"/>
                  </a:lnTo>
                  <a:lnTo>
                    <a:pt x="56" y="476"/>
                  </a:lnTo>
                  <a:lnTo>
                    <a:pt x="0" y="0"/>
                  </a:lnTo>
                </a:path>
              </a:pathLst>
            </a:custGeom>
            <a:solidFill>
              <a:schemeClr val="dk2"/>
            </a:solid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5" name="Shape 385"/>
            <p:cNvSpPr/>
            <p:nvPr/>
          </p:nvSpPr>
          <p:spPr>
            <a:xfrm>
              <a:off x="2362200" y="2593975"/>
              <a:ext cx="255587" cy="522287"/>
            </a:xfrm>
            <a:custGeom>
              <a:avLst/>
              <a:gdLst/>
              <a:ahLst/>
              <a:cxnLst/>
              <a:rect l="0" t="0" r="0" b="0"/>
              <a:pathLst>
                <a:path w="160" h="292" extrusionOk="0">
                  <a:moveTo>
                    <a:pt x="160" y="100"/>
                  </a:moveTo>
                  <a:lnTo>
                    <a:pt x="88" y="292"/>
                  </a:lnTo>
                  <a:lnTo>
                    <a:pt x="0" y="64"/>
                  </a:lnTo>
                  <a:lnTo>
                    <a:pt x="0" y="0"/>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6" name="Shape 386"/>
            <p:cNvSpPr/>
            <p:nvPr/>
          </p:nvSpPr>
          <p:spPr>
            <a:xfrm>
              <a:off x="2349500" y="2581275"/>
              <a:ext cx="255587" cy="522287"/>
            </a:xfrm>
            <a:custGeom>
              <a:avLst/>
              <a:gdLst/>
              <a:ahLst/>
              <a:cxnLst/>
              <a:rect l="0" t="0" r="0" b="0"/>
              <a:pathLst>
                <a:path w="160" h="292" extrusionOk="0">
                  <a:moveTo>
                    <a:pt x="160" y="100"/>
                  </a:moveTo>
                  <a:lnTo>
                    <a:pt x="88" y="292"/>
                  </a:lnTo>
                  <a:lnTo>
                    <a:pt x="0" y="64"/>
                  </a:lnTo>
                  <a:lnTo>
                    <a:pt x="0" y="0"/>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7" name="Shape 387"/>
            <p:cNvSpPr/>
            <p:nvPr/>
          </p:nvSpPr>
          <p:spPr>
            <a:xfrm>
              <a:off x="2895600" y="2797175"/>
              <a:ext cx="153986" cy="712787"/>
            </a:xfrm>
            <a:custGeom>
              <a:avLst/>
              <a:gdLst/>
              <a:ahLst/>
              <a:cxnLst/>
              <a:rect l="0" t="0" r="0" b="0"/>
              <a:pathLst>
                <a:path w="96" h="398" extrusionOk="0">
                  <a:moveTo>
                    <a:pt x="24" y="0"/>
                  </a:moveTo>
                  <a:lnTo>
                    <a:pt x="96" y="256"/>
                  </a:lnTo>
                  <a:lnTo>
                    <a:pt x="0" y="398"/>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8" name="Shape 388"/>
            <p:cNvSpPr/>
            <p:nvPr/>
          </p:nvSpPr>
          <p:spPr>
            <a:xfrm>
              <a:off x="2882900" y="2784475"/>
              <a:ext cx="153986" cy="712787"/>
            </a:xfrm>
            <a:custGeom>
              <a:avLst/>
              <a:gdLst/>
              <a:ahLst/>
              <a:cxnLst/>
              <a:rect l="0" t="0" r="0" b="0"/>
              <a:pathLst>
                <a:path w="96" h="398" extrusionOk="0">
                  <a:moveTo>
                    <a:pt x="24" y="0"/>
                  </a:moveTo>
                  <a:lnTo>
                    <a:pt x="96" y="256"/>
                  </a:lnTo>
                  <a:lnTo>
                    <a:pt x="0" y="398"/>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9" name="Shape 389"/>
            <p:cNvSpPr/>
            <p:nvPr/>
          </p:nvSpPr>
          <p:spPr>
            <a:xfrm>
              <a:off x="2870200" y="3660775"/>
              <a:ext cx="65086" cy="852487"/>
            </a:xfrm>
            <a:custGeom>
              <a:avLst/>
              <a:gdLst/>
              <a:ahLst/>
              <a:cxnLst/>
              <a:rect l="0" t="0" r="0" b="0"/>
              <a:pathLst>
                <a:path w="40" h="476" extrusionOk="0">
                  <a:moveTo>
                    <a:pt x="0" y="0"/>
                  </a:moveTo>
                  <a:lnTo>
                    <a:pt x="40" y="256"/>
                  </a:lnTo>
                  <a:lnTo>
                    <a:pt x="40" y="476"/>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0" name="Shape 390"/>
            <p:cNvSpPr/>
            <p:nvPr/>
          </p:nvSpPr>
          <p:spPr>
            <a:xfrm>
              <a:off x="2857500" y="3648075"/>
              <a:ext cx="65086" cy="852487"/>
            </a:xfrm>
            <a:custGeom>
              <a:avLst/>
              <a:gdLst/>
              <a:ahLst/>
              <a:cxnLst/>
              <a:rect l="0" t="0" r="0" b="0"/>
              <a:pathLst>
                <a:path w="40" h="476" extrusionOk="0">
                  <a:moveTo>
                    <a:pt x="0" y="0"/>
                  </a:moveTo>
                  <a:lnTo>
                    <a:pt x="40" y="256"/>
                  </a:lnTo>
                  <a:lnTo>
                    <a:pt x="40" y="476"/>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1" name="Shape 391"/>
            <p:cNvSpPr/>
            <p:nvPr/>
          </p:nvSpPr>
          <p:spPr>
            <a:xfrm>
              <a:off x="2667000" y="3622675"/>
              <a:ext cx="39686" cy="839787"/>
            </a:xfrm>
            <a:custGeom>
              <a:avLst/>
              <a:gdLst/>
              <a:ahLst/>
              <a:cxnLst/>
              <a:rect l="0" t="0" r="0" b="0"/>
              <a:pathLst>
                <a:path w="24" h="470" extrusionOk="0">
                  <a:moveTo>
                    <a:pt x="24" y="0"/>
                  </a:moveTo>
                  <a:lnTo>
                    <a:pt x="0" y="228"/>
                  </a:lnTo>
                  <a:lnTo>
                    <a:pt x="0" y="470"/>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2" name="Shape 392"/>
            <p:cNvSpPr/>
            <p:nvPr/>
          </p:nvSpPr>
          <p:spPr>
            <a:xfrm>
              <a:off x="2654300" y="3609975"/>
              <a:ext cx="39686" cy="841375"/>
            </a:xfrm>
            <a:custGeom>
              <a:avLst/>
              <a:gdLst/>
              <a:ahLst/>
              <a:cxnLst/>
              <a:rect l="0" t="0" r="0" b="0"/>
              <a:pathLst>
                <a:path w="24" h="470" extrusionOk="0">
                  <a:moveTo>
                    <a:pt x="24" y="0"/>
                  </a:moveTo>
                  <a:lnTo>
                    <a:pt x="0" y="228"/>
                  </a:lnTo>
                  <a:lnTo>
                    <a:pt x="0" y="470"/>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3" name="Shape 393"/>
            <p:cNvSpPr/>
            <p:nvPr/>
          </p:nvSpPr>
          <p:spPr>
            <a:xfrm>
              <a:off x="1955800" y="2025650"/>
              <a:ext cx="165100" cy="450850"/>
            </a:xfrm>
            <a:prstGeom prst="ellipse">
              <a:avLst/>
            </a:prstGeom>
            <a:solidFill>
              <a:srgbClr val="FFFFFF"/>
            </a:solidFill>
            <a:ln w="508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4" name="Shape 394"/>
            <p:cNvSpPr/>
            <p:nvPr/>
          </p:nvSpPr>
          <p:spPr>
            <a:xfrm>
              <a:off x="1930400" y="1998661"/>
              <a:ext cx="215899" cy="504824"/>
            </a:xfrm>
            <a:prstGeom prst="ellipse">
              <a:avLst/>
            </a:prstGeom>
            <a:solidFill>
              <a:schemeClr val="hlink"/>
            </a:solidFill>
            <a:ln w="254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5" name="Shape 395"/>
            <p:cNvSpPr/>
            <p:nvPr/>
          </p:nvSpPr>
          <p:spPr>
            <a:xfrm>
              <a:off x="1905000" y="2543175"/>
              <a:ext cx="306386" cy="852487"/>
            </a:xfrm>
            <a:custGeom>
              <a:avLst/>
              <a:gdLst/>
              <a:ahLst/>
              <a:cxnLst/>
              <a:rect l="0" t="0" r="0" b="0"/>
              <a:pathLst>
                <a:path w="192" h="476" extrusionOk="0">
                  <a:moveTo>
                    <a:pt x="0" y="0"/>
                  </a:moveTo>
                  <a:lnTo>
                    <a:pt x="192" y="14"/>
                  </a:lnTo>
                  <a:lnTo>
                    <a:pt x="160" y="476"/>
                  </a:lnTo>
                  <a:lnTo>
                    <a:pt x="48" y="476"/>
                  </a:lnTo>
                  <a:lnTo>
                    <a:pt x="0" y="0"/>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6" name="Shape 396"/>
            <p:cNvSpPr/>
            <p:nvPr/>
          </p:nvSpPr>
          <p:spPr>
            <a:xfrm>
              <a:off x="1892300" y="2530475"/>
              <a:ext cx="306386" cy="852487"/>
            </a:xfrm>
            <a:custGeom>
              <a:avLst/>
              <a:gdLst/>
              <a:ahLst/>
              <a:cxnLst/>
              <a:rect l="0" t="0" r="0" b="0"/>
              <a:pathLst>
                <a:path w="192" h="476" extrusionOk="0">
                  <a:moveTo>
                    <a:pt x="0" y="0"/>
                  </a:moveTo>
                  <a:lnTo>
                    <a:pt x="192" y="14"/>
                  </a:lnTo>
                  <a:lnTo>
                    <a:pt x="160" y="476"/>
                  </a:lnTo>
                  <a:lnTo>
                    <a:pt x="48" y="476"/>
                  </a:lnTo>
                  <a:lnTo>
                    <a:pt x="0" y="0"/>
                  </a:lnTo>
                </a:path>
              </a:pathLst>
            </a:custGeom>
            <a:solidFill>
              <a:schemeClr val="dk2"/>
            </a:solid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7" name="Shape 397"/>
            <p:cNvSpPr/>
            <p:nvPr/>
          </p:nvSpPr>
          <p:spPr>
            <a:xfrm>
              <a:off x="2184400" y="2568575"/>
              <a:ext cx="141287" cy="712787"/>
            </a:xfrm>
            <a:custGeom>
              <a:avLst/>
              <a:gdLst/>
              <a:ahLst/>
              <a:cxnLst/>
              <a:rect l="0" t="0" r="0" b="0"/>
              <a:pathLst>
                <a:path w="88" h="398" extrusionOk="0">
                  <a:moveTo>
                    <a:pt x="16" y="0"/>
                  </a:moveTo>
                  <a:lnTo>
                    <a:pt x="88" y="256"/>
                  </a:lnTo>
                  <a:lnTo>
                    <a:pt x="0" y="398"/>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8" name="Shape 398"/>
            <p:cNvSpPr/>
            <p:nvPr/>
          </p:nvSpPr>
          <p:spPr>
            <a:xfrm>
              <a:off x="2171700" y="2555875"/>
              <a:ext cx="141287" cy="712787"/>
            </a:xfrm>
            <a:custGeom>
              <a:avLst/>
              <a:gdLst/>
              <a:ahLst/>
              <a:cxnLst/>
              <a:rect l="0" t="0" r="0" b="0"/>
              <a:pathLst>
                <a:path w="88" h="398" extrusionOk="0">
                  <a:moveTo>
                    <a:pt x="16" y="0"/>
                  </a:moveTo>
                  <a:lnTo>
                    <a:pt x="88" y="256"/>
                  </a:lnTo>
                  <a:lnTo>
                    <a:pt x="0" y="398"/>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9" name="Shape 399"/>
            <p:cNvSpPr/>
            <p:nvPr/>
          </p:nvSpPr>
          <p:spPr>
            <a:xfrm>
              <a:off x="2159000" y="3432175"/>
              <a:ext cx="52386" cy="852487"/>
            </a:xfrm>
            <a:custGeom>
              <a:avLst/>
              <a:gdLst/>
              <a:ahLst/>
              <a:cxnLst/>
              <a:rect l="0" t="0" r="0" b="0"/>
              <a:pathLst>
                <a:path w="32" h="476" extrusionOk="0">
                  <a:moveTo>
                    <a:pt x="0" y="0"/>
                  </a:moveTo>
                  <a:lnTo>
                    <a:pt x="32" y="256"/>
                  </a:lnTo>
                  <a:lnTo>
                    <a:pt x="32" y="476"/>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00" name="Shape 400"/>
            <p:cNvSpPr/>
            <p:nvPr/>
          </p:nvSpPr>
          <p:spPr>
            <a:xfrm>
              <a:off x="2146300" y="3419475"/>
              <a:ext cx="52386" cy="852487"/>
            </a:xfrm>
            <a:custGeom>
              <a:avLst/>
              <a:gdLst/>
              <a:ahLst/>
              <a:cxnLst/>
              <a:rect l="0" t="0" r="0" b="0"/>
              <a:pathLst>
                <a:path w="32" h="476" extrusionOk="0">
                  <a:moveTo>
                    <a:pt x="0" y="0"/>
                  </a:moveTo>
                  <a:lnTo>
                    <a:pt x="32" y="256"/>
                  </a:lnTo>
                  <a:lnTo>
                    <a:pt x="32" y="476"/>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01" name="Shape 401"/>
            <p:cNvSpPr/>
            <p:nvPr/>
          </p:nvSpPr>
          <p:spPr>
            <a:xfrm>
              <a:off x="1955800" y="3394075"/>
              <a:ext cx="26986" cy="839787"/>
            </a:xfrm>
            <a:custGeom>
              <a:avLst/>
              <a:gdLst/>
              <a:ahLst/>
              <a:cxnLst/>
              <a:rect l="0" t="0" r="0" b="0"/>
              <a:pathLst>
                <a:path w="16" h="470" extrusionOk="0">
                  <a:moveTo>
                    <a:pt x="16" y="0"/>
                  </a:moveTo>
                  <a:lnTo>
                    <a:pt x="0" y="228"/>
                  </a:lnTo>
                  <a:lnTo>
                    <a:pt x="0" y="470"/>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02" name="Shape 402"/>
            <p:cNvSpPr/>
            <p:nvPr/>
          </p:nvSpPr>
          <p:spPr>
            <a:xfrm>
              <a:off x="1943100" y="3381375"/>
              <a:ext cx="26986" cy="841375"/>
            </a:xfrm>
            <a:custGeom>
              <a:avLst/>
              <a:gdLst/>
              <a:ahLst/>
              <a:cxnLst/>
              <a:rect l="0" t="0" r="0" b="0"/>
              <a:pathLst>
                <a:path w="16" h="470" extrusionOk="0">
                  <a:moveTo>
                    <a:pt x="16" y="0"/>
                  </a:moveTo>
                  <a:lnTo>
                    <a:pt x="0" y="228"/>
                  </a:lnTo>
                  <a:lnTo>
                    <a:pt x="0" y="470"/>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03" name="Shape 403"/>
            <p:cNvSpPr/>
            <p:nvPr/>
          </p:nvSpPr>
          <p:spPr>
            <a:xfrm>
              <a:off x="1841500" y="2543175"/>
              <a:ext cx="65086" cy="801686"/>
            </a:xfrm>
            <a:custGeom>
              <a:avLst/>
              <a:gdLst/>
              <a:ahLst/>
              <a:cxnLst/>
              <a:rect l="0" t="0" r="0" b="0"/>
              <a:pathLst>
                <a:path w="40" h="448" extrusionOk="0">
                  <a:moveTo>
                    <a:pt x="40" y="0"/>
                  </a:moveTo>
                  <a:lnTo>
                    <a:pt x="0" y="256"/>
                  </a:lnTo>
                  <a:lnTo>
                    <a:pt x="0" y="448"/>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04" name="Shape 404"/>
            <p:cNvSpPr/>
            <p:nvPr/>
          </p:nvSpPr>
          <p:spPr>
            <a:xfrm>
              <a:off x="1828800" y="2530475"/>
              <a:ext cx="65086" cy="801686"/>
            </a:xfrm>
            <a:custGeom>
              <a:avLst/>
              <a:gdLst/>
              <a:ahLst/>
              <a:cxnLst/>
              <a:rect l="0" t="0" r="0" b="0"/>
              <a:pathLst>
                <a:path w="40" h="448" extrusionOk="0">
                  <a:moveTo>
                    <a:pt x="40" y="0"/>
                  </a:moveTo>
                  <a:lnTo>
                    <a:pt x="0" y="256"/>
                  </a:lnTo>
                  <a:lnTo>
                    <a:pt x="0" y="448"/>
                  </a:lnTo>
                </a:path>
              </a:pathLst>
            </a:custGeom>
            <a:no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05" name="Shape 405"/>
            <p:cNvSpPr/>
            <p:nvPr/>
          </p:nvSpPr>
          <p:spPr>
            <a:xfrm>
              <a:off x="4445000" y="2632075"/>
              <a:ext cx="712787" cy="763587"/>
            </a:xfrm>
            <a:custGeom>
              <a:avLst/>
              <a:gdLst/>
              <a:ahLst/>
              <a:cxnLst/>
              <a:rect l="0" t="0" r="0" b="0"/>
              <a:pathLst>
                <a:path w="448" h="426" extrusionOk="0">
                  <a:moveTo>
                    <a:pt x="128" y="0"/>
                  </a:moveTo>
                  <a:lnTo>
                    <a:pt x="320" y="0"/>
                  </a:lnTo>
                  <a:lnTo>
                    <a:pt x="448" y="107"/>
                  </a:lnTo>
                  <a:lnTo>
                    <a:pt x="448" y="320"/>
                  </a:lnTo>
                  <a:lnTo>
                    <a:pt x="320" y="426"/>
                  </a:lnTo>
                  <a:lnTo>
                    <a:pt x="128" y="426"/>
                  </a:lnTo>
                  <a:lnTo>
                    <a:pt x="0" y="320"/>
                  </a:lnTo>
                  <a:lnTo>
                    <a:pt x="0" y="107"/>
                  </a:lnTo>
                  <a:lnTo>
                    <a:pt x="128" y="0"/>
                  </a:lnTo>
                </a:path>
              </a:pathLst>
            </a:custGeom>
            <a:solidFill>
              <a:schemeClr val="accent2"/>
            </a:solidFill>
            <a:ln w="25400" cap="rnd"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cxnSp>
          <p:nvCxnSpPr>
            <p:cNvPr id="406" name="Shape 406"/>
            <p:cNvCxnSpPr/>
            <p:nvPr/>
          </p:nvCxnSpPr>
          <p:spPr>
            <a:xfrm>
              <a:off x="4419600" y="2822575"/>
              <a:ext cx="698500" cy="0"/>
            </a:xfrm>
            <a:prstGeom prst="straightConnector1">
              <a:avLst/>
            </a:prstGeom>
            <a:noFill/>
            <a:ln w="25400" cap="flat" cmpd="sng">
              <a:solidFill>
                <a:schemeClr val="dk1"/>
              </a:solidFill>
              <a:prstDash val="solid"/>
              <a:miter/>
              <a:headEnd type="none" w="med" len="med"/>
              <a:tailEnd type="none" w="med" len="med"/>
            </a:ln>
          </p:spPr>
        </p:cxnSp>
        <p:cxnSp>
          <p:nvCxnSpPr>
            <p:cNvPr id="407" name="Shape 407"/>
            <p:cNvCxnSpPr/>
            <p:nvPr/>
          </p:nvCxnSpPr>
          <p:spPr>
            <a:xfrm>
              <a:off x="4445000" y="3190875"/>
              <a:ext cx="711200" cy="0"/>
            </a:xfrm>
            <a:prstGeom prst="straightConnector1">
              <a:avLst/>
            </a:prstGeom>
            <a:noFill/>
            <a:ln w="25400" cap="flat" cmpd="sng">
              <a:solidFill>
                <a:schemeClr val="dk1"/>
              </a:solidFill>
              <a:prstDash val="solid"/>
              <a:miter/>
              <a:headEnd type="none" w="med" len="med"/>
              <a:tailEnd type="none" w="med" len="med"/>
            </a:ln>
          </p:spPr>
        </p:cxnSp>
        <p:sp>
          <p:nvSpPr>
            <p:cNvPr id="408" name="Shape 408"/>
            <p:cNvSpPr txBox="1"/>
            <p:nvPr/>
          </p:nvSpPr>
          <p:spPr>
            <a:xfrm>
              <a:off x="4405312" y="2819400"/>
              <a:ext cx="803275" cy="363536"/>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1" i="0" u="none" strike="noStrike" cap="none">
                  <a:solidFill>
                    <a:schemeClr val="dk1"/>
                  </a:solidFill>
                  <a:latin typeface="Arial"/>
                  <a:ea typeface="Arial"/>
                  <a:cs typeface="Arial"/>
                  <a:sym typeface="Arial"/>
                </a:rPr>
                <a:t>STOP</a:t>
              </a: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p:nvPr/>
        </p:nvSpPr>
        <p:spPr>
          <a:xfrm>
            <a:off x="7620000" y="6257544"/>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800" b="0" i="0" u="none" strike="noStrike" cap="none">
                <a:solidFill>
                  <a:schemeClr val="dk1"/>
                </a:solidFill>
                <a:latin typeface="Helvetica Neue"/>
                <a:ea typeface="Helvetica Neue"/>
                <a:cs typeface="Helvetica Neue"/>
                <a:sym typeface="Helvetica Neue"/>
              </a:rPr>
              <a:t>16</a:t>
            </a:fld>
            <a:endParaRPr lang="en-US" sz="800" b="0" i="0" u="none" strike="noStrike" cap="none">
              <a:solidFill>
                <a:schemeClr val="dk1"/>
              </a:solidFill>
              <a:latin typeface="Helvetica Neue"/>
              <a:ea typeface="Helvetica Neue"/>
              <a:cs typeface="Helvetica Neue"/>
              <a:sym typeface="Helvetica Neue"/>
            </a:endParaRPr>
          </a:p>
        </p:txBody>
      </p:sp>
      <p:sp>
        <p:nvSpPr>
          <p:cNvPr id="414" name="Shape 414"/>
          <p:cNvSpPr txBox="1"/>
          <p:nvPr/>
        </p:nvSpPr>
        <p:spPr>
          <a:xfrm>
            <a:off x="1219200" y="6257544"/>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800" b="0" i="0" u="none" strike="noStrike" cap="none">
                <a:solidFill>
                  <a:schemeClr val="dk1"/>
                </a:solidFill>
                <a:latin typeface="Helvetica Neue"/>
                <a:ea typeface="Helvetica Neue"/>
                <a:cs typeface="Helvetica Neue"/>
                <a:sym typeface="Helvetica Neue"/>
              </a:rPr>
              <a:t>These slides are designed to accompany </a:t>
            </a:r>
            <a:r>
              <a:rPr lang="en-US" sz="800" b="0" i="1" u="none" strike="noStrike" cap="none">
                <a:solidFill>
                  <a:schemeClr val="dk1"/>
                </a:solidFill>
                <a:latin typeface="Helvetica Neue"/>
                <a:ea typeface="Helvetica Neue"/>
                <a:cs typeface="Helvetica Neue"/>
                <a:sym typeface="Helvetica Neue"/>
              </a:rPr>
              <a:t>Software Engineering: A Practitioner’s Approach, 8/e </a:t>
            </a:r>
            <a:r>
              <a:rPr lang="en-US" sz="8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415" name="Shape 415"/>
          <p:cNvSpPr txBox="1">
            <a:spLocks noGrp="1"/>
          </p:cNvSpPr>
          <p:nvPr>
            <p:ph type="title"/>
          </p:nvPr>
        </p:nvSpPr>
        <p:spPr>
          <a:xfrm>
            <a:off x="1219200" y="1143000"/>
            <a:ext cx="6457950" cy="525462"/>
          </a:xfrm>
          <a:prstGeom prst="rect">
            <a:avLst/>
          </a:prstGeom>
          <a:noFill/>
          <a:ln>
            <a:noFill/>
          </a:ln>
        </p:spPr>
        <p:txBody>
          <a:bodyPr lIns="90475" tIns="44450" rIns="90475" bIns="44450" anchor="ctr"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Change Control Process—I</a:t>
            </a:r>
          </a:p>
        </p:txBody>
      </p:sp>
      <p:grpSp>
        <p:nvGrpSpPr>
          <p:cNvPr id="416" name="Shape 416"/>
          <p:cNvGrpSpPr/>
          <p:nvPr/>
        </p:nvGrpSpPr>
        <p:grpSpPr>
          <a:xfrm>
            <a:off x="1981200" y="1990344"/>
            <a:ext cx="5895975" cy="4030663"/>
            <a:chOff x="1217612" y="1233487"/>
            <a:chExt cx="6689725" cy="4608513"/>
          </a:xfrm>
        </p:grpSpPr>
        <p:cxnSp>
          <p:nvCxnSpPr>
            <p:cNvPr id="417" name="Shape 417"/>
            <p:cNvCxnSpPr/>
            <p:nvPr/>
          </p:nvCxnSpPr>
          <p:spPr>
            <a:xfrm>
              <a:off x="4419600" y="1709736"/>
              <a:ext cx="12699" cy="387350"/>
            </a:xfrm>
            <a:prstGeom prst="straightConnector1">
              <a:avLst/>
            </a:prstGeom>
            <a:noFill/>
            <a:ln w="50800" cap="flat" cmpd="sng">
              <a:solidFill>
                <a:schemeClr val="folHlink"/>
              </a:solidFill>
              <a:prstDash val="solid"/>
              <a:miter/>
              <a:headEnd type="none" w="med" len="med"/>
              <a:tailEnd type="triangle" w="lg" len="lg"/>
            </a:ln>
          </p:spPr>
        </p:cxnSp>
        <p:cxnSp>
          <p:nvCxnSpPr>
            <p:cNvPr id="418" name="Shape 418"/>
            <p:cNvCxnSpPr/>
            <p:nvPr/>
          </p:nvCxnSpPr>
          <p:spPr>
            <a:xfrm>
              <a:off x="4419600" y="2319336"/>
              <a:ext cx="12699" cy="388936"/>
            </a:xfrm>
            <a:prstGeom prst="straightConnector1">
              <a:avLst/>
            </a:prstGeom>
            <a:noFill/>
            <a:ln w="50800" cap="flat" cmpd="sng">
              <a:solidFill>
                <a:schemeClr val="folHlink"/>
              </a:solidFill>
              <a:prstDash val="solid"/>
              <a:miter/>
              <a:headEnd type="none" w="med" len="med"/>
              <a:tailEnd type="triangle" w="lg" len="lg"/>
            </a:ln>
          </p:spPr>
        </p:cxnSp>
        <p:cxnSp>
          <p:nvCxnSpPr>
            <p:cNvPr id="419" name="Shape 419"/>
            <p:cNvCxnSpPr/>
            <p:nvPr/>
          </p:nvCxnSpPr>
          <p:spPr>
            <a:xfrm>
              <a:off x="4419600" y="2928936"/>
              <a:ext cx="12699" cy="387350"/>
            </a:xfrm>
            <a:prstGeom prst="straightConnector1">
              <a:avLst/>
            </a:prstGeom>
            <a:noFill/>
            <a:ln w="50800" cap="flat" cmpd="sng">
              <a:solidFill>
                <a:schemeClr val="folHlink"/>
              </a:solidFill>
              <a:prstDash val="solid"/>
              <a:miter/>
              <a:headEnd type="none" w="med" len="med"/>
              <a:tailEnd type="triangle" w="lg" len="lg"/>
            </a:ln>
          </p:spPr>
        </p:cxnSp>
        <p:cxnSp>
          <p:nvCxnSpPr>
            <p:cNvPr id="420" name="Shape 420"/>
            <p:cNvCxnSpPr/>
            <p:nvPr/>
          </p:nvCxnSpPr>
          <p:spPr>
            <a:xfrm>
              <a:off x="4419600" y="3538537"/>
              <a:ext cx="12699" cy="387350"/>
            </a:xfrm>
            <a:prstGeom prst="straightConnector1">
              <a:avLst/>
            </a:prstGeom>
            <a:noFill/>
            <a:ln w="50800" cap="flat" cmpd="sng">
              <a:solidFill>
                <a:schemeClr val="folHlink"/>
              </a:solidFill>
              <a:prstDash val="solid"/>
              <a:miter/>
              <a:headEnd type="none" w="med" len="med"/>
              <a:tailEnd type="triangle" w="lg" len="lg"/>
            </a:ln>
          </p:spPr>
        </p:cxnSp>
        <p:sp>
          <p:nvSpPr>
            <p:cNvPr id="421" name="Shape 421"/>
            <p:cNvSpPr txBox="1"/>
            <p:nvPr/>
          </p:nvSpPr>
          <p:spPr>
            <a:xfrm>
              <a:off x="2627311" y="2003238"/>
              <a:ext cx="3744912" cy="4508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dirty="0">
                  <a:solidFill>
                    <a:schemeClr val="dk1"/>
                  </a:solidFill>
                  <a:latin typeface="Helvetica Neue"/>
                  <a:ea typeface="Helvetica Neue"/>
                  <a:cs typeface="Helvetica Neue"/>
                  <a:sym typeface="Helvetica Neue"/>
                </a:rPr>
                <a:t>change request from user</a:t>
              </a:r>
            </a:p>
          </p:txBody>
        </p:sp>
        <p:sp>
          <p:nvSpPr>
            <p:cNvPr id="422" name="Shape 422"/>
            <p:cNvSpPr txBox="1"/>
            <p:nvPr/>
          </p:nvSpPr>
          <p:spPr>
            <a:xfrm>
              <a:off x="2951954" y="2609056"/>
              <a:ext cx="2960687" cy="4508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dirty="0">
                  <a:solidFill>
                    <a:schemeClr val="dk1"/>
                  </a:solidFill>
                  <a:latin typeface="Helvetica Neue"/>
                  <a:ea typeface="Helvetica Neue"/>
                  <a:cs typeface="Helvetica Neue"/>
                  <a:sym typeface="Helvetica Neue"/>
                </a:rPr>
                <a:t>developer evaluates</a:t>
              </a:r>
            </a:p>
          </p:txBody>
        </p:sp>
        <p:sp>
          <p:nvSpPr>
            <p:cNvPr id="423" name="Shape 423"/>
            <p:cNvSpPr txBox="1"/>
            <p:nvPr/>
          </p:nvSpPr>
          <p:spPr>
            <a:xfrm>
              <a:off x="2643185" y="3206749"/>
              <a:ext cx="3905249" cy="4508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dirty="0">
                  <a:solidFill>
                    <a:schemeClr val="dk1"/>
                  </a:solidFill>
                  <a:latin typeface="Helvetica Neue"/>
                  <a:ea typeface="Helvetica Neue"/>
                  <a:cs typeface="Helvetica Neue"/>
                  <a:sym typeface="Helvetica Neue"/>
                </a:rPr>
                <a:t>change report is generated</a:t>
              </a:r>
            </a:p>
          </p:txBody>
        </p:sp>
        <p:sp>
          <p:nvSpPr>
            <p:cNvPr id="424" name="Shape 424"/>
            <p:cNvSpPr txBox="1"/>
            <p:nvPr/>
          </p:nvSpPr>
          <p:spPr>
            <a:xfrm>
              <a:off x="2372061" y="3787774"/>
              <a:ext cx="4737100" cy="4508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dirty="0">
                  <a:solidFill>
                    <a:schemeClr val="dk1"/>
                  </a:solidFill>
                  <a:latin typeface="Helvetica Neue"/>
                  <a:ea typeface="Helvetica Neue"/>
                  <a:cs typeface="Helvetica Neue"/>
                  <a:sym typeface="Helvetica Neue"/>
                </a:rPr>
                <a:t>change control authority decides</a:t>
              </a:r>
            </a:p>
          </p:txBody>
        </p:sp>
        <p:sp>
          <p:nvSpPr>
            <p:cNvPr id="425" name="Shape 425"/>
            <p:cNvSpPr txBox="1"/>
            <p:nvPr/>
          </p:nvSpPr>
          <p:spPr>
            <a:xfrm>
              <a:off x="1382712" y="4433887"/>
              <a:ext cx="4065586" cy="4508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dirty="0">
                  <a:solidFill>
                    <a:schemeClr val="dk1"/>
                  </a:solidFill>
                  <a:latin typeface="Helvetica Neue"/>
                  <a:ea typeface="Helvetica Neue"/>
                  <a:cs typeface="Helvetica Neue"/>
                  <a:sym typeface="Helvetica Neue"/>
                </a:rPr>
                <a:t>request is queued for action</a:t>
              </a:r>
            </a:p>
          </p:txBody>
        </p:sp>
        <p:sp>
          <p:nvSpPr>
            <p:cNvPr id="426" name="Shape 426"/>
            <p:cNvSpPr txBox="1"/>
            <p:nvPr/>
          </p:nvSpPr>
          <p:spPr>
            <a:xfrm>
              <a:off x="4176712" y="4789487"/>
              <a:ext cx="3665536" cy="4508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dirty="0">
                  <a:solidFill>
                    <a:schemeClr val="dk1"/>
                  </a:solidFill>
                  <a:latin typeface="Helvetica Neue"/>
                  <a:ea typeface="Helvetica Neue"/>
                  <a:cs typeface="Helvetica Neue"/>
                  <a:sym typeface="Helvetica Neue"/>
                </a:rPr>
                <a:t>change request is denied</a:t>
              </a:r>
            </a:p>
          </p:txBody>
        </p:sp>
        <p:sp>
          <p:nvSpPr>
            <p:cNvPr id="427" name="Shape 427"/>
            <p:cNvSpPr txBox="1"/>
            <p:nvPr/>
          </p:nvSpPr>
          <p:spPr>
            <a:xfrm>
              <a:off x="5459412" y="5119687"/>
              <a:ext cx="2447925" cy="4508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dirty="0">
                  <a:solidFill>
                    <a:schemeClr val="dk1"/>
                  </a:solidFill>
                  <a:latin typeface="Helvetica Neue"/>
                  <a:ea typeface="Helvetica Neue"/>
                  <a:cs typeface="Helvetica Neue"/>
                  <a:sym typeface="Helvetica Neue"/>
                </a:rPr>
                <a:t>user is informed</a:t>
              </a:r>
            </a:p>
          </p:txBody>
        </p:sp>
        <p:sp>
          <p:nvSpPr>
            <p:cNvPr id="428" name="Shape 428"/>
            <p:cNvSpPr txBox="1"/>
            <p:nvPr/>
          </p:nvSpPr>
          <p:spPr>
            <a:xfrm>
              <a:off x="2195511" y="1233487"/>
              <a:ext cx="4352924" cy="4508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dirty="0">
                  <a:solidFill>
                    <a:schemeClr val="dk1"/>
                  </a:solidFill>
                  <a:latin typeface="Helvetica Neue"/>
                  <a:ea typeface="Helvetica Neue"/>
                  <a:cs typeface="Helvetica Neue"/>
                  <a:sym typeface="Helvetica Neue"/>
                </a:rPr>
                <a:t>need for change is recognized</a:t>
              </a:r>
            </a:p>
          </p:txBody>
        </p:sp>
        <p:sp>
          <p:nvSpPr>
            <p:cNvPr id="429" name="Shape 429"/>
            <p:cNvSpPr txBox="1"/>
            <p:nvPr/>
          </p:nvSpPr>
          <p:spPr>
            <a:xfrm>
              <a:off x="1217612" y="5391150"/>
              <a:ext cx="3905249" cy="450850"/>
            </a:xfrm>
            <a:prstGeom prst="rect">
              <a:avLst/>
            </a:prstGeom>
            <a:solidFill>
              <a:srgbClr val="AD278D"/>
            </a:solid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a:solidFill>
                    <a:schemeClr val="dk1"/>
                  </a:solidFill>
                  <a:latin typeface="Helvetica Neue"/>
                  <a:ea typeface="Helvetica Neue"/>
                  <a:cs typeface="Helvetica Neue"/>
                  <a:sym typeface="Helvetica Neue"/>
                </a:rPr>
                <a:t>change control process—II</a:t>
              </a:r>
            </a:p>
          </p:txBody>
        </p:sp>
        <p:cxnSp>
          <p:nvCxnSpPr>
            <p:cNvPr id="430" name="Shape 430"/>
            <p:cNvCxnSpPr/>
            <p:nvPr/>
          </p:nvCxnSpPr>
          <p:spPr>
            <a:xfrm flipH="1">
              <a:off x="3162299" y="4148137"/>
              <a:ext cx="508000" cy="388936"/>
            </a:xfrm>
            <a:prstGeom prst="straightConnector1">
              <a:avLst/>
            </a:prstGeom>
            <a:noFill/>
            <a:ln w="50800" cap="flat" cmpd="sng">
              <a:solidFill>
                <a:schemeClr val="folHlink"/>
              </a:solidFill>
              <a:prstDash val="solid"/>
              <a:miter/>
              <a:headEnd type="none" w="med" len="med"/>
              <a:tailEnd type="triangle" w="lg" len="lg"/>
            </a:ln>
          </p:spPr>
        </p:cxnSp>
        <p:cxnSp>
          <p:nvCxnSpPr>
            <p:cNvPr id="431" name="Shape 431"/>
            <p:cNvCxnSpPr/>
            <p:nvPr/>
          </p:nvCxnSpPr>
          <p:spPr>
            <a:xfrm>
              <a:off x="5613400" y="4186237"/>
              <a:ext cx="406399" cy="628649"/>
            </a:xfrm>
            <a:prstGeom prst="straightConnector1">
              <a:avLst/>
            </a:prstGeom>
            <a:noFill/>
            <a:ln w="50800" cap="flat" cmpd="sng">
              <a:solidFill>
                <a:schemeClr val="folHlink"/>
              </a:solidFill>
              <a:prstDash val="solid"/>
              <a:miter/>
              <a:headEnd type="none" w="med" len="med"/>
              <a:tailEnd type="triangle" w="lg" len="lg"/>
            </a:ln>
          </p:spPr>
        </p:cxnSp>
        <p:cxnSp>
          <p:nvCxnSpPr>
            <p:cNvPr id="432" name="Shape 432"/>
            <p:cNvCxnSpPr/>
            <p:nvPr/>
          </p:nvCxnSpPr>
          <p:spPr>
            <a:xfrm>
              <a:off x="3225800" y="4922837"/>
              <a:ext cx="0" cy="361950"/>
            </a:xfrm>
            <a:prstGeom prst="straightConnector1">
              <a:avLst/>
            </a:prstGeom>
            <a:noFill/>
            <a:ln w="50800" cap="flat" cmpd="sng">
              <a:solidFill>
                <a:schemeClr val="folHlink"/>
              </a:solidFill>
              <a:prstDash val="solid"/>
              <a:miter/>
              <a:headEnd type="none" w="med" len="med"/>
              <a:tailEnd type="triangle" w="lg" len="lg"/>
            </a:ln>
          </p:spPr>
        </p:cxnSp>
      </p:gr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900" b="0" i="0" u="none" strike="noStrike" cap="none">
                <a:solidFill>
                  <a:schemeClr val="dk1"/>
                </a:solidFill>
                <a:latin typeface="Helvetica Neue"/>
                <a:ea typeface="Helvetica Neue"/>
                <a:cs typeface="Helvetica Neue"/>
                <a:sym typeface="Helvetica Neue"/>
              </a:rPr>
              <a:t>17</a:t>
            </a:fld>
            <a:endParaRPr lang="en-US" sz="900" b="0" i="0" u="none" strike="noStrike" cap="none">
              <a:solidFill>
                <a:schemeClr val="dk1"/>
              </a:solidFill>
              <a:latin typeface="Helvetica Neue"/>
              <a:ea typeface="Helvetica Neue"/>
              <a:cs typeface="Helvetica Neue"/>
              <a:sym typeface="Helvetica Neue"/>
            </a:endParaRPr>
          </a:p>
        </p:txBody>
      </p:sp>
      <p:sp>
        <p:nvSpPr>
          <p:cNvPr id="438" name="Shape 438"/>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900" b="0" i="0" u="none" strike="noStrike" cap="none">
                <a:solidFill>
                  <a:schemeClr val="dk1"/>
                </a:solidFill>
                <a:latin typeface="Helvetica Neue"/>
                <a:ea typeface="Helvetica Neue"/>
                <a:cs typeface="Helvetica Neue"/>
                <a:sym typeface="Helvetica Neue"/>
              </a:rPr>
              <a:t>These slides are designed to accompany </a:t>
            </a:r>
            <a:r>
              <a:rPr lang="en-US" sz="900" b="0" i="1" u="none" strike="noStrike" cap="none">
                <a:solidFill>
                  <a:schemeClr val="dk1"/>
                </a:solidFill>
                <a:latin typeface="Helvetica Neue"/>
                <a:ea typeface="Helvetica Neue"/>
                <a:cs typeface="Helvetica Neue"/>
                <a:sym typeface="Helvetica Neue"/>
              </a:rPr>
              <a:t>Software Engineering: A Practitioner’s Approach, 8/e </a:t>
            </a:r>
            <a:r>
              <a:rPr lang="en-US" sz="9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439" name="Shape 439"/>
          <p:cNvSpPr txBox="1">
            <a:spLocks noGrp="1"/>
          </p:cNvSpPr>
          <p:nvPr>
            <p:ph type="title"/>
          </p:nvPr>
        </p:nvSpPr>
        <p:spPr>
          <a:xfrm>
            <a:off x="1219200" y="1066800"/>
            <a:ext cx="6476999" cy="676275"/>
          </a:xfrm>
          <a:prstGeom prst="rect">
            <a:avLst/>
          </a:prstGeom>
          <a:noFill/>
          <a:ln>
            <a:noFill/>
          </a:ln>
        </p:spPr>
        <p:txBody>
          <a:bodyPr lIns="90475" tIns="44450" rIns="90475" bIns="44450" anchor="ctr"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Change Control Process-II</a:t>
            </a:r>
          </a:p>
        </p:txBody>
      </p:sp>
      <p:cxnSp>
        <p:nvCxnSpPr>
          <p:cNvPr id="440" name="Shape 440"/>
          <p:cNvCxnSpPr/>
          <p:nvPr/>
        </p:nvCxnSpPr>
        <p:spPr>
          <a:xfrm>
            <a:off x="4725987" y="1814511"/>
            <a:ext cx="12699" cy="385762"/>
          </a:xfrm>
          <a:prstGeom prst="straightConnector1">
            <a:avLst/>
          </a:prstGeom>
          <a:noFill/>
          <a:ln w="50800" cap="flat" cmpd="sng">
            <a:solidFill>
              <a:schemeClr val="folHlink"/>
            </a:solidFill>
            <a:prstDash val="solid"/>
            <a:miter/>
            <a:headEnd type="none" w="med" len="med"/>
            <a:tailEnd type="triangle" w="lg" len="lg"/>
          </a:ln>
        </p:spPr>
      </p:cxnSp>
      <p:cxnSp>
        <p:nvCxnSpPr>
          <p:cNvPr id="441" name="Shape 441"/>
          <p:cNvCxnSpPr/>
          <p:nvPr/>
        </p:nvCxnSpPr>
        <p:spPr>
          <a:xfrm>
            <a:off x="4725987" y="2551111"/>
            <a:ext cx="12699" cy="387350"/>
          </a:xfrm>
          <a:prstGeom prst="straightConnector1">
            <a:avLst/>
          </a:prstGeom>
          <a:noFill/>
          <a:ln w="50800" cap="flat" cmpd="sng">
            <a:solidFill>
              <a:schemeClr val="folHlink"/>
            </a:solidFill>
            <a:prstDash val="solid"/>
            <a:miter/>
            <a:headEnd type="none" w="med" len="med"/>
            <a:tailEnd type="triangle" w="lg" len="lg"/>
          </a:ln>
        </p:spPr>
      </p:cxnSp>
      <p:cxnSp>
        <p:nvCxnSpPr>
          <p:cNvPr id="442" name="Shape 442"/>
          <p:cNvCxnSpPr/>
          <p:nvPr/>
        </p:nvCxnSpPr>
        <p:spPr>
          <a:xfrm>
            <a:off x="4725987" y="3160711"/>
            <a:ext cx="12699" cy="387350"/>
          </a:xfrm>
          <a:prstGeom prst="straightConnector1">
            <a:avLst/>
          </a:prstGeom>
          <a:noFill/>
          <a:ln w="50800" cap="flat" cmpd="sng">
            <a:solidFill>
              <a:schemeClr val="folHlink"/>
            </a:solidFill>
            <a:prstDash val="solid"/>
            <a:miter/>
            <a:headEnd type="none" w="med" len="med"/>
            <a:tailEnd type="triangle" w="lg" len="lg"/>
          </a:ln>
        </p:spPr>
      </p:cxnSp>
      <p:cxnSp>
        <p:nvCxnSpPr>
          <p:cNvPr id="443" name="Shape 443"/>
          <p:cNvCxnSpPr/>
          <p:nvPr/>
        </p:nvCxnSpPr>
        <p:spPr>
          <a:xfrm>
            <a:off x="4725987" y="3771900"/>
            <a:ext cx="12699" cy="385762"/>
          </a:xfrm>
          <a:prstGeom prst="straightConnector1">
            <a:avLst/>
          </a:prstGeom>
          <a:noFill/>
          <a:ln w="50800" cap="flat" cmpd="sng">
            <a:solidFill>
              <a:schemeClr val="folHlink"/>
            </a:solidFill>
            <a:prstDash val="solid"/>
            <a:miter/>
            <a:headEnd type="none" w="med" len="med"/>
            <a:tailEnd type="triangle" w="lg" len="lg"/>
          </a:ln>
        </p:spPr>
      </p:cxnSp>
      <p:sp>
        <p:nvSpPr>
          <p:cNvPr id="444" name="Shape 444"/>
          <p:cNvSpPr txBox="1"/>
          <p:nvPr/>
        </p:nvSpPr>
        <p:spPr>
          <a:xfrm>
            <a:off x="3098800" y="2100261"/>
            <a:ext cx="2820987"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assign people to SCIs</a:t>
            </a:r>
          </a:p>
        </p:txBody>
      </p:sp>
      <p:sp>
        <p:nvSpPr>
          <p:cNvPr id="445" name="Shape 445"/>
          <p:cNvSpPr txBox="1"/>
          <p:nvPr/>
        </p:nvSpPr>
        <p:spPr>
          <a:xfrm>
            <a:off x="3556000" y="2735261"/>
            <a:ext cx="2016124"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dirty="0">
                <a:solidFill>
                  <a:schemeClr val="dk1"/>
                </a:solidFill>
                <a:latin typeface="Helvetica Neue"/>
                <a:ea typeface="Helvetica Neue"/>
                <a:cs typeface="Helvetica Neue"/>
                <a:sym typeface="Helvetica Neue"/>
              </a:rPr>
              <a:t>check-out SCIs</a:t>
            </a:r>
          </a:p>
        </p:txBody>
      </p:sp>
      <p:sp>
        <p:nvSpPr>
          <p:cNvPr id="446" name="Shape 446"/>
          <p:cNvSpPr txBox="1"/>
          <p:nvPr/>
        </p:nvSpPr>
        <p:spPr>
          <a:xfrm>
            <a:off x="3505200" y="3357562"/>
            <a:ext cx="2241549"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dirty="0">
                <a:solidFill>
                  <a:schemeClr val="dk1"/>
                </a:solidFill>
                <a:latin typeface="Helvetica Neue"/>
                <a:ea typeface="Helvetica Neue"/>
                <a:cs typeface="Helvetica Neue"/>
                <a:sym typeface="Helvetica Neue"/>
              </a:rPr>
              <a:t>make the change</a:t>
            </a:r>
          </a:p>
        </p:txBody>
      </p:sp>
      <p:sp>
        <p:nvSpPr>
          <p:cNvPr id="447" name="Shape 447"/>
          <p:cNvSpPr txBox="1"/>
          <p:nvPr/>
        </p:nvSpPr>
        <p:spPr>
          <a:xfrm>
            <a:off x="3111500" y="4095750"/>
            <a:ext cx="3060700"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review/audit the change</a:t>
            </a:r>
          </a:p>
        </p:txBody>
      </p:sp>
      <p:sp>
        <p:nvSpPr>
          <p:cNvPr id="448" name="Shape 448"/>
          <p:cNvSpPr txBox="1"/>
          <p:nvPr/>
        </p:nvSpPr>
        <p:spPr>
          <a:xfrm>
            <a:off x="2540000" y="4889500"/>
            <a:ext cx="4146549"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establish a “baseline” for testing</a:t>
            </a:r>
          </a:p>
        </p:txBody>
      </p:sp>
      <p:sp>
        <p:nvSpPr>
          <p:cNvPr id="449" name="Shape 449"/>
          <p:cNvSpPr txBox="1"/>
          <p:nvPr/>
        </p:nvSpPr>
        <p:spPr>
          <a:xfrm>
            <a:off x="2743200" y="5791200"/>
            <a:ext cx="3511549" cy="393700"/>
          </a:xfrm>
          <a:prstGeom prst="rect">
            <a:avLst/>
          </a:prstGeom>
          <a:solidFill>
            <a:srgbClr val="AD278D"/>
          </a:solid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change control process—III</a:t>
            </a:r>
          </a:p>
        </p:txBody>
      </p:sp>
      <p:cxnSp>
        <p:nvCxnSpPr>
          <p:cNvPr id="450" name="Shape 450"/>
          <p:cNvCxnSpPr/>
          <p:nvPr/>
        </p:nvCxnSpPr>
        <p:spPr>
          <a:xfrm>
            <a:off x="4725987" y="4514850"/>
            <a:ext cx="12699" cy="387350"/>
          </a:xfrm>
          <a:prstGeom prst="straightConnector1">
            <a:avLst/>
          </a:prstGeom>
          <a:noFill/>
          <a:ln w="50800" cap="flat" cmpd="sng">
            <a:solidFill>
              <a:schemeClr val="folHlink"/>
            </a:solidFill>
            <a:prstDash val="solid"/>
            <a:miter/>
            <a:headEnd type="none" w="med" len="med"/>
            <a:tailEnd type="triangle" w="lg" len="lg"/>
          </a:ln>
        </p:spPr>
      </p:cxnSp>
      <p:cxnSp>
        <p:nvCxnSpPr>
          <p:cNvPr id="451" name="Shape 451"/>
          <p:cNvCxnSpPr/>
          <p:nvPr/>
        </p:nvCxnSpPr>
        <p:spPr>
          <a:xfrm>
            <a:off x="4713287" y="5337175"/>
            <a:ext cx="0" cy="363536"/>
          </a:xfrm>
          <a:prstGeom prst="straightConnector1">
            <a:avLst/>
          </a:prstGeom>
          <a:noFill/>
          <a:ln w="50800" cap="flat" cmpd="sng">
            <a:solidFill>
              <a:schemeClr val="folHlink"/>
            </a:solidFill>
            <a:prstDash val="solid"/>
            <a:miter/>
            <a:headEnd type="none" w="med" len="med"/>
            <a:tailEnd type="triangle" w="lg" len="lg"/>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900" b="0" i="0" u="none" strike="noStrike" cap="none">
                <a:solidFill>
                  <a:schemeClr val="dk1"/>
                </a:solidFill>
                <a:latin typeface="Helvetica Neue"/>
                <a:ea typeface="Helvetica Neue"/>
                <a:cs typeface="Helvetica Neue"/>
                <a:sym typeface="Helvetica Neue"/>
              </a:rPr>
              <a:t>18</a:t>
            </a:fld>
            <a:endParaRPr lang="en-US" sz="900" b="0" i="0" u="none" strike="noStrike" cap="none">
              <a:solidFill>
                <a:schemeClr val="dk1"/>
              </a:solidFill>
              <a:latin typeface="Helvetica Neue"/>
              <a:ea typeface="Helvetica Neue"/>
              <a:cs typeface="Helvetica Neue"/>
              <a:sym typeface="Helvetica Neue"/>
            </a:endParaRPr>
          </a:p>
        </p:txBody>
      </p:sp>
      <p:sp>
        <p:nvSpPr>
          <p:cNvPr id="457" name="Shape 457"/>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900" b="0" i="0" u="none" strike="noStrike" cap="none">
                <a:solidFill>
                  <a:schemeClr val="dk1"/>
                </a:solidFill>
                <a:latin typeface="Helvetica Neue"/>
                <a:ea typeface="Helvetica Neue"/>
                <a:cs typeface="Helvetica Neue"/>
                <a:sym typeface="Helvetica Neue"/>
              </a:rPr>
              <a:t>These slides are designed to accompany </a:t>
            </a:r>
            <a:r>
              <a:rPr lang="en-US" sz="900" b="0" i="1" u="none" strike="noStrike" cap="none">
                <a:solidFill>
                  <a:schemeClr val="dk1"/>
                </a:solidFill>
                <a:latin typeface="Helvetica Neue"/>
                <a:ea typeface="Helvetica Neue"/>
                <a:cs typeface="Helvetica Neue"/>
                <a:sym typeface="Helvetica Neue"/>
              </a:rPr>
              <a:t>Software Engineering: A Practitioner’s Approach, 8/e </a:t>
            </a:r>
            <a:r>
              <a:rPr lang="en-US" sz="9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458" name="Shape 458"/>
          <p:cNvSpPr txBox="1">
            <a:spLocks noGrp="1"/>
          </p:cNvSpPr>
          <p:nvPr>
            <p:ph type="title"/>
          </p:nvPr>
        </p:nvSpPr>
        <p:spPr>
          <a:xfrm>
            <a:off x="1219200" y="1066800"/>
            <a:ext cx="6476999" cy="595311"/>
          </a:xfrm>
          <a:prstGeom prst="rect">
            <a:avLst/>
          </a:prstGeom>
          <a:noFill/>
          <a:ln>
            <a:noFill/>
          </a:ln>
        </p:spPr>
        <p:txBody>
          <a:bodyPr lIns="90475" tIns="44450" rIns="90475" bIns="44450" anchor="ctr"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Change Control Process-III</a:t>
            </a:r>
          </a:p>
        </p:txBody>
      </p:sp>
      <p:cxnSp>
        <p:nvCxnSpPr>
          <p:cNvPr id="459" name="Shape 459"/>
          <p:cNvCxnSpPr/>
          <p:nvPr/>
        </p:nvCxnSpPr>
        <p:spPr>
          <a:xfrm>
            <a:off x="4637087" y="2436811"/>
            <a:ext cx="12699" cy="387350"/>
          </a:xfrm>
          <a:prstGeom prst="straightConnector1">
            <a:avLst/>
          </a:prstGeom>
          <a:noFill/>
          <a:ln w="50800" cap="flat" cmpd="sng">
            <a:solidFill>
              <a:schemeClr val="folHlink"/>
            </a:solidFill>
            <a:prstDash val="solid"/>
            <a:miter/>
            <a:headEnd type="none" w="med" len="med"/>
            <a:tailEnd type="triangle" w="lg" len="lg"/>
          </a:ln>
        </p:spPr>
      </p:cxnSp>
      <p:cxnSp>
        <p:nvCxnSpPr>
          <p:cNvPr id="460" name="Shape 460"/>
          <p:cNvCxnSpPr/>
          <p:nvPr/>
        </p:nvCxnSpPr>
        <p:spPr>
          <a:xfrm>
            <a:off x="4649787" y="3171825"/>
            <a:ext cx="12699" cy="387350"/>
          </a:xfrm>
          <a:prstGeom prst="straightConnector1">
            <a:avLst/>
          </a:prstGeom>
          <a:noFill/>
          <a:ln w="50800" cap="flat" cmpd="sng">
            <a:solidFill>
              <a:schemeClr val="folHlink"/>
            </a:solidFill>
            <a:prstDash val="solid"/>
            <a:miter/>
            <a:headEnd type="none" w="med" len="med"/>
            <a:tailEnd type="triangle" w="lg" len="lg"/>
          </a:ln>
        </p:spPr>
      </p:cxnSp>
      <p:cxnSp>
        <p:nvCxnSpPr>
          <p:cNvPr id="461" name="Shape 461"/>
          <p:cNvCxnSpPr/>
          <p:nvPr/>
        </p:nvCxnSpPr>
        <p:spPr>
          <a:xfrm>
            <a:off x="4649787" y="3906837"/>
            <a:ext cx="12699" cy="387350"/>
          </a:xfrm>
          <a:prstGeom prst="straightConnector1">
            <a:avLst/>
          </a:prstGeom>
          <a:noFill/>
          <a:ln w="50800" cap="flat" cmpd="sng">
            <a:solidFill>
              <a:schemeClr val="folHlink"/>
            </a:solidFill>
            <a:prstDash val="solid"/>
            <a:miter/>
            <a:headEnd type="none" w="med" len="med"/>
            <a:tailEnd type="triangle" w="lg" len="lg"/>
          </a:ln>
        </p:spPr>
      </p:cxnSp>
      <p:cxnSp>
        <p:nvCxnSpPr>
          <p:cNvPr id="462" name="Shape 462"/>
          <p:cNvCxnSpPr/>
          <p:nvPr/>
        </p:nvCxnSpPr>
        <p:spPr>
          <a:xfrm>
            <a:off x="4662487" y="4670425"/>
            <a:ext cx="12699" cy="387350"/>
          </a:xfrm>
          <a:prstGeom prst="straightConnector1">
            <a:avLst/>
          </a:prstGeom>
          <a:noFill/>
          <a:ln w="50800" cap="flat" cmpd="sng">
            <a:solidFill>
              <a:schemeClr val="folHlink"/>
            </a:solidFill>
            <a:prstDash val="solid"/>
            <a:miter/>
            <a:headEnd type="none" w="med" len="med"/>
            <a:tailEnd type="triangle" w="lg" len="lg"/>
          </a:ln>
        </p:spPr>
      </p:cxnSp>
      <p:sp>
        <p:nvSpPr>
          <p:cNvPr id="463" name="Shape 463"/>
          <p:cNvSpPr txBox="1"/>
          <p:nvPr/>
        </p:nvSpPr>
        <p:spPr>
          <a:xfrm>
            <a:off x="2362200" y="1981200"/>
            <a:ext cx="4344986"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perform SQA and testing activities</a:t>
            </a:r>
          </a:p>
        </p:txBody>
      </p:sp>
      <p:sp>
        <p:nvSpPr>
          <p:cNvPr id="464" name="Shape 464"/>
          <p:cNvSpPr txBox="1"/>
          <p:nvPr/>
        </p:nvSpPr>
        <p:spPr>
          <a:xfrm>
            <a:off x="1879600" y="3457575"/>
            <a:ext cx="5121275"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promote SCI for inclusion in next release</a:t>
            </a:r>
          </a:p>
        </p:txBody>
      </p:sp>
      <p:sp>
        <p:nvSpPr>
          <p:cNvPr id="465" name="Shape 465"/>
          <p:cNvSpPr txBox="1"/>
          <p:nvPr/>
        </p:nvSpPr>
        <p:spPr>
          <a:xfrm>
            <a:off x="2806700" y="4192587"/>
            <a:ext cx="3470274"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rebuild appropriate version</a:t>
            </a:r>
          </a:p>
        </p:txBody>
      </p:sp>
      <p:sp>
        <p:nvSpPr>
          <p:cNvPr id="466" name="Shape 466"/>
          <p:cNvSpPr txBox="1"/>
          <p:nvPr/>
        </p:nvSpPr>
        <p:spPr>
          <a:xfrm>
            <a:off x="3048000" y="5032375"/>
            <a:ext cx="3060700"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review/audit the change</a:t>
            </a:r>
          </a:p>
        </p:txBody>
      </p:sp>
      <p:sp>
        <p:nvSpPr>
          <p:cNvPr id="467" name="Shape 467"/>
          <p:cNvSpPr txBox="1"/>
          <p:nvPr/>
        </p:nvSpPr>
        <p:spPr>
          <a:xfrm>
            <a:off x="2692400" y="5832475"/>
            <a:ext cx="3767137"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include all changes in release</a:t>
            </a:r>
          </a:p>
        </p:txBody>
      </p:sp>
      <p:cxnSp>
        <p:nvCxnSpPr>
          <p:cNvPr id="468" name="Shape 468"/>
          <p:cNvCxnSpPr/>
          <p:nvPr/>
        </p:nvCxnSpPr>
        <p:spPr>
          <a:xfrm>
            <a:off x="4662487" y="5519737"/>
            <a:ext cx="12699" cy="387350"/>
          </a:xfrm>
          <a:prstGeom prst="straightConnector1">
            <a:avLst/>
          </a:prstGeom>
          <a:noFill/>
          <a:ln w="50800" cap="flat" cmpd="sng">
            <a:solidFill>
              <a:schemeClr val="folHlink"/>
            </a:solidFill>
            <a:prstDash val="solid"/>
            <a:miter/>
            <a:headEnd type="none" w="med" len="med"/>
            <a:tailEnd type="triangle" w="lg" len="lg"/>
          </a:ln>
        </p:spPr>
      </p:cxnSp>
      <p:sp>
        <p:nvSpPr>
          <p:cNvPr id="469" name="Shape 469"/>
          <p:cNvSpPr txBox="1"/>
          <p:nvPr/>
        </p:nvSpPr>
        <p:spPr>
          <a:xfrm>
            <a:off x="2654300" y="2738436"/>
            <a:ext cx="3413124"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800" b="1" i="0" u="none" strike="noStrike" cap="none">
                <a:solidFill>
                  <a:schemeClr val="dk1"/>
                </a:solidFill>
                <a:latin typeface="Helvetica Neue"/>
                <a:ea typeface="Helvetica Neue"/>
                <a:cs typeface="Helvetica Neue"/>
                <a:sym typeface="Helvetica Neue"/>
              </a:rPr>
              <a:t>check-in the changed SCIs</a:t>
            </a:r>
          </a:p>
        </p:txBody>
      </p:sp>
      <p:cxnSp>
        <p:nvCxnSpPr>
          <p:cNvPr id="470" name="Shape 470"/>
          <p:cNvCxnSpPr/>
          <p:nvPr/>
        </p:nvCxnSpPr>
        <p:spPr>
          <a:xfrm>
            <a:off x="4637087" y="1722436"/>
            <a:ext cx="12699" cy="387350"/>
          </a:xfrm>
          <a:prstGeom prst="straightConnector1">
            <a:avLst/>
          </a:prstGeom>
          <a:noFill/>
          <a:ln w="50800" cap="flat" cmpd="sng">
            <a:solidFill>
              <a:schemeClr val="folHlink"/>
            </a:solidFill>
            <a:prstDash val="solid"/>
            <a:miter/>
            <a:headEnd type="none" w="med" len="med"/>
            <a:tailEnd type="triangle" w="lg" len="lg"/>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800" b="0" i="0" u="none" strike="noStrike" cap="none">
                <a:solidFill>
                  <a:schemeClr val="dk1"/>
                </a:solidFill>
                <a:latin typeface="Helvetica Neue"/>
                <a:ea typeface="Helvetica Neue"/>
                <a:cs typeface="Helvetica Neue"/>
                <a:sym typeface="Helvetica Neue"/>
              </a:rPr>
              <a:t>19</a:t>
            </a:fld>
            <a:endParaRPr lang="en-US" sz="800" b="0" i="0" u="none" strike="noStrike" cap="none">
              <a:solidFill>
                <a:schemeClr val="dk1"/>
              </a:solidFill>
              <a:latin typeface="Helvetica Neue"/>
              <a:ea typeface="Helvetica Neue"/>
              <a:cs typeface="Helvetica Neue"/>
              <a:sym typeface="Helvetica Neue"/>
            </a:endParaRPr>
          </a:p>
        </p:txBody>
      </p:sp>
      <p:sp>
        <p:nvSpPr>
          <p:cNvPr id="476" name="Shape 476"/>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800" b="0" i="0" u="none" strike="noStrike" cap="none">
                <a:solidFill>
                  <a:schemeClr val="dk1"/>
                </a:solidFill>
                <a:latin typeface="Helvetica Neue"/>
                <a:ea typeface="Helvetica Neue"/>
                <a:cs typeface="Helvetica Neue"/>
                <a:sym typeface="Helvetica Neue"/>
              </a:rPr>
              <a:t>These slides are designed to accompany </a:t>
            </a:r>
            <a:r>
              <a:rPr lang="en-US" sz="800" b="0" i="1" u="none" strike="noStrike" cap="none">
                <a:solidFill>
                  <a:schemeClr val="dk1"/>
                </a:solidFill>
                <a:latin typeface="Helvetica Neue"/>
                <a:ea typeface="Helvetica Neue"/>
                <a:cs typeface="Helvetica Neue"/>
                <a:sym typeface="Helvetica Neue"/>
              </a:rPr>
              <a:t>Software Engineering: A Practitioner’s Approach, 8/e </a:t>
            </a:r>
            <a:r>
              <a:rPr lang="en-US" sz="8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477" name="Shape 477"/>
          <p:cNvSpPr/>
          <p:nvPr/>
        </p:nvSpPr>
        <p:spPr>
          <a:xfrm>
            <a:off x="2020886" y="3546475"/>
            <a:ext cx="5994399" cy="1930399"/>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78" name="Shape 478"/>
          <p:cNvSpPr txBox="1">
            <a:spLocks noGrp="1"/>
          </p:cNvSpPr>
          <p:nvPr>
            <p:ph type="title"/>
          </p:nvPr>
        </p:nvSpPr>
        <p:spPr>
          <a:xfrm>
            <a:off x="1295400" y="1066800"/>
            <a:ext cx="6476999" cy="585786"/>
          </a:xfrm>
          <a:prstGeom prst="rect">
            <a:avLst/>
          </a:prstGeom>
          <a:noFill/>
          <a:ln>
            <a:noFill/>
          </a:ln>
        </p:spPr>
        <p:txBody>
          <a:bodyPr lIns="90475" tIns="44450" rIns="90475" bIns="44450" anchor="ctr"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3200" b="0" i="0" u="none" strike="noStrike" cap="none">
                <a:solidFill>
                  <a:schemeClr val="dk2"/>
                </a:solidFill>
                <a:latin typeface="Helvetica Neue"/>
                <a:ea typeface="Helvetica Neue"/>
                <a:cs typeface="Helvetica Neue"/>
                <a:sym typeface="Helvetica Neue"/>
              </a:rPr>
              <a:t>Auditing</a:t>
            </a:r>
          </a:p>
        </p:txBody>
      </p:sp>
      <p:sp>
        <p:nvSpPr>
          <p:cNvPr id="479" name="Shape 479"/>
          <p:cNvSpPr txBox="1"/>
          <p:nvPr/>
        </p:nvSpPr>
        <p:spPr>
          <a:xfrm>
            <a:off x="4154487" y="2200275"/>
            <a:ext cx="1460500" cy="1981199"/>
          </a:xfrm>
          <a:prstGeom prst="rect">
            <a:avLst/>
          </a:prstGeom>
          <a:solidFill>
            <a:srgbClr val="790015"/>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0" name="Shape 480"/>
          <p:cNvSpPr txBox="1"/>
          <p:nvPr/>
        </p:nvSpPr>
        <p:spPr>
          <a:xfrm>
            <a:off x="5589587" y="2390775"/>
            <a:ext cx="1460500" cy="1981199"/>
          </a:xfrm>
          <a:prstGeom prst="rect">
            <a:avLst/>
          </a:prstGeom>
          <a:solidFill>
            <a:srgbClr val="037C03"/>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1" name="Shape 481"/>
          <p:cNvSpPr/>
          <p:nvPr/>
        </p:nvSpPr>
        <p:spPr>
          <a:xfrm>
            <a:off x="2617786" y="2771775"/>
            <a:ext cx="1320800" cy="1320800"/>
          </a:xfrm>
          <a:prstGeom prst="ellipse">
            <a:avLst/>
          </a:prstGeom>
          <a:solidFill>
            <a:srgbClr val="E5405D"/>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2" name="Shape 482"/>
          <p:cNvSpPr/>
          <p:nvPr/>
        </p:nvSpPr>
        <p:spPr>
          <a:xfrm>
            <a:off x="2617786" y="2773361"/>
            <a:ext cx="1320800" cy="1317624"/>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3" name="Shape 483"/>
          <p:cNvSpPr txBox="1"/>
          <p:nvPr/>
        </p:nvSpPr>
        <p:spPr>
          <a:xfrm>
            <a:off x="2921000" y="3149600"/>
            <a:ext cx="858836"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lt1"/>
              </a:buClr>
              <a:buSzPct val="25000"/>
              <a:buFont typeface="Helvetica Neue"/>
              <a:buNone/>
            </a:pPr>
            <a:r>
              <a:rPr lang="en-US" sz="1800" b="1" i="0" u="none" strike="noStrike" cap="none">
                <a:solidFill>
                  <a:schemeClr val="lt1"/>
                </a:solidFill>
                <a:latin typeface="Helvetica Neue"/>
                <a:ea typeface="Helvetica Neue"/>
                <a:cs typeface="Helvetica Neue"/>
                <a:sym typeface="Helvetica Neue"/>
              </a:rPr>
              <a:t>SCIs</a:t>
            </a:r>
          </a:p>
        </p:txBody>
      </p:sp>
      <p:sp>
        <p:nvSpPr>
          <p:cNvPr id="484" name="Shape 484"/>
          <p:cNvSpPr/>
          <p:nvPr/>
        </p:nvSpPr>
        <p:spPr>
          <a:xfrm>
            <a:off x="3240086" y="3762375"/>
            <a:ext cx="469899" cy="4825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5" name="Shape 485"/>
          <p:cNvSpPr/>
          <p:nvPr/>
        </p:nvSpPr>
        <p:spPr>
          <a:xfrm>
            <a:off x="3240086" y="3763962"/>
            <a:ext cx="469899" cy="479425"/>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6" name="Shape 486"/>
          <p:cNvSpPr/>
          <p:nvPr/>
        </p:nvSpPr>
        <p:spPr>
          <a:xfrm>
            <a:off x="3760787" y="3370262"/>
            <a:ext cx="469899" cy="468311"/>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7" name="Shape 487"/>
          <p:cNvSpPr/>
          <p:nvPr/>
        </p:nvSpPr>
        <p:spPr>
          <a:xfrm>
            <a:off x="3760787" y="3370262"/>
            <a:ext cx="469899" cy="466725"/>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8" name="Shape 488"/>
          <p:cNvSpPr/>
          <p:nvPr/>
        </p:nvSpPr>
        <p:spPr>
          <a:xfrm>
            <a:off x="3379787" y="2708275"/>
            <a:ext cx="482599" cy="4698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9" name="Shape 489"/>
          <p:cNvSpPr/>
          <p:nvPr/>
        </p:nvSpPr>
        <p:spPr>
          <a:xfrm>
            <a:off x="3379787" y="2709861"/>
            <a:ext cx="482599" cy="466725"/>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90" name="Shape 490"/>
          <p:cNvSpPr/>
          <p:nvPr/>
        </p:nvSpPr>
        <p:spPr>
          <a:xfrm>
            <a:off x="2617786" y="2733675"/>
            <a:ext cx="469899" cy="4825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91" name="Shape 491"/>
          <p:cNvSpPr/>
          <p:nvPr/>
        </p:nvSpPr>
        <p:spPr>
          <a:xfrm>
            <a:off x="2617786" y="2735261"/>
            <a:ext cx="469899" cy="479425"/>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92" name="Shape 492"/>
          <p:cNvSpPr/>
          <p:nvPr/>
        </p:nvSpPr>
        <p:spPr>
          <a:xfrm>
            <a:off x="2503486" y="3508375"/>
            <a:ext cx="469899" cy="4698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93" name="Shape 493"/>
          <p:cNvSpPr/>
          <p:nvPr/>
        </p:nvSpPr>
        <p:spPr>
          <a:xfrm>
            <a:off x="2503486" y="3509962"/>
            <a:ext cx="469899" cy="466725"/>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94" name="Shape 494"/>
          <p:cNvSpPr txBox="1"/>
          <p:nvPr/>
        </p:nvSpPr>
        <p:spPr>
          <a:xfrm>
            <a:off x="4114800" y="2438400"/>
            <a:ext cx="1552575" cy="673099"/>
          </a:xfrm>
          <a:prstGeom prst="rect">
            <a:avLst/>
          </a:prstGeom>
          <a:noFill/>
          <a:ln>
            <a:noFill/>
          </a:ln>
        </p:spPr>
        <p:txBody>
          <a:bodyPr lIns="90475" tIns="44450" rIns="90475" bIns="44450" anchor="t" anchorCtr="0">
            <a:noAutofit/>
          </a:bodyPr>
          <a:lstStyle/>
          <a:p>
            <a:pPr marL="0" marR="0" lvl="0" indent="0" algn="l" rtl="0">
              <a:lnSpc>
                <a:spcPct val="80000"/>
              </a:lnSpc>
              <a:spcBef>
                <a:spcPts val="0"/>
              </a:spcBef>
              <a:spcAft>
                <a:spcPts val="0"/>
              </a:spcAft>
              <a:buClr>
                <a:schemeClr val="lt1"/>
              </a:buClr>
              <a:buSzPct val="25000"/>
              <a:buFont typeface="Arial"/>
              <a:buNone/>
            </a:pPr>
            <a:r>
              <a:rPr lang="en-US" sz="1800" b="1" i="0" u="none" strike="noStrike" cap="none">
                <a:solidFill>
                  <a:schemeClr val="lt1"/>
                </a:solidFill>
                <a:latin typeface="Arial"/>
                <a:ea typeface="Arial"/>
                <a:cs typeface="Arial"/>
                <a:sym typeface="Arial"/>
              </a:rPr>
              <a:t>Change</a:t>
            </a:r>
          </a:p>
          <a:p>
            <a:pPr marL="0" marR="0" lvl="0" indent="0" algn="l" rtl="0">
              <a:lnSpc>
                <a:spcPct val="80000"/>
              </a:lnSpc>
              <a:spcBef>
                <a:spcPts val="0"/>
              </a:spcBef>
              <a:spcAft>
                <a:spcPts val="0"/>
              </a:spcAft>
              <a:buClr>
                <a:schemeClr val="lt1"/>
              </a:buClr>
              <a:buSzPct val="25000"/>
              <a:buFont typeface="Arial"/>
              <a:buNone/>
            </a:pPr>
            <a:r>
              <a:rPr lang="en-US" sz="1800" b="1" i="0" u="none" strike="noStrike" cap="none">
                <a:solidFill>
                  <a:schemeClr val="lt1"/>
                </a:solidFill>
                <a:latin typeface="Arial"/>
                <a:ea typeface="Arial"/>
                <a:cs typeface="Arial"/>
                <a:sym typeface="Arial"/>
              </a:rPr>
              <a:t>Requests</a:t>
            </a:r>
          </a:p>
        </p:txBody>
      </p:sp>
      <p:sp>
        <p:nvSpPr>
          <p:cNvPr id="495" name="Shape 495"/>
          <p:cNvSpPr txBox="1"/>
          <p:nvPr/>
        </p:nvSpPr>
        <p:spPr>
          <a:xfrm>
            <a:off x="5867400" y="2678111"/>
            <a:ext cx="841374" cy="673099"/>
          </a:xfrm>
          <a:prstGeom prst="rect">
            <a:avLst/>
          </a:prstGeom>
          <a:noFill/>
          <a:ln>
            <a:noFill/>
          </a:ln>
        </p:spPr>
        <p:txBody>
          <a:bodyPr lIns="90475" tIns="44450" rIns="90475" bIns="44450" anchor="t" anchorCtr="0">
            <a:noAutofit/>
          </a:bodyPr>
          <a:lstStyle/>
          <a:p>
            <a:pPr marL="0" marR="0" lvl="0" indent="0" algn="l" rtl="0">
              <a:lnSpc>
                <a:spcPct val="80000"/>
              </a:lnSpc>
              <a:spcBef>
                <a:spcPts val="0"/>
              </a:spcBef>
              <a:spcAft>
                <a:spcPts val="0"/>
              </a:spcAft>
              <a:buClr>
                <a:schemeClr val="lt1"/>
              </a:buClr>
              <a:buSzPct val="25000"/>
              <a:buFont typeface="Arial"/>
              <a:buNone/>
            </a:pPr>
            <a:r>
              <a:rPr lang="en-US" sz="1800" b="1" i="0" u="none" strike="noStrike" cap="none">
                <a:solidFill>
                  <a:schemeClr val="lt1"/>
                </a:solidFill>
                <a:latin typeface="Arial"/>
                <a:ea typeface="Arial"/>
                <a:cs typeface="Arial"/>
                <a:sym typeface="Arial"/>
              </a:rPr>
              <a:t>SQA</a:t>
            </a:r>
          </a:p>
          <a:p>
            <a:pPr marL="0" marR="0" lvl="0" indent="0" algn="l" rtl="0">
              <a:lnSpc>
                <a:spcPct val="80000"/>
              </a:lnSpc>
              <a:spcBef>
                <a:spcPts val="0"/>
              </a:spcBef>
              <a:spcAft>
                <a:spcPts val="0"/>
              </a:spcAft>
              <a:buClr>
                <a:schemeClr val="lt1"/>
              </a:buClr>
              <a:buSzPct val="25000"/>
              <a:buFont typeface="Arial"/>
              <a:buNone/>
            </a:pPr>
            <a:r>
              <a:rPr lang="en-US" sz="1800" b="1" i="0" u="none" strike="noStrike" cap="none">
                <a:solidFill>
                  <a:schemeClr val="lt1"/>
                </a:solidFill>
                <a:latin typeface="Arial"/>
                <a:ea typeface="Arial"/>
                <a:cs typeface="Arial"/>
                <a:sym typeface="Arial"/>
              </a:rPr>
              <a:t>Plan</a:t>
            </a:r>
          </a:p>
        </p:txBody>
      </p:sp>
      <p:sp>
        <p:nvSpPr>
          <p:cNvPr id="496" name="Shape 496"/>
          <p:cNvSpPr txBox="1"/>
          <p:nvPr/>
        </p:nvSpPr>
        <p:spPr>
          <a:xfrm>
            <a:off x="3784600" y="4459287"/>
            <a:ext cx="2365375" cy="63817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800" b="0" i="0" u="none" strike="noStrike" cap="none">
                <a:solidFill>
                  <a:schemeClr val="lt1"/>
                </a:solidFill>
                <a:latin typeface="Arial"/>
                <a:ea typeface="Arial"/>
                <a:cs typeface="Arial"/>
                <a:sym typeface="Arial"/>
              </a:rPr>
              <a:t>SCM Audit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2</a:t>
            </a:fld>
            <a:endParaRPr lang="en-US" sz="1000" b="0" i="0" u="none" strike="noStrike" cap="none">
              <a:solidFill>
                <a:schemeClr val="dk1"/>
              </a:solidFill>
              <a:latin typeface="Helvetica Neue"/>
              <a:ea typeface="Helvetica Neue"/>
              <a:cs typeface="Helvetica Neue"/>
              <a:sym typeface="Helvetica Neue"/>
            </a:endParaRPr>
          </a:p>
        </p:txBody>
      </p:sp>
      <p:sp>
        <p:nvSpPr>
          <p:cNvPr id="221" name="Shape 221"/>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222" name="Shape 222"/>
          <p:cNvSpPr txBox="1">
            <a:spLocks noGrp="1"/>
          </p:cNvSpPr>
          <p:nvPr>
            <p:ph type="title"/>
          </p:nvPr>
        </p:nvSpPr>
        <p:spPr>
          <a:xfrm>
            <a:off x="1219200" y="1143000"/>
            <a:ext cx="3914774" cy="357187"/>
          </a:xfrm>
          <a:prstGeom prst="rect">
            <a:avLst/>
          </a:prstGeom>
          <a:noFill/>
          <a:ln>
            <a:noFill/>
          </a:ln>
        </p:spPr>
        <p:txBody>
          <a:bodyPr lIns="90475" tIns="44450" rIns="90475" bIns="44450" anchor="ctr"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The “First Law”</a:t>
            </a:r>
          </a:p>
        </p:txBody>
      </p:sp>
      <p:sp>
        <p:nvSpPr>
          <p:cNvPr id="223" name="Shape 223"/>
          <p:cNvSpPr txBox="1"/>
          <p:nvPr/>
        </p:nvSpPr>
        <p:spPr>
          <a:xfrm>
            <a:off x="1981200" y="2209800"/>
            <a:ext cx="6262686" cy="1914525"/>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2400" b="1" i="0" u="none" strike="noStrike" cap="none">
                <a:solidFill>
                  <a:schemeClr val="dk1"/>
                </a:solidFill>
                <a:latin typeface="Helvetica Neue"/>
                <a:ea typeface="Helvetica Neue"/>
                <a:cs typeface="Helvetica Neue"/>
                <a:sym typeface="Helvetica Neue"/>
              </a:rPr>
              <a:t>No matter where you are in the system life cycle, </a:t>
            </a:r>
            <a:r>
              <a:rPr lang="en-US" sz="2400" b="1" i="0" u="none" strike="noStrike" cap="none">
                <a:solidFill>
                  <a:schemeClr val="folHlink"/>
                </a:solidFill>
                <a:latin typeface="Helvetica Neue"/>
                <a:ea typeface="Helvetica Neue"/>
                <a:cs typeface="Helvetica Neue"/>
                <a:sym typeface="Helvetica Neue"/>
              </a:rPr>
              <a:t>the system will change,</a:t>
            </a:r>
            <a:r>
              <a:rPr lang="en-US" sz="2400" b="1" i="0" u="none" strike="noStrike" cap="none">
                <a:solidFill>
                  <a:schemeClr val="dk1"/>
                </a:solidFill>
                <a:latin typeface="Helvetica Neue"/>
                <a:ea typeface="Helvetica Neue"/>
                <a:cs typeface="Helvetica Neue"/>
                <a:sym typeface="Helvetica Neue"/>
              </a:rPr>
              <a:t> and </a:t>
            </a:r>
            <a:r>
              <a:rPr lang="en-US" sz="2400" b="1" i="0" u="none" strike="noStrike" cap="none">
                <a:solidFill>
                  <a:schemeClr val="folHlink"/>
                </a:solidFill>
                <a:latin typeface="Helvetica Neue"/>
                <a:ea typeface="Helvetica Neue"/>
                <a:cs typeface="Helvetica Neue"/>
                <a:sym typeface="Helvetica Neue"/>
              </a:rPr>
              <a:t>the desire to change it will persist throughout the life cycle.</a:t>
            </a:r>
          </a:p>
          <a:p>
            <a:pPr marL="0" marR="0" lvl="0" indent="0" algn="l" rtl="0">
              <a:lnSpc>
                <a:spcPct val="100000"/>
              </a:lnSpc>
              <a:spcBef>
                <a:spcPts val="0"/>
              </a:spcBef>
              <a:spcAft>
                <a:spcPts val="0"/>
              </a:spcAft>
              <a:buNone/>
            </a:pPr>
            <a:endParaRPr sz="2400" b="1" i="0" u="none" strike="noStrike" cap="none">
              <a:solidFill>
                <a:schemeClr val="folHlink"/>
              </a:solidFill>
              <a:latin typeface="Helvetica Neue"/>
              <a:ea typeface="Helvetica Neue"/>
              <a:cs typeface="Helvetica Neue"/>
              <a:sym typeface="Helvetica Neue"/>
            </a:endParaRPr>
          </a:p>
        </p:txBody>
      </p:sp>
      <p:sp>
        <p:nvSpPr>
          <p:cNvPr id="224" name="Shape 224"/>
          <p:cNvSpPr txBox="1"/>
          <p:nvPr/>
        </p:nvSpPr>
        <p:spPr>
          <a:xfrm>
            <a:off x="1868486" y="4586287"/>
            <a:ext cx="7535862" cy="822324"/>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25" name="Shape 225"/>
          <p:cNvSpPr txBox="1"/>
          <p:nvPr/>
        </p:nvSpPr>
        <p:spPr>
          <a:xfrm>
            <a:off x="2474911" y="4935537"/>
            <a:ext cx="5468936"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26" name="Shape 226"/>
          <p:cNvSpPr txBox="1"/>
          <p:nvPr/>
        </p:nvSpPr>
        <p:spPr>
          <a:xfrm>
            <a:off x="4572000" y="3733800"/>
            <a:ext cx="2874962"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2400" b="1" i="1" u="none" strike="noStrike" cap="none">
                <a:solidFill>
                  <a:schemeClr val="dk1"/>
                </a:solidFill>
                <a:latin typeface="Helvetica Neue"/>
                <a:ea typeface="Helvetica Neue"/>
                <a:cs typeface="Helvetica Neue"/>
                <a:sym typeface="Helvetica Neue"/>
              </a:rPr>
              <a:t>Bersoff, et al, 1980</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900" b="0" i="0" u="none" strike="noStrike" cap="none">
                <a:solidFill>
                  <a:schemeClr val="dk1"/>
                </a:solidFill>
                <a:latin typeface="Helvetica Neue"/>
                <a:ea typeface="Helvetica Neue"/>
                <a:cs typeface="Helvetica Neue"/>
                <a:sym typeface="Helvetica Neue"/>
              </a:rPr>
              <a:t>20</a:t>
            </a:fld>
            <a:endParaRPr lang="en-US" sz="900" b="0" i="0" u="none" strike="noStrike" cap="none">
              <a:solidFill>
                <a:schemeClr val="dk1"/>
              </a:solidFill>
              <a:latin typeface="Helvetica Neue"/>
              <a:ea typeface="Helvetica Neue"/>
              <a:cs typeface="Helvetica Neue"/>
              <a:sym typeface="Helvetica Neue"/>
            </a:endParaRPr>
          </a:p>
        </p:txBody>
      </p:sp>
      <p:sp>
        <p:nvSpPr>
          <p:cNvPr id="502" name="Shape 502"/>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900" b="0" i="0" u="none" strike="noStrike" cap="none">
                <a:solidFill>
                  <a:schemeClr val="dk1"/>
                </a:solidFill>
                <a:latin typeface="Helvetica Neue"/>
                <a:ea typeface="Helvetica Neue"/>
                <a:cs typeface="Helvetica Neue"/>
                <a:sym typeface="Helvetica Neue"/>
              </a:rPr>
              <a:t>These slides are designed to accompany </a:t>
            </a:r>
            <a:r>
              <a:rPr lang="en-US" sz="900" b="0" i="1" u="none" strike="noStrike" cap="none">
                <a:solidFill>
                  <a:schemeClr val="dk1"/>
                </a:solidFill>
                <a:latin typeface="Helvetica Neue"/>
                <a:ea typeface="Helvetica Neue"/>
                <a:cs typeface="Helvetica Neue"/>
                <a:sym typeface="Helvetica Neue"/>
              </a:rPr>
              <a:t>Software Engineering: A Practitioner’s Approach, 8/e </a:t>
            </a:r>
            <a:r>
              <a:rPr lang="en-US" sz="9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503" name="Shape 503"/>
          <p:cNvSpPr txBox="1">
            <a:spLocks noGrp="1"/>
          </p:cNvSpPr>
          <p:nvPr>
            <p:ph type="title"/>
          </p:nvPr>
        </p:nvSpPr>
        <p:spPr>
          <a:xfrm>
            <a:off x="1295400" y="990600"/>
            <a:ext cx="6476999" cy="795337"/>
          </a:xfrm>
          <a:prstGeom prst="rect">
            <a:avLst/>
          </a:prstGeom>
          <a:noFill/>
          <a:ln>
            <a:noFill/>
          </a:ln>
        </p:spPr>
        <p:txBody>
          <a:bodyPr lIns="90475" tIns="44450" rIns="90475" bIns="44450" anchor="ctr"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3600" b="0" i="0" u="none" strike="noStrike" cap="none">
                <a:solidFill>
                  <a:schemeClr val="dk2"/>
                </a:solidFill>
                <a:latin typeface="Helvetica Neue"/>
                <a:ea typeface="Helvetica Neue"/>
                <a:cs typeface="Helvetica Neue"/>
                <a:sym typeface="Helvetica Neue"/>
              </a:rPr>
              <a:t>Status Accounting</a:t>
            </a:r>
          </a:p>
        </p:txBody>
      </p:sp>
      <p:sp>
        <p:nvSpPr>
          <p:cNvPr id="504" name="Shape 504"/>
          <p:cNvSpPr/>
          <p:nvPr/>
        </p:nvSpPr>
        <p:spPr>
          <a:xfrm>
            <a:off x="2249486" y="3281362"/>
            <a:ext cx="5994399" cy="1928812"/>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05" name="Shape 505"/>
          <p:cNvSpPr txBox="1"/>
          <p:nvPr/>
        </p:nvSpPr>
        <p:spPr>
          <a:xfrm>
            <a:off x="3621087" y="2024061"/>
            <a:ext cx="1460500" cy="1979612"/>
          </a:xfrm>
          <a:prstGeom prst="rect">
            <a:avLst/>
          </a:prstGeom>
          <a:solidFill>
            <a:srgbClr val="790015"/>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06" name="Shape 506"/>
          <p:cNvSpPr txBox="1"/>
          <p:nvPr/>
        </p:nvSpPr>
        <p:spPr>
          <a:xfrm>
            <a:off x="5043487" y="1857375"/>
            <a:ext cx="1460500" cy="1981199"/>
          </a:xfrm>
          <a:prstGeom prst="rect">
            <a:avLst/>
          </a:prstGeom>
          <a:solidFill>
            <a:srgbClr val="4E4F00"/>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07" name="Shape 507"/>
          <p:cNvSpPr/>
          <p:nvPr/>
        </p:nvSpPr>
        <p:spPr>
          <a:xfrm>
            <a:off x="2084386" y="2595561"/>
            <a:ext cx="1320800" cy="1319211"/>
          </a:xfrm>
          <a:prstGeom prst="ellipse">
            <a:avLst/>
          </a:prstGeom>
          <a:solidFill>
            <a:srgbClr val="E5405D"/>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08" name="Shape 508"/>
          <p:cNvSpPr/>
          <p:nvPr/>
        </p:nvSpPr>
        <p:spPr>
          <a:xfrm>
            <a:off x="2084386" y="2595561"/>
            <a:ext cx="1320800" cy="1317624"/>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09" name="Shape 509"/>
          <p:cNvSpPr txBox="1"/>
          <p:nvPr/>
        </p:nvSpPr>
        <p:spPr>
          <a:xfrm>
            <a:off x="2387600" y="2971800"/>
            <a:ext cx="858836"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lt1"/>
              </a:buClr>
              <a:buSzPct val="25000"/>
              <a:buFont typeface="Helvetica Neue"/>
              <a:buNone/>
            </a:pPr>
            <a:r>
              <a:rPr lang="en-US" sz="2000" b="1" i="0" u="none" strike="noStrike" cap="none">
                <a:solidFill>
                  <a:schemeClr val="lt1"/>
                </a:solidFill>
                <a:latin typeface="Helvetica Neue"/>
                <a:ea typeface="Helvetica Neue"/>
                <a:cs typeface="Helvetica Neue"/>
                <a:sym typeface="Helvetica Neue"/>
              </a:rPr>
              <a:t>SCIs</a:t>
            </a:r>
          </a:p>
        </p:txBody>
      </p:sp>
      <p:sp>
        <p:nvSpPr>
          <p:cNvPr id="510" name="Shape 510"/>
          <p:cNvSpPr/>
          <p:nvPr/>
        </p:nvSpPr>
        <p:spPr>
          <a:xfrm>
            <a:off x="2706686" y="3584575"/>
            <a:ext cx="469899" cy="4825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11" name="Shape 511"/>
          <p:cNvSpPr/>
          <p:nvPr/>
        </p:nvSpPr>
        <p:spPr>
          <a:xfrm>
            <a:off x="2706686" y="3586162"/>
            <a:ext cx="469899" cy="481011"/>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12" name="Shape 512"/>
          <p:cNvSpPr/>
          <p:nvPr/>
        </p:nvSpPr>
        <p:spPr>
          <a:xfrm>
            <a:off x="3227386" y="3190875"/>
            <a:ext cx="469899" cy="4698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13" name="Shape 513"/>
          <p:cNvSpPr/>
          <p:nvPr/>
        </p:nvSpPr>
        <p:spPr>
          <a:xfrm>
            <a:off x="3227386" y="3192461"/>
            <a:ext cx="469899" cy="466725"/>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14" name="Shape 514"/>
          <p:cNvSpPr/>
          <p:nvPr/>
        </p:nvSpPr>
        <p:spPr>
          <a:xfrm>
            <a:off x="2846386" y="2530475"/>
            <a:ext cx="482599" cy="4698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15" name="Shape 515"/>
          <p:cNvSpPr/>
          <p:nvPr/>
        </p:nvSpPr>
        <p:spPr>
          <a:xfrm>
            <a:off x="2846386" y="2532061"/>
            <a:ext cx="482599" cy="466725"/>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16" name="Shape 516"/>
          <p:cNvSpPr/>
          <p:nvPr/>
        </p:nvSpPr>
        <p:spPr>
          <a:xfrm>
            <a:off x="2084386" y="2555875"/>
            <a:ext cx="469899" cy="4825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17" name="Shape 517"/>
          <p:cNvSpPr/>
          <p:nvPr/>
        </p:nvSpPr>
        <p:spPr>
          <a:xfrm>
            <a:off x="2084386" y="2557461"/>
            <a:ext cx="469899" cy="481011"/>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18" name="Shape 518"/>
          <p:cNvSpPr/>
          <p:nvPr/>
        </p:nvSpPr>
        <p:spPr>
          <a:xfrm>
            <a:off x="1970086" y="3330575"/>
            <a:ext cx="469899" cy="4698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19" name="Shape 519"/>
          <p:cNvSpPr/>
          <p:nvPr/>
        </p:nvSpPr>
        <p:spPr>
          <a:xfrm>
            <a:off x="1970086" y="3332162"/>
            <a:ext cx="469899" cy="466725"/>
          </a:xfrm>
          <a:prstGeom prst="ellipse">
            <a:avLst/>
          </a:prstGeom>
          <a:noFill/>
          <a:ln w="25400" cap="flat" cmpd="sng">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20" name="Shape 520"/>
          <p:cNvSpPr txBox="1"/>
          <p:nvPr/>
        </p:nvSpPr>
        <p:spPr>
          <a:xfrm>
            <a:off x="3543300" y="2212975"/>
            <a:ext cx="1552575" cy="8191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rgbClr val="F3FF07"/>
              </a:buClr>
              <a:buSzPct val="25000"/>
              <a:buFont typeface="Arial"/>
              <a:buNone/>
            </a:pPr>
            <a:r>
              <a:rPr lang="en-US" sz="2000" b="1" i="0" u="none" strike="noStrike" cap="none">
                <a:solidFill>
                  <a:srgbClr val="F3FF07"/>
                </a:solidFill>
                <a:latin typeface="Arial"/>
                <a:ea typeface="Arial"/>
                <a:cs typeface="Arial"/>
                <a:sym typeface="Arial"/>
              </a:rPr>
              <a:t>Change</a:t>
            </a:r>
          </a:p>
          <a:p>
            <a:pPr marL="0" marR="0" lvl="0" indent="0" algn="l" rtl="0">
              <a:lnSpc>
                <a:spcPct val="100000"/>
              </a:lnSpc>
              <a:spcBef>
                <a:spcPts val="0"/>
              </a:spcBef>
              <a:spcAft>
                <a:spcPts val="0"/>
              </a:spcAft>
              <a:buClr>
                <a:srgbClr val="F3FF07"/>
              </a:buClr>
              <a:buSzPct val="25000"/>
              <a:buFont typeface="Arial"/>
              <a:buNone/>
            </a:pPr>
            <a:r>
              <a:rPr lang="en-US" sz="2000" b="1" i="0" u="none" strike="noStrike" cap="none">
                <a:solidFill>
                  <a:srgbClr val="F3FF07"/>
                </a:solidFill>
                <a:latin typeface="Arial"/>
                <a:ea typeface="Arial"/>
                <a:cs typeface="Arial"/>
                <a:sym typeface="Arial"/>
              </a:rPr>
              <a:t>Requests</a:t>
            </a:r>
          </a:p>
        </p:txBody>
      </p:sp>
      <p:sp>
        <p:nvSpPr>
          <p:cNvPr id="521" name="Shape 521"/>
          <p:cNvSpPr txBox="1"/>
          <p:nvPr/>
        </p:nvSpPr>
        <p:spPr>
          <a:xfrm>
            <a:off x="5105400" y="2057400"/>
            <a:ext cx="1382712" cy="81915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rgbClr val="F3FF07"/>
              </a:buClr>
              <a:buSzPct val="25000"/>
              <a:buFont typeface="Arial"/>
              <a:buNone/>
            </a:pPr>
            <a:r>
              <a:rPr lang="en-US" sz="2000" b="1" i="0" u="none" strike="noStrike" cap="none">
                <a:solidFill>
                  <a:srgbClr val="F3FF07"/>
                </a:solidFill>
                <a:latin typeface="Arial"/>
                <a:ea typeface="Arial"/>
                <a:cs typeface="Arial"/>
                <a:sym typeface="Arial"/>
              </a:rPr>
              <a:t>Change</a:t>
            </a:r>
            <a:r>
              <a:rPr lang="en-US" sz="2000" b="1" i="0" u="none" strike="noStrike" cap="none">
                <a:solidFill>
                  <a:schemeClr val="lt1"/>
                </a:solidFill>
                <a:latin typeface="Arial"/>
                <a:ea typeface="Arial"/>
                <a:cs typeface="Arial"/>
                <a:sym typeface="Arial"/>
              </a:rPr>
              <a:t> </a:t>
            </a:r>
          </a:p>
          <a:p>
            <a:pPr marL="0" marR="0" lvl="0" indent="0" algn="l" rtl="0">
              <a:lnSpc>
                <a:spcPct val="100000"/>
              </a:lnSpc>
              <a:spcBef>
                <a:spcPts val="0"/>
              </a:spcBef>
              <a:spcAft>
                <a:spcPts val="0"/>
              </a:spcAft>
              <a:buClr>
                <a:srgbClr val="F3FF07"/>
              </a:buClr>
              <a:buSzPct val="25000"/>
              <a:buFont typeface="Arial"/>
              <a:buNone/>
            </a:pPr>
            <a:r>
              <a:rPr lang="en-US" sz="2000" b="1" i="0" u="none" strike="noStrike" cap="none">
                <a:solidFill>
                  <a:srgbClr val="F3FF07"/>
                </a:solidFill>
                <a:latin typeface="Arial"/>
                <a:ea typeface="Arial"/>
                <a:cs typeface="Arial"/>
                <a:sym typeface="Arial"/>
              </a:rPr>
              <a:t>Reports</a:t>
            </a:r>
          </a:p>
        </p:txBody>
      </p:sp>
      <p:sp>
        <p:nvSpPr>
          <p:cNvPr id="522" name="Shape 522"/>
          <p:cNvSpPr txBox="1"/>
          <p:nvPr/>
        </p:nvSpPr>
        <p:spPr>
          <a:xfrm>
            <a:off x="6351587" y="2047875"/>
            <a:ext cx="1460500" cy="1981199"/>
          </a:xfrm>
          <a:prstGeom prst="rect">
            <a:avLst/>
          </a:prstGeom>
          <a:solidFill>
            <a:srgbClr val="438E00"/>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23" name="Shape 523"/>
          <p:cNvSpPr txBox="1"/>
          <p:nvPr/>
        </p:nvSpPr>
        <p:spPr>
          <a:xfrm>
            <a:off x="6591300" y="2476500"/>
            <a:ext cx="1011236"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rgbClr val="F3FF07"/>
              </a:buClr>
              <a:buSzPct val="25000"/>
              <a:buFont typeface="Arial"/>
              <a:buNone/>
            </a:pPr>
            <a:r>
              <a:rPr lang="en-US" sz="2000" b="1" i="0" u="none" strike="noStrike" cap="none">
                <a:solidFill>
                  <a:srgbClr val="F3FF07"/>
                </a:solidFill>
                <a:latin typeface="Arial"/>
                <a:ea typeface="Arial"/>
                <a:cs typeface="Arial"/>
                <a:sym typeface="Arial"/>
              </a:rPr>
              <a:t>ECOs</a:t>
            </a:r>
          </a:p>
        </p:txBody>
      </p:sp>
      <p:sp>
        <p:nvSpPr>
          <p:cNvPr id="524" name="Shape 524"/>
          <p:cNvSpPr/>
          <p:nvPr/>
        </p:nvSpPr>
        <p:spPr>
          <a:xfrm>
            <a:off x="3913187" y="4524375"/>
            <a:ext cx="2427287" cy="1093787"/>
          </a:xfrm>
          <a:custGeom>
            <a:avLst/>
            <a:gdLst/>
            <a:ahLst/>
            <a:cxnLst/>
            <a:rect l="0" t="0" r="0" b="0"/>
            <a:pathLst>
              <a:path w="1528" h="612" extrusionOk="0">
                <a:moveTo>
                  <a:pt x="712" y="0"/>
                </a:moveTo>
                <a:lnTo>
                  <a:pt x="328" y="399"/>
                </a:lnTo>
                <a:lnTo>
                  <a:pt x="0" y="399"/>
                </a:lnTo>
                <a:lnTo>
                  <a:pt x="744" y="612"/>
                </a:lnTo>
                <a:lnTo>
                  <a:pt x="1528" y="441"/>
                </a:lnTo>
                <a:lnTo>
                  <a:pt x="1136" y="427"/>
                </a:lnTo>
                <a:lnTo>
                  <a:pt x="960" y="0"/>
                </a:lnTo>
                <a:lnTo>
                  <a:pt x="712" y="0"/>
                </a:lnTo>
              </a:path>
            </a:pathLst>
          </a:custGeom>
          <a:solidFill>
            <a:srgbClr val="790015"/>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525" name="Shape 525"/>
          <p:cNvSpPr txBox="1"/>
          <p:nvPr/>
        </p:nvSpPr>
        <p:spPr>
          <a:xfrm>
            <a:off x="3365500" y="4162425"/>
            <a:ext cx="3865562" cy="63817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200" b="0" i="0" u="none" strike="noStrike" cap="none">
                <a:solidFill>
                  <a:schemeClr val="lt1"/>
                </a:solidFill>
                <a:latin typeface="Arial"/>
                <a:ea typeface="Arial"/>
                <a:cs typeface="Arial"/>
                <a:sym typeface="Arial"/>
              </a:rPr>
              <a:t>Status Accounting</a:t>
            </a:r>
          </a:p>
        </p:txBody>
      </p:sp>
      <p:sp>
        <p:nvSpPr>
          <p:cNvPr id="526" name="Shape 526"/>
          <p:cNvSpPr txBox="1"/>
          <p:nvPr/>
        </p:nvSpPr>
        <p:spPr>
          <a:xfrm>
            <a:off x="4038600" y="5534025"/>
            <a:ext cx="2163761" cy="63817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rgbClr val="F3FF07"/>
              </a:buClr>
              <a:buSzPct val="25000"/>
              <a:buFont typeface="Arial"/>
              <a:buNone/>
            </a:pPr>
            <a:r>
              <a:rPr lang="en-US" sz="3200" b="0" i="0" u="none" strike="noStrike" cap="none">
                <a:solidFill>
                  <a:srgbClr val="F3FF07"/>
                </a:solidFill>
                <a:latin typeface="Arial"/>
                <a:ea typeface="Arial"/>
                <a:cs typeface="Arial"/>
                <a:sym typeface="Arial"/>
              </a:rPr>
              <a:t>Reporting</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21</a:t>
            </a:fld>
            <a:endParaRPr lang="en-US" sz="1000" b="0" i="0" u="none" strike="noStrike" cap="none">
              <a:solidFill>
                <a:schemeClr val="dk1"/>
              </a:solidFill>
              <a:latin typeface="Helvetica Neue"/>
              <a:ea typeface="Helvetica Neue"/>
              <a:cs typeface="Helvetica Neue"/>
              <a:sym typeface="Helvetica Neue"/>
            </a:endParaRPr>
          </a:p>
        </p:txBody>
      </p:sp>
      <p:sp>
        <p:nvSpPr>
          <p:cNvPr id="532" name="Shape 532"/>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533" name="Shape 533"/>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SCM for Web and Mobile  Engineering-I</a:t>
            </a:r>
          </a:p>
        </p:txBody>
      </p:sp>
      <p:sp>
        <p:nvSpPr>
          <p:cNvPr id="534" name="Shape 534"/>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75000"/>
              <a:buFont typeface="Noto Symbol"/>
              <a:buChar char="■"/>
            </a:pPr>
            <a:r>
              <a:rPr lang="en-US" sz="2000" b="1" i="0" u="none" strike="noStrike" cap="none">
                <a:solidFill>
                  <a:schemeClr val="dk1"/>
                </a:solidFill>
                <a:latin typeface="Helvetica Neue"/>
                <a:ea typeface="Helvetica Neue"/>
                <a:cs typeface="Helvetica Neue"/>
                <a:sym typeface="Helvetica Neue"/>
              </a:rPr>
              <a:t>Content.</a:t>
            </a:r>
            <a:r>
              <a:rPr lang="en-US" sz="2000" b="0" i="0" u="none" strike="noStrike" cap="none">
                <a:solidFill>
                  <a:schemeClr val="dk1"/>
                </a:solidFill>
                <a:latin typeface="Helvetica Neue"/>
                <a:ea typeface="Helvetica Neue"/>
                <a:cs typeface="Helvetica Neue"/>
                <a:sym typeface="Helvetica Neue"/>
              </a:rPr>
              <a:t>  </a:t>
            </a:r>
          </a:p>
          <a:p>
            <a:pPr marL="742950" marR="0" lvl="1" indent="-285750" algn="l" rtl="0">
              <a:lnSpc>
                <a:spcPct val="100000"/>
              </a:lnSpc>
              <a:spcBef>
                <a:spcPts val="360"/>
              </a:spcBef>
              <a:spcAft>
                <a:spcPts val="0"/>
              </a:spcAft>
              <a:buClr>
                <a:schemeClr val="folHlink"/>
              </a:buClr>
              <a:buSzPct val="70000"/>
              <a:buFont typeface="Noto Symbol"/>
              <a:buChar char="■"/>
            </a:pPr>
            <a:r>
              <a:rPr lang="en-US" sz="1800" b="0" i="0" u="none" strike="noStrike" cap="none">
                <a:solidFill>
                  <a:schemeClr val="dk1"/>
                </a:solidFill>
                <a:latin typeface="Helvetica Neue"/>
                <a:ea typeface="Helvetica Neue"/>
                <a:cs typeface="Helvetica Neue"/>
                <a:sym typeface="Helvetica Neue"/>
              </a:rPr>
              <a:t>A typical Web or Mobile App contains a vast array of content—text, graphics, applets, scripts, audio/video files, forms, active page elements, tables, streaming data, and many others. </a:t>
            </a:r>
          </a:p>
          <a:p>
            <a:pPr marL="742950" marR="0" lvl="1" indent="-285750" algn="l" rtl="0">
              <a:lnSpc>
                <a:spcPct val="100000"/>
              </a:lnSpc>
              <a:spcBef>
                <a:spcPts val="360"/>
              </a:spcBef>
              <a:spcAft>
                <a:spcPts val="0"/>
              </a:spcAft>
              <a:buClr>
                <a:schemeClr val="folHlink"/>
              </a:buClr>
              <a:buSzPct val="70000"/>
              <a:buFont typeface="Noto Symbol"/>
              <a:buChar char="■"/>
            </a:pPr>
            <a:r>
              <a:rPr lang="en-US" sz="1800" b="0" i="0" u="none" strike="noStrike" cap="none">
                <a:solidFill>
                  <a:schemeClr val="dk1"/>
                </a:solidFill>
                <a:latin typeface="Helvetica Neue"/>
                <a:ea typeface="Helvetica Neue"/>
                <a:cs typeface="Helvetica Neue"/>
                <a:sym typeface="Helvetica Neue"/>
              </a:rPr>
              <a:t>The challenge is to organize this sea of content into a rational set of configuration objects (Section 29.2.1) and then establish appropriate configuration control mechanisms for these objects.</a:t>
            </a:r>
          </a:p>
          <a:p>
            <a:pPr marL="342900" marR="0" lvl="0" indent="-342900" algn="l" rtl="0">
              <a:lnSpc>
                <a:spcPct val="100000"/>
              </a:lnSpc>
              <a:spcBef>
                <a:spcPts val="400"/>
              </a:spcBef>
              <a:spcAft>
                <a:spcPts val="0"/>
              </a:spcAft>
              <a:buClr>
                <a:schemeClr val="folHlink"/>
              </a:buClr>
              <a:buSzPct val="75000"/>
              <a:buFont typeface="Noto Symbol"/>
              <a:buChar char="■"/>
            </a:pPr>
            <a:r>
              <a:rPr lang="en-US" sz="2000" b="1" i="0" u="none" strike="noStrike" cap="none">
                <a:solidFill>
                  <a:schemeClr val="dk1"/>
                </a:solidFill>
                <a:latin typeface="Helvetica Neue"/>
                <a:ea typeface="Helvetica Neue"/>
                <a:cs typeface="Helvetica Neue"/>
                <a:sym typeface="Helvetica Neue"/>
              </a:rPr>
              <a:t>People.  </a:t>
            </a:r>
          </a:p>
          <a:p>
            <a:pPr marL="742950" marR="0" lvl="1" indent="-285750" algn="l" rtl="0">
              <a:lnSpc>
                <a:spcPct val="100000"/>
              </a:lnSpc>
              <a:spcBef>
                <a:spcPts val="360"/>
              </a:spcBef>
              <a:spcAft>
                <a:spcPts val="0"/>
              </a:spcAft>
              <a:buClr>
                <a:schemeClr val="folHlink"/>
              </a:buClr>
              <a:buSzPct val="70000"/>
              <a:buFont typeface="Noto Symbol"/>
              <a:buChar char="■"/>
            </a:pPr>
            <a:r>
              <a:rPr lang="en-US" sz="1800" b="0" i="0" u="none" strike="noStrike" cap="none">
                <a:solidFill>
                  <a:schemeClr val="dk1"/>
                </a:solidFill>
                <a:latin typeface="Helvetica Neue"/>
                <a:ea typeface="Helvetica Neue"/>
                <a:cs typeface="Helvetica Neue"/>
                <a:sym typeface="Helvetica Neue"/>
              </a:rPr>
              <a:t>Because a significant percentage of Web and Mobile App development continues to be conducted in an ad hoc manner, any person involved in the App can (and often does) create content.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22</a:t>
            </a:fld>
            <a:endParaRPr lang="en-US" sz="1000" b="0" i="0" u="none" strike="noStrike" cap="none">
              <a:solidFill>
                <a:schemeClr val="dk1"/>
              </a:solidFill>
              <a:latin typeface="Helvetica Neue"/>
              <a:ea typeface="Helvetica Neue"/>
              <a:cs typeface="Helvetica Neue"/>
              <a:sym typeface="Helvetica Neue"/>
            </a:endParaRPr>
          </a:p>
        </p:txBody>
      </p:sp>
      <p:sp>
        <p:nvSpPr>
          <p:cNvPr id="540" name="Shape 540"/>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541" name="Shape 541"/>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SCM for Web and Mobile Engineering-II</a:t>
            </a:r>
          </a:p>
        </p:txBody>
      </p:sp>
      <p:sp>
        <p:nvSpPr>
          <p:cNvPr id="542" name="Shape 542"/>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2000" b="1" i="0" u="none" strike="noStrike" cap="none">
                <a:solidFill>
                  <a:schemeClr val="dk1"/>
                </a:solidFill>
                <a:latin typeface="Helvetica Neue"/>
                <a:ea typeface="Helvetica Neue"/>
                <a:cs typeface="Helvetica Neue"/>
                <a:sym typeface="Helvetica Neue"/>
              </a:rPr>
              <a:t>Scalability. </a:t>
            </a:r>
          </a:p>
          <a:p>
            <a:pPr marL="742950" marR="0" lvl="1" indent="-285750" algn="l" rtl="0">
              <a:lnSpc>
                <a:spcPct val="90000"/>
              </a:lnSpc>
              <a:spcBef>
                <a:spcPts val="900"/>
              </a:spcBef>
              <a:spcAft>
                <a:spcPts val="0"/>
              </a:spcAft>
              <a:buClr>
                <a:schemeClr val="folHlink"/>
              </a:buClr>
              <a:buSzPct val="70000"/>
              <a:buFont typeface="Noto Symbol"/>
              <a:buChar char="■"/>
            </a:pPr>
            <a:r>
              <a:rPr lang="en-US" sz="1800" b="0" i="0" u="none" strike="noStrike" cap="none">
                <a:solidFill>
                  <a:schemeClr val="dk1"/>
                </a:solidFill>
                <a:latin typeface="Helvetica Neue"/>
                <a:ea typeface="Helvetica Neue"/>
                <a:cs typeface="Helvetica Neue"/>
                <a:sym typeface="Helvetica Neue"/>
              </a:rPr>
              <a:t>As size and complexity grow, small changes can have far-reaching and unintended affects that can be problematic. Therefore, the rigor of configuration control mechanisms should be directly proportional to application scale.</a:t>
            </a:r>
          </a:p>
          <a:p>
            <a:pPr marL="342900" marR="0" lvl="0" indent="-342900" algn="l" rtl="0">
              <a:lnSpc>
                <a:spcPct val="90000"/>
              </a:lnSpc>
              <a:spcBef>
                <a:spcPts val="900"/>
              </a:spcBef>
              <a:spcAft>
                <a:spcPts val="0"/>
              </a:spcAft>
              <a:buClr>
                <a:schemeClr val="folHlink"/>
              </a:buClr>
              <a:buSzPct val="75000"/>
              <a:buFont typeface="Noto Symbol"/>
              <a:buChar char="■"/>
            </a:pPr>
            <a:r>
              <a:rPr lang="en-US" sz="2000" b="1" i="0" u="none" strike="noStrike" cap="none">
                <a:solidFill>
                  <a:schemeClr val="dk1"/>
                </a:solidFill>
                <a:latin typeface="Helvetica Neue"/>
                <a:ea typeface="Helvetica Neue"/>
                <a:cs typeface="Helvetica Neue"/>
                <a:sym typeface="Helvetica Neue"/>
              </a:rPr>
              <a:t>Politics.  </a:t>
            </a:r>
          </a:p>
          <a:p>
            <a:pPr marL="742950" marR="0" lvl="1" indent="-285750" algn="l" rtl="0">
              <a:lnSpc>
                <a:spcPct val="90000"/>
              </a:lnSpc>
              <a:spcBef>
                <a:spcPts val="900"/>
              </a:spcBef>
              <a:spcAft>
                <a:spcPts val="0"/>
              </a:spcAft>
              <a:buClr>
                <a:schemeClr val="folHlink"/>
              </a:buClr>
              <a:buSzPct val="70000"/>
              <a:buFont typeface="Noto Symbol"/>
              <a:buChar char="■"/>
            </a:pPr>
            <a:r>
              <a:rPr lang="en-US" sz="1800" b="0" i="0" u="none" strike="noStrike" cap="none">
                <a:solidFill>
                  <a:schemeClr val="dk1"/>
                </a:solidFill>
                <a:latin typeface="Helvetica Neue"/>
                <a:ea typeface="Helvetica Neue"/>
                <a:cs typeface="Helvetica Neue"/>
                <a:sym typeface="Helvetica Neue"/>
              </a:rPr>
              <a:t>Who ‘owns’ a App? </a:t>
            </a:r>
          </a:p>
          <a:p>
            <a:pPr marL="742950" marR="0" lvl="1" indent="-285750" algn="l" rtl="0">
              <a:lnSpc>
                <a:spcPct val="90000"/>
              </a:lnSpc>
              <a:spcBef>
                <a:spcPts val="900"/>
              </a:spcBef>
              <a:spcAft>
                <a:spcPts val="0"/>
              </a:spcAft>
              <a:buClr>
                <a:schemeClr val="folHlink"/>
              </a:buClr>
              <a:buSzPct val="70000"/>
              <a:buFont typeface="Noto Symbol"/>
              <a:buChar char="■"/>
            </a:pPr>
            <a:r>
              <a:rPr lang="en-US" sz="1800" b="0" i="0" u="none" strike="noStrike" cap="none">
                <a:solidFill>
                  <a:schemeClr val="dk1"/>
                </a:solidFill>
                <a:latin typeface="Helvetica Neue"/>
                <a:ea typeface="Helvetica Neue"/>
                <a:cs typeface="Helvetica Neue"/>
                <a:sym typeface="Helvetica Neue"/>
              </a:rPr>
              <a:t>Who assumes responsibility for the accuracy of the information displayed by the App?</a:t>
            </a:r>
          </a:p>
          <a:p>
            <a:pPr marL="742950" marR="0" lvl="1" indent="-285750" algn="l" rtl="0">
              <a:lnSpc>
                <a:spcPct val="90000"/>
              </a:lnSpc>
              <a:spcBef>
                <a:spcPts val="360"/>
              </a:spcBef>
              <a:spcAft>
                <a:spcPts val="0"/>
              </a:spcAft>
              <a:buClr>
                <a:schemeClr val="folHlink"/>
              </a:buClr>
              <a:buSzPct val="70000"/>
              <a:buFont typeface="Noto Symbol"/>
              <a:buChar char="■"/>
            </a:pPr>
            <a:r>
              <a:rPr lang="en-US" sz="1800" b="0" i="0" u="none" strike="noStrike" cap="none">
                <a:solidFill>
                  <a:schemeClr val="dk1"/>
                </a:solidFill>
                <a:latin typeface="Helvetica Neue"/>
                <a:ea typeface="Helvetica Neue"/>
                <a:cs typeface="Helvetica Neue"/>
                <a:sym typeface="Helvetica Neue"/>
              </a:rPr>
              <a:t>Who assures that quality control processes have been followed before information is published to the site? </a:t>
            </a:r>
          </a:p>
          <a:p>
            <a:pPr marL="742950" marR="0" lvl="1" indent="-285750" algn="l" rtl="0">
              <a:lnSpc>
                <a:spcPct val="90000"/>
              </a:lnSpc>
              <a:spcBef>
                <a:spcPts val="360"/>
              </a:spcBef>
              <a:spcAft>
                <a:spcPts val="0"/>
              </a:spcAft>
              <a:buClr>
                <a:schemeClr val="folHlink"/>
              </a:buClr>
              <a:buSzPct val="70000"/>
              <a:buFont typeface="Noto Symbol"/>
              <a:buChar char="■"/>
            </a:pPr>
            <a:r>
              <a:rPr lang="en-US" sz="1800" b="0" i="0" u="none" strike="noStrike" cap="none">
                <a:solidFill>
                  <a:schemeClr val="dk1"/>
                </a:solidFill>
                <a:latin typeface="Helvetica Neue"/>
                <a:ea typeface="Helvetica Neue"/>
                <a:cs typeface="Helvetica Neue"/>
                <a:sym typeface="Helvetica Neue"/>
              </a:rPr>
              <a:t>Who is responsible for making changes?  </a:t>
            </a:r>
          </a:p>
          <a:p>
            <a:pPr marL="742950" marR="0" lvl="1" indent="-285750" algn="l" rtl="0">
              <a:lnSpc>
                <a:spcPct val="90000"/>
              </a:lnSpc>
              <a:spcBef>
                <a:spcPts val="360"/>
              </a:spcBef>
              <a:spcAft>
                <a:spcPts val="0"/>
              </a:spcAft>
              <a:buClr>
                <a:schemeClr val="folHlink"/>
              </a:buClr>
              <a:buSzPct val="70000"/>
              <a:buFont typeface="Noto Symbol"/>
              <a:buChar char="■"/>
            </a:pPr>
            <a:r>
              <a:rPr lang="en-US" sz="1800" b="0" i="0" u="none" strike="noStrike" cap="none">
                <a:solidFill>
                  <a:schemeClr val="dk1"/>
                </a:solidFill>
                <a:latin typeface="Helvetica Neue"/>
                <a:ea typeface="Helvetica Neue"/>
                <a:cs typeface="Helvetica Neue"/>
                <a:sym typeface="Helvetica Neue"/>
              </a:rPr>
              <a:t>Who assumes the cost of change?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23</a:t>
            </a:fld>
            <a:endParaRPr lang="en-US" sz="1000" b="0" i="0" u="none" strike="noStrike" cap="none">
              <a:solidFill>
                <a:schemeClr val="dk1"/>
              </a:solidFill>
              <a:latin typeface="Helvetica Neue"/>
              <a:ea typeface="Helvetica Neue"/>
              <a:cs typeface="Helvetica Neue"/>
              <a:sym typeface="Helvetica Neue"/>
            </a:endParaRPr>
          </a:p>
        </p:txBody>
      </p:sp>
      <p:sp>
        <p:nvSpPr>
          <p:cNvPr id="548" name="Shape 548"/>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549" name="Shape 549"/>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Content Management-I</a:t>
            </a:r>
          </a:p>
        </p:txBody>
      </p:sp>
      <p:sp>
        <p:nvSpPr>
          <p:cNvPr id="550" name="Shape 550"/>
          <p:cNvSpPr txBox="1">
            <a:spLocks noGrp="1"/>
          </p:cNvSpPr>
          <p:nvPr>
            <p:ph type="body" idx="1"/>
          </p:nvPr>
        </p:nvSpPr>
        <p:spPr>
          <a:xfrm>
            <a:off x="1828800" y="1828800"/>
            <a:ext cx="6124574" cy="4498975"/>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1600" b="1" i="0" u="none" strike="noStrike" cap="none">
                <a:solidFill>
                  <a:schemeClr val="folHlink"/>
                </a:solidFill>
                <a:latin typeface="Helvetica Neue"/>
                <a:ea typeface="Helvetica Neue"/>
                <a:cs typeface="Helvetica Neue"/>
                <a:sym typeface="Helvetica Neue"/>
              </a:rPr>
              <a:t>The collection subsystem </a:t>
            </a:r>
            <a:r>
              <a:rPr lang="en-US" sz="1600" b="0" i="0" u="none" strike="noStrike" cap="none">
                <a:solidFill>
                  <a:schemeClr val="dk1"/>
                </a:solidFill>
                <a:latin typeface="Helvetica Neue"/>
                <a:ea typeface="Helvetica Neue"/>
                <a:cs typeface="Helvetica Neue"/>
                <a:sym typeface="Helvetica Neue"/>
              </a:rPr>
              <a:t>encompasses all actions required to create and/or acquire content, and the technical functions that are necessary to </a:t>
            </a:r>
          </a:p>
          <a:p>
            <a:pPr marL="742950" marR="0" lvl="1" indent="-285750" algn="l" rtl="0">
              <a:lnSpc>
                <a:spcPct val="90000"/>
              </a:lnSpc>
              <a:spcBef>
                <a:spcPts val="900"/>
              </a:spcBef>
              <a:spcAft>
                <a:spcPts val="0"/>
              </a:spcAft>
              <a:buClr>
                <a:schemeClr val="folHlink"/>
              </a:buClr>
              <a:buSzPct val="70000"/>
              <a:buFont typeface="Noto Symbol"/>
              <a:buChar char="■"/>
            </a:pPr>
            <a:r>
              <a:rPr lang="en-US" sz="1400" b="0" i="0" u="none" strike="noStrike" cap="none">
                <a:solidFill>
                  <a:schemeClr val="dk1"/>
                </a:solidFill>
                <a:latin typeface="Helvetica Neue"/>
                <a:ea typeface="Helvetica Neue"/>
                <a:cs typeface="Helvetica Neue"/>
                <a:sym typeface="Helvetica Neue"/>
              </a:rPr>
              <a:t> convert content into a form that can be represented by a mark-up language (e.g., HTML, XML)</a:t>
            </a:r>
          </a:p>
          <a:p>
            <a:pPr marL="742950" marR="0" lvl="1" indent="-285750" algn="l" rtl="0">
              <a:lnSpc>
                <a:spcPct val="90000"/>
              </a:lnSpc>
              <a:spcBef>
                <a:spcPts val="900"/>
              </a:spcBef>
              <a:spcAft>
                <a:spcPts val="0"/>
              </a:spcAft>
              <a:buClr>
                <a:schemeClr val="folHlink"/>
              </a:buClr>
              <a:buSzPct val="70000"/>
              <a:buFont typeface="Noto Symbol"/>
              <a:buChar char="■"/>
            </a:pPr>
            <a:r>
              <a:rPr lang="en-US" sz="1400" b="0" i="0" u="none" strike="noStrike" cap="none">
                <a:solidFill>
                  <a:schemeClr val="dk1"/>
                </a:solidFill>
                <a:latin typeface="Helvetica Neue"/>
                <a:ea typeface="Helvetica Neue"/>
                <a:cs typeface="Helvetica Neue"/>
                <a:sym typeface="Helvetica Neue"/>
              </a:rPr>
              <a:t> organize content into packets that can be displayed effectively on the client-side.</a:t>
            </a:r>
          </a:p>
          <a:p>
            <a:pPr marL="342900" marR="0" lvl="0" indent="-342900" algn="l" rtl="0">
              <a:lnSpc>
                <a:spcPct val="90000"/>
              </a:lnSpc>
              <a:spcBef>
                <a:spcPts val="900"/>
              </a:spcBef>
              <a:spcAft>
                <a:spcPts val="0"/>
              </a:spcAft>
              <a:buClr>
                <a:schemeClr val="folHlink"/>
              </a:buClr>
              <a:buSzPct val="75000"/>
              <a:buFont typeface="Noto Symbol"/>
              <a:buChar char="■"/>
            </a:pPr>
            <a:r>
              <a:rPr lang="en-US" sz="1600" b="1" i="0" u="none" strike="noStrike" cap="none">
                <a:solidFill>
                  <a:schemeClr val="folHlink"/>
                </a:solidFill>
                <a:latin typeface="Helvetica Neue"/>
                <a:ea typeface="Helvetica Neue"/>
                <a:cs typeface="Helvetica Neue"/>
                <a:sym typeface="Helvetica Neue"/>
              </a:rPr>
              <a:t>The management subsystem</a:t>
            </a:r>
            <a:r>
              <a:rPr lang="en-US" sz="1600" b="0" i="0" u="none" strike="noStrike" cap="none">
                <a:solidFill>
                  <a:schemeClr val="dk1"/>
                </a:solidFill>
                <a:latin typeface="Helvetica Neue"/>
                <a:ea typeface="Helvetica Neue"/>
                <a:cs typeface="Helvetica Neue"/>
                <a:sym typeface="Helvetica Neue"/>
              </a:rPr>
              <a:t> implements a repository that encompasses the following elements:</a:t>
            </a:r>
          </a:p>
          <a:p>
            <a:pPr marL="742950" marR="0" lvl="1" indent="-285750" algn="l" rtl="0">
              <a:lnSpc>
                <a:spcPct val="90000"/>
              </a:lnSpc>
              <a:spcBef>
                <a:spcPts val="600"/>
              </a:spcBef>
              <a:spcAft>
                <a:spcPts val="0"/>
              </a:spcAft>
              <a:buClr>
                <a:schemeClr val="folHlink"/>
              </a:buClr>
              <a:buSzPct val="70000"/>
              <a:buFont typeface="Noto Symbol"/>
              <a:buChar char="■"/>
            </a:pPr>
            <a:r>
              <a:rPr lang="en-US" sz="1400" b="0" i="1" u="none" strike="noStrike" cap="none">
                <a:solidFill>
                  <a:schemeClr val="folHlink"/>
                </a:solidFill>
                <a:latin typeface="Helvetica Neue"/>
                <a:ea typeface="Helvetica Neue"/>
                <a:cs typeface="Helvetica Neue"/>
                <a:sym typeface="Helvetica Neue"/>
              </a:rPr>
              <a:t>Content database</a:t>
            </a:r>
            <a:r>
              <a:rPr lang="en-US" sz="1400" b="0" i="0" u="none" strike="noStrike" cap="none">
                <a:solidFill>
                  <a:schemeClr val="dk1"/>
                </a:solidFill>
                <a:latin typeface="Helvetica Neue"/>
                <a:ea typeface="Helvetica Neue"/>
                <a:cs typeface="Helvetica Neue"/>
                <a:sym typeface="Helvetica Neue"/>
              </a:rPr>
              <a:t>—the information structure that has been established to store all content objects</a:t>
            </a:r>
          </a:p>
          <a:p>
            <a:pPr marL="742950" marR="0" lvl="1" indent="-285750" algn="l" rtl="0">
              <a:lnSpc>
                <a:spcPct val="90000"/>
              </a:lnSpc>
              <a:spcBef>
                <a:spcPts val="300"/>
              </a:spcBef>
              <a:spcAft>
                <a:spcPts val="0"/>
              </a:spcAft>
              <a:buClr>
                <a:schemeClr val="folHlink"/>
              </a:buClr>
              <a:buSzPct val="70000"/>
              <a:buFont typeface="Noto Symbol"/>
              <a:buChar char="■"/>
            </a:pPr>
            <a:r>
              <a:rPr lang="en-US" sz="1400" b="0" i="1" u="none" strike="noStrike" cap="none">
                <a:solidFill>
                  <a:schemeClr val="folHlink"/>
                </a:solidFill>
                <a:latin typeface="Helvetica Neue"/>
                <a:ea typeface="Helvetica Neue"/>
                <a:cs typeface="Helvetica Neue"/>
                <a:sym typeface="Helvetica Neue"/>
              </a:rPr>
              <a:t>Database capabilities</a:t>
            </a:r>
            <a:r>
              <a:rPr lang="en-US" sz="1400" b="0" i="0" u="none" strike="noStrike" cap="none">
                <a:solidFill>
                  <a:schemeClr val="dk1"/>
                </a:solidFill>
                <a:latin typeface="Helvetica Neue"/>
                <a:ea typeface="Helvetica Neue"/>
                <a:cs typeface="Helvetica Neue"/>
                <a:sym typeface="Helvetica Neue"/>
              </a:rPr>
              <a:t>—functions that enable the CMS to search for specific content objects (or categories of objects), store and retrieve objects, and manage the file structure that has been established for the content</a:t>
            </a:r>
          </a:p>
          <a:p>
            <a:pPr marL="742950" marR="0" lvl="1" indent="-285750" algn="l" rtl="0">
              <a:lnSpc>
                <a:spcPct val="90000"/>
              </a:lnSpc>
              <a:spcBef>
                <a:spcPts val="280"/>
              </a:spcBef>
              <a:spcAft>
                <a:spcPts val="0"/>
              </a:spcAft>
              <a:buClr>
                <a:schemeClr val="folHlink"/>
              </a:buClr>
              <a:buSzPct val="70000"/>
              <a:buFont typeface="Noto Symbol"/>
              <a:buChar char="■"/>
            </a:pPr>
            <a:r>
              <a:rPr lang="en-US" sz="1400" b="0" i="1" u="none" strike="noStrike" cap="none">
                <a:solidFill>
                  <a:schemeClr val="folHlink"/>
                </a:solidFill>
                <a:latin typeface="Helvetica Neue"/>
                <a:ea typeface="Helvetica Neue"/>
                <a:cs typeface="Helvetica Neue"/>
                <a:sym typeface="Helvetica Neue"/>
              </a:rPr>
              <a:t>Configuration management functions</a:t>
            </a:r>
            <a:r>
              <a:rPr lang="en-US" sz="1400" b="0" i="0" u="none" strike="noStrike" cap="none">
                <a:solidFill>
                  <a:schemeClr val="dk1"/>
                </a:solidFill>
                <a:latin typeface="Helvetica Neue"/>
                <a:ea typeface="Helvetica Neue"/>
                <a:cs typeface="Helvetica Neue"/>
                <a:sym typeface="Helvetica Neue"/>
              </a:rPr>
              <a:t>—the functional elements and associated workflow that support content object identification, version control, change management, change auditing, and reporting.</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Shape 555"/>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24</a:t>
            </a:fld>
            <a:endParaRPr lang="en-US" sz="1000" b="0" i="0" u="none" strike="noStrike" cap="none">
              <a:solidFill>
                <a:schemeClr val="dk1"/>
              </a:solidFill>
              <a:latin typeface="Helvetica Neue"/>
              <a:ea typeface="Helvetica Neue"/>
              <a:cs typeface="Helvetica Neue"/>
              <a:sym typeface="Helvetica Neue"/>
            </a:endParaRPr>
          </a:p>
        </p:txBody>
      </p:sp>
      <p:sp>
        <p:nvSpPr>
          <p:cNvPr id="556" name="Shape 556"/>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557" name="Shape 557"/>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Content Management-II</a:t>
            </a:r>
          </a:p>
        </p:txBody>
      </p:sp>
      <p:sp>
        <p:nvSpPr>
          <p:cNvPr id="558" name="Shape 558"/>
          <p:cNvSpPr txBox="1">
            <a:spLocks noGrp="1"/>
          </p:cNvSpPr>
          <p:nvPr>
            <p:ph type="body" idx="1"/>
          </p:nvPr>
        </p:nvSpPr>
        <p:spPr>
          <a:xfrm>
            <a:off x="1752600" y="1905000"/>
            <a:ext cx="6629400" cy="4498975"/>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The</a:t>
            </a:r>
            <a:r>
              <a:rPr lang="en-US" sz="1800" b="1" i="0" u="none" strike="noStrike" cap="none">
                <a:solidFill>
                  <a:schemeClr val="folHlink"/>
                </a:solidFill>
                <a:latin typeface="Helvetica Neue"/>
                <a:ea typeface="Helvetica Neue"/>
                <a:cs typeface="Helvetica Neue"/>
                <a:sym typeface="Helvetica Neue"/>
              </a:rPr>
              <a:t> publishing subsystem </a:t>
            </a:r>
            <a:r>
              <a:rPr lang="en-US" sz="1800" b="1" i="0"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extracts from the repository, converts it to a form that is amenable to publication, and formats it so that it can be transmitted to client-side browsers. The publishing subsystem accomplishes these tasks using a series of templates. </a:t>
            </a:r>
          </a:p>
          <a:p>
            <a:pPr marL="342900" marR="0" lvl="0" indent="-342900" algn="l" rtl="0">
              <a:lnSpc>
                <a:spcPct val="90000"/>
              </a:lnSpc>
              <a:spcBef>
                <a:spcPts val="90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Each </a:t>
            </a:r>
            <a:r>
              <a:rPr lang="en-US" sz="1800" b="0" i="1" u="none" strike="noStrike" cap="none">
                <a:solidFill>
                  <a:schemeClr val="dk1"/>
                </a:solidFill>
                <a:latin typeface="Helvetica Neue"/>
                <a:ea typeface="Helvetica Neue"/>
                <a:cs typeface="Helvetica Neue"/>
                <a:sym typeface="Helvetica Neue"/>
              </a:rPr>
              <a:t>template</a:t>
            </a:r>
            <a:r>
              <a:rPr lang="en-US" sz="1800" b="0" i="0" u="none" strike="noStrike" cap="none">
                <a:solidFill>
                  <a:schemeClr val="dk1"/>
                </a:solidFill>
                <a:latin typeface="Helvetica Neue"/>
                <a:ea typeface="Helvetica Neue"/>
                <a:cs typeface="Helvetica Neue"/>
                <a:sym typeface="Helvetica Neue"/>
              </a:rPr>
              <a:t> is a function that builds a publication using one of three different components [BOI02]:</a:t>
            </a:r>
          </a:p>
          <a:p>
            <a:pPr marL="742950" marR="0" lvl="1" indent="-285750" algn="l" rtl="0">
              <a:lnSpc>
                <a:spcPct val="90000"/>
              </a:lnSpc>
              <a:spcBef>
                <a:spcPts val="900"/>
              </a:spcBef>
              <a:spcAft>
                <a:spcPts val="0"/>
              </a:spcAft>
              <a:buClr>
                <a:schemeClr val="folHlink"/>
              </a:buClr>
              <a:buSzPct val="70000"/>
              <a:buFont typeface="Noto Symbol"/>
              <a:buChar char="■"/>
            </a:pPr>
            <a:r>
              <a:rPr lang="en-US" sz="1600" b="0" i="1" u="none" strike="noStrike" cap="none">
                <a:solidFill>
                  <a:schemeClr val="folHlink"/>
                </a:solidFill>
                <a:latin typeface="Helvetica Neue"/>
                <a:ea typeface="Helvetica Neue"/>
                <a:cs typeface="Helvetica Neue"/>
                <a:sym typeface="Helvetica Neue"/>
              </a:rPr>
              <a:t>Static elements</a:t>
            </a:r>
            <a:r>
              <a:rPr lang="en-US" sz="1600" b="0" i="0" u="none" strike="noStrike" cap="none">
                <a:solidFill>
                  <a:schemeClr val="dk1"/>
                </a:solidFill>
                <a:latin typeface="Helvetica Neue"/>
                <a:ea typeface="Helvetica Neue"/>
                <a:cs typeface="Helvetica Neue"/>
                <a:sym typeface="Helvetica Neue"/>
              </a:rPr>
              <a:t>—text, graphics, media, and scripts that require no further processing are transmitted directly to the client-side</a:t>
            </a:r>
          </a:p>
          <a:p>
            <a:pPr marL="742950" marR="0" lvl="1" indent="-285750" algn="l" rtl="0">
              <a:lnSpc>
                <a:spcPct val="90000"/>
              </a:lnSpc>
              <a:spcBef>
                <a:spcPts val="320"/>
              </a:spcBef>
              <a:spcAft>
                <a:spcPts val="0"/>
              </a:spcAft>
              <a:buClr>
                <a:schemeClr val="folHlink"/>
              </a:buClr>
              <a:buSzPct val="70000"/>
              <a:buFont typeface="Noto Symbol"/>
              <a:buChar char="■"/>
            </a:pPr>
            <a:r>
              <a:rPr lang="en-US" sz="1600" b="0" i="1" u="none" strike="noStrike" cap="none">
                <a:solidFill>
                  <a:schemeClr val="folHlink"/>
                </a:solidFill>
                <a:latin typeface="Helvetica Neue"/>
                <a:ea typeface="Helvetica Neue"/>
                <a:cs typeface="Helvetica Neue"/>
                <a:sym typeface="Helvetica Neue"/>
              </a:rPr>
              <a:t>Publication services</a:t>
            </a:r>
            <a:r>
              <a:rPr lang="en-US" sz="1600" b="0" i="0" u="none" strike="noStrike" cap="none">
                <a:solidFill>
                  <a:schemeClr val="dk1"/>
                </a:solidFill>
                <a:latin typeface="Helvetica Neue"/>
                <a:ea typeface="Helvetica Neue"/>
                <a:cs typeface="Helvetica Neue"/>
                <a:sym typeface="Helvetica Neue"/>
              </a:rPr>
              <a:t>—function calls to specific retrieval and formatting services that personalize content (using predefined rules), perform data conversion, and build appropriate navigation links.</a:t>
            </a:r>
          </a:p>
          <a:p>
            <a:pPr marL="742950" marR="0" lvl="1" indent="-285750" algn="l" rtl="0">
              <a:lnSpc>
                <a:spcPct val="90000"/>
              </a:lnSpc>
              <a:spcBef>
                <a:spcPts val="320"/>
              </a:spcBef>
              <a:spcAft>
                <a:spcPts val="0"/>
              </a:spcAft>
              <a:buClr>
                <a:schemeClr val="folHlink"/>
              </a:buClr>
              <a:buSzPct val="70000"/>
              <a:buFont typeface="Noto Symbol"/>
              <a:buChar char="■"/>
            </a:pPr>
            <a:r>
              <a:rPr lang="en-US" sz="1600" b="0" i="1" u="none" strike="noStrike" cap="none">
                <a:solidFill>
                  <a:schemeClr val="folHlink"/>
                </a:solidFill>
                <a:latin typeface="Helvetica Neue"/>
                <a:ea typeface="Helvetica Neue"/>
                <a:cs typeface="Helvetica Neue"/>
                <a:sym typeface="Helvetica Neue"/>
              </a:rPr>
              <a:t>External services</a:t>
            </a:r>
            <a:r>
              <a:rPr lang="en-US" sz="1600" b="0" i="0" u="none" strike="noStrike" cap="none">
                <a:solidFill>
                  <a:schemeClr val="dk1"/>
                </a:solidFill>
                <a:latin typeface="Helvetica Neue"/>
                <a:ea typeface="Helvetica Neue"/>
                <a:cs typeface="Helvetica Neue"/>
                <a:sym typeface="Helvetica Neue"/>
              </a:rPr>
              <a:t>—provide access to external corporate information infrastructure such as enterprise data or “back-room” applications.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25</a:t>
            </a:fld>
            <a:endParaRPr lang="en-US" sz="1000" b="0" i="0" u="none" strike="noStrike" cap="none">
              <a:solidFill>
                <a:schemeClr val="dk1"/>
              </a:solidFill>
              <a:latin typeface="Helvetica Neue"/>
              <a:ea typeface="Helvetica Neue"/>
              <a:cs typeface="Helvetica Neue"/>
              <a:sym typeface="Helvetica Neue"/>
            </a:endParaRPr>
          </a:p>
        </p:txBody>
      </p:sp>
      <p:sp>
        <p:nvSpPr>
          <p:cNvPr id="564" name="Shape 564"/>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565" name="Shape 565"/>
          <p:cNvSpPr txBox="1">
            <a:spLocks noGrp="1"/>
          </p:cNvSpPr>
          <p:nvPr>
            <p:ph type="title"/>
          </p:nvPr>
        </p:nvSpPr>
        <p:spPr>
          <a:xfrm>
            <a:off x="1219200" y="914400"/>
            <a:ext cx="6767512" cy="76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Content Management - III</a:t>
            </a:r>
          </a:p>
        </p:txBody>
      </p:sp>
      <p:pic>
        <p:nvPicPr>
          <p:cNvPr id="566" name="Shape 566"/>
          <p:cNvPicPr preferRelativeResize="0"/>
          <p:nvPr/>
        </p:nvPicPr>
        <p:blipFill rotWithShape="1">
          <a:blip r:embed="rId3">
            <a:alphaModFix/>
          </a:blip>
          <a:srcRect/>
          <a:stretch/>
        </p:blipFill>
        <p:spPr>
          <a:xfrm>
            <a:off x="2438400" y="1752600"/>
            <a:ext cx="4924424" cy="4554537"/>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26</a:t>
            </a:fld>
            <a:endParaRPr lang="en-US" sz="1000" b="0" i="0" u="none" strike="noStrike" cap="none">
              <a:solidFill>
                <a:schemeClr val="dk1"/>
              </a:solidFill>
              <a:latin typeface="Helvetica Neue"/>
              <a:ea typeface="Helvetica Neue"/>
              <a:cs typeface="Helvetica Neue"/>
              <a:sym typeface="Helvetica Neue"/>
            </a:endParaRPr>
          </a:p>
        </p:txBody>
      </p:sp>
      <p:sp>
        <p:nvSpPr>
          <p:cNvPr id="572" name="Shape 572"/>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573" name="Shape 573"/>
          <p:cNvSpPr txBox="1">
            <a:spLocks noGrp="1"/>
          </p:cNvSpPr>
          <p:nvPr>
            <p:ph type="title"/>
          </p:nvPr>
        </p:nvSpPr>
        <p:spPr>
          <a:xfrm>
            <a:off x="1219200" y="914400"/>
            <a:ext cx="7696199" cy="6857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3600" b="0" i="0" u="none" strike="noStrike" cap="none">
                <a:solidFill>
                  <a:schemeClr val="dk2"/>
                </a:solidFill>
                <a:latin typeface="Helvetica Neue"/>
                <a:ea typeface="Helvetica Neue"/>
                <a:cs typeface="Helvetica Neue"/>
                <a:sym typeface="Helvetica Neue"/>
              </a:rPr>
              <a:t>Change Management for Web and Mobile Apps-I</a:t>
            </a:r>
          </a:p>
        </p:txBody>
      </p:sp>
      <p:pic>
        <p:nvPicPr>
          <p:cNvPr id="574" name="Shape 574"/>
          <p:cNvPicPr preferRelativeResize="0"/>
          <p:nvPr/>
        </p:nvPicPr>
        <p:blipFill rotWithShape="1">
          <a:blip r:embed="rId3">
            <a:alphaModFix/>
          </a:blip>
          <a:srcRect/>
          <a:stretch/>
        </p:blipFill>
        <p:spPr>
          <a:xfrm>
            <a:off x="2209800" y="1828800"/>
            <a:ext cx="4756149" cy="4433887"/>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27</a:t>
            </a:fld>
            <a:endParaRPr lang="en-US" sz="1000" b="0" i="0" u="none" strike="noStrike" cap="none">
              <a:solidFill>
                <a:schemeClr val="dk1"/>
              </a:solidFill>
              <a:latin typeface="Helvetica Neue"/>
              <a:ea typeface="Helvetica Neue"/>
              <a:cs typeface="Helvetica Neue"/>
              <a:sym typeface="Helvetica Neue"/>
            </a:endParaRPr>
          </a:p>
        </p:txBody>
      </p:sp>
      <p:sp>
        <p:nvSpPr>
          <p:cNvPr id="580" name="Shape 580"/>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581" name="Shape 581"/>
          <p:cNvSpPr txBox="1">
            <a:spLocks noGrp="1"/>
          </p:cNvSpPr>
          <p:nvPr>
            <p:ph type="title"/>
          </p:nvPr>
        </p:nvSpPr>
        <p:spPr>
          <a:xfrm>
            <a:off x="1219200" y="1066800"/>
            <a:ext cx="7924799" cy="6095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3600" b="0" i="0" u="none" strike="noStrike" cap="none">
                <a:solidFill>
                  <a:schemeClr val="dk2"/>
                </a:solidFill>
                <a:latin typeface="Helvetica Neue"/>
                <a:ea typeface="Helvetica Neue"/>
                <a:cs typeface="Helvetica Neue"/>
                <a:sym typeface="Helvetica Neue"/>
              </a:rPr>
              <a:t>Change Management for Web and Mobile Apps-II</a:t>
            </a:r>
          </a:p>
        </p:txBody>
      </p:sp>
      <p:pic>
        <p:nvPicPr>
          <p:cNvPr id="582" name="Shape 582"/>
          <p:cNvPicPr preferRelativeResize="0"/>
          <p:nvPr/>
        </p:nvPicPr>
        <p:blipFill rotWithShape="1">
          <a:blip r:embed="rId3">
            <a:alphaModFix/>
          </a:blip>
          <a:srcRect/>
          <a:stretch/>
        </p:blipFill>
        <p:spPr>
          <a:xfrm>
            <a:off x="3733800" y="1981200"/>
            <a:ext cx="1612900" cy="39147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700" b="0" i="0" u="none" strike="noStrike" cap="none">
                <a:solidFill>
                  <a:schemeClr val="dk1"/>
                </a:solidFill>
                <a:latin typeface="Helvetica Neue"/>
                <a:ea typeface="Helvetica Neue"/>
                <a:cs typeface="Helvetica Neue"/>
                <a:sym typeface="Helvetica Neue"/>
              </a:rPr>
              <a:t>3</a:t>
            </a:fld>
            <a:endParaRPr lang="en-US" sz="700" b="0" i="0" u="none" strike="noStrike" cap="none">
              <a:solidFill>
                <a:schemeClr val="dk1"/>
              </a:solidFill>
              <a:latin typeface="Helvetica Neue"/>
              <a:ea typeface="Helvetica Neue"/>
              <a:cs typeface="Helvetica Neue"/>
              <a:sym typeface="Helvetica Neue"/>
            </a:endParaRPr>
          </a:p>
        </p:txBody>
      </p:sp>
      <p:sp>
        <p:nvSpPr>
          <p:cNvPr id="232" name="Shape 232"/>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700" b="0" i="0" u="none" strike="noStrike" cap="none">
                <a:solidFill>
                  <a:schemeClr val="dk1"/>
                </a:solidFill>
                <a:latin typeface="Helvetica Neue"/>
                <a:ea typeface="Helvetica Neue"/>
                <a:cs typeface="Helvetica Neue"/>
                <a:sym typeface="Helvetica Neue"/>
              </a:rPr>
              <a:t>These slides are designed to accompany </a:t>
            </a:r>
            <a:r>
              <a:rPr lang="en-US" sz="700" b="0" i="1" u="none" strike="noStrike" cap="none">
                <a:solidFill>
                  <a:schemeClr val="dk1"/>
                </a:solidFill>
                <a:latin typeface="Helvetica Neue"/>
                <a:ea typeface="Helvetica Neue"/>
                <a:cs typeface="Helvetica Neue"/>
                <a:sym typeface="Helvetica Neue"/>
              </a:rPr>
              <a:t>Software Engineering: A Practitioner’s Approach, 8/e </a:t>
            </a:r>
            <a:r>
              <a:rPr lang="en-US" sz="7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233" name="Shape 233"/>
          <p:cNvSpPr txBox="1">
            <a:spLocks noGrp="1"/>
          </p:cNvSpPr>
          <p:nvPr>
            <p:ph type="title"/>
          </p:nvPr>
        </p:nvSpPr>
        <p:spPr>
          <a:xfrm>
            <a:off x="1219200" y="990600"/>
            <a:ext cx="6896100" cy="879474"/>
          </a:xfrm>
          <a:prstGeom prst="rect">
            <a:avLst/>
          </a:prstGeom>
          <a:noFill/>
          <a:ln>
            <a:noFill/>
          </a:ln>
        </p:spPr>
        <p:txBody>
          <a:bodyPr lIns="90475" tIns="44450" rIns="90475" bIns="44450" anchor="ctr"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3600" b="0" i="0" u="none" strike="noStrike" cap="none">
                <a:solidFill>
                  <a:schemeClr val="dk2"/>
                </a:solidFill>
                <a:latin typeface="Helvetica Neue"/>
                <a:ea typeface="Helvetica Neue"/>
                <a:cs typeface="Helvetica Neue"/>
                <a:sym typeface="Helvetica Neue"/>
              </a:rPr>
              <a:t>What Are These Changes?</a:t>
            </a:r>
          </a:p>
        </p:txBody>
      </p:sp>
      <p:sp>
        <p:nvSpPr>
          <p:cNvPr id="234" name="Shape 234"/>
          <p:cNvSpPr/>
          <p:nvPr/>
        </p:nvSpPr>
        <p:spPr>
          <a:xfrm>
            <a:off x="2392361" y="2193925"/>
            <a:ext cx="3097211" cy="557211"/>
          </a:xfrm>
          <a:prstGeom prst="roundRect">
            <a:avLst>
              <a:gd name="adj" fmla="val 4941"/>
            </a:avLst>
          </a:prstGeom>
          <a:solidFill>
            <a:srgbClr val="676767"/>
          </a:solidFill>
          <a:ln w="12700" cap="flat" cmpd="sng">
            <a:solidFill>
              <a:schemeClr val="hlink"/>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35" name="Shape 235"/>
          <p:cNvSpPr/>
          <p:nvPr/>
        </p:nvSpPr>
        <p:spPr>
          <a:xfrm>
            <a:off x="2640011" y="2684461"/>
            <a:ext cx="3087687" cy="555625"/>
          </a:xfrm>
          <a:prstGeom prst="roundRect">
            <a:avLst>
              <a:gd name="adj" fmla="val 5026"/>
            </a:avLst>
          </a:prstGeom>
          <a:solidFill>
            <a:srgbClr val="91919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36" name="Shape 236"/>
          <p:cNvSpPr/>
          <p:nvPr/>
        </p:nvSpPr>
        <p:spPr>
          <a:xfrm>
            <a:off x="3267075" y="5180012"/>
            <a:ext cx="1792286" cy="454025"/>
          </a:xfrm>
          <a:custGeom>
            <a:avLst/>
            <a:gdLst/>
            <a:ahLst/>
            <a:cxnLst/>
            <a:rect l="0" t="0" r="0" b="0"/>
            <a:pathLst>
              <a:path w="1328" h="335" extrusionOk="0">
                <a:moveTo>
                  <a:pt x="416" y="0"/>
                </a:moveTo>
                <a:lnTo>
                  <a:pt x="0" y="335"/>
                </a:lnTo>
                <a:lnTo>
                  <a:pt x="992" y="335"/>
                </a:lnTo>
                <a:lnTo>
                  <a:pt x="1328" y="0"/>
                </a:lnTo>
                <a:lnTo>
                  <a:pt x="432" y="0"/>
                </a:lnTo>
                <a:lnTo>
                  <a:pt x="416" y="0"/>
                </a:lnTo>
              </a:path>
            </a:pathLst>
          </a:custGeom>
          <a:solidFill>
            <a:schemeClr val="dk1"/>
          </a:solidFill>
          <a:ln w="25400" cap="rnd"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37" name="Shape 237"/>
          <p:cNvSpPr/>
          <p:nvPr/>
        </p:nvSpPr>
        <p:spPr>
          <a:xfrm>
            <a:off x="3255961" y="5170487"/>
            <a:ext cx="1792286" cy="454025"/>
          </a:xfrm>
          <a:custGeom>
            <a:avLst/>
            <a:gdLst/>
            <a:ahLst/>
            <a:cxnLst/>
            <a:rect l="0" t="0" r="0" b="0"/>
            <a:pathLst>
              <a:path w="1328" h="335" extrusionOk="0">
                <a:moveTo>
                  <a:pt x="416" y="0"/>
                </a:moveTo>
                <a:lnTo>
                  <a:pt x="0" y="335"/>
                </a:lnTo>
                <a:lnTo>
                  <a:pt x="992" y="335"/>
                </a:lnTo>
                <a:lnTo>
                  <a:pt x="1328" y="0"/>
                </a:lnTo>
                <a:lnTo>
                  <a:pt x="432" y="0"/>
                </a:lnTo>
                <a:lnTo>
                  <a:pt x="416" y="0"/>
                </a:lnTo>
              </a:path>
            </a:pathLst>
          </a:custGeom>
          <a:noFill/>
          <a:ln w="25400" cap="rnd"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38" name="Shape 238"/>
          <p:cNvSpPr/>
          <p:nvPr/>
        </p:nvSpPr>
        <p:spPr>
          <a:xfrm>
            <a:off x="6892925" y="4629150"/>
            <a:ext cx="917575" cy="788986"/>
          </a:xfrm>
          <a:prstGeom prst="ellipse">
            <a:avLst/>
          </a:prstGeom>
          <a:solidFill>
            <a:schemeClr val="l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39" name="Shape 239"/>
          <p:cNvSpPr txBox="1"/>
          <p:nvPr/>
        </p:nvSpPr>
        <p:spPr>
          <a:xfrm>
            <a:off x="7107236" y="4900612"/>
            <a:ext cx="650874" cy="363536"/>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200" b="1" i="0" u="none" strike="noStrike" cap="none">
                <a:solidFill>
                  <a:schemeClr val="dk1"/>
                </a:solidFill>
                <a:latin typeface="Helvetica Neue"/>
                <a:ea typeface="Helvetica Neue"/>
                <a:cs typeface="Helvetica Neue"/>
                <a:sym typeface="Helvetica Neue"/>
              </a:rPr>
              <a:t>data</a:t>
            </a:r>
          </a:p>
        </p:txBody>
      </p:sp>
      <p:sp>
        <p:nvSpPr>
          <p:cNvPr id="240" name="Shape 240"/>
          <p:cNvSpPr txBox="1"/>
          <p:nvPr/>
        </p:nvSpPr>
        <p:spPr>
          <a:xfrm>
            <a:off x="6546850" y="3155950"/>
            <a:ext cx="1016000" cy="1385887"/>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41" name="Shape 241"/>
          <p:cNvSpPr txBox="1"/>
          <p:nvPr/>
        </p:nvSpPr>
        <p:spPr>
          <a:xfrm>
            <a:off x="6472237" y="3268661"/>
            <a:ext cx="960436" cy="1181100"/>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42" name="Shape 242"/>
          <p:cNvSpPr txBox="1"/>
          <p:nvPr/>
        </p:nvSpPr>
        <p:spPr>
          <a:xfrm>
            <a:off x="6461125" y="3259136"/>
            <a:ext cx="982661" cy="1200150"/>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43" name="Shape 243"/>
          <p:cNvSpPr txBox="1"/>
          <p:nvPr/>
        </p:nvSpPr>
        <p:spPr>
          <a:xfrm>
            <a:off x="6546850" y="3316287"/>
            <a:ext cx="962024" cy="1171575"/>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44" name="Shape 244"/>
          <p:cNvSpPr txBox="1"/>
          <p:nvPr/>
        </p:nvSpPr>
        <p:spPr>
          <a:xfrm>
            <a:off x="6396037" y="3090861"/>
            <a:ext cx="1122361" cy="1408111"/>
          </a:xfrm>
          <a:prstGeom prst="rect">
            <a:avLst/>
          </a:prstGeom>
          <a:solidFill>
            <a:schemeClr val="l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45" name="Shape 245"/>
          <p:cNvSpPr txBox="1"/>
          <p:nvPr/>
        </p:nvSpPr>
        <p:spPr>
          <a:xfrm>
            <a:off x="6269037" y="3378200"/>
            <a:ext cx="1400174" cy="527050"/>
          </a:xfrm>
          <a:prstGeom prst="rect">
            <a:avLst/>
          </a:prstGeom>
          <a:noFill/>
          <a:ln>
            <a:noFill/>
          </a:ln>
        </p:spPr>
        <p:txBody>
          <a:bodyPr lIns="90475" tIns="44450" rIns="90475" bIns="44450" anchor="t" anchorCtr="0">
            <a:noAutofit/>
          </a:bodyPr>
          <a:lstStyle/>
          <a:p>
            <a:pPr marL="0" marR="0" lvl="0" indent="0" algn="ctr" rtl="0">
              <a:lnSpc>
                <a:spcPct val="80000"/>
              </a:lnSpc>
              <a:spcBef>
                <a:spcPts val="0"/>
              </a:spcBef>
              <a:spcAft>
                <a:spcPts val="0"/>
              </a:spcAft>
              <a:buClr>
                <a:schemeClr val="dk1"/>
              </a:buClr>
              <a:buSzPct val="25000"/>
              <a:buFont typeface="Helvetica Neue"/>
              <a:buNone/>
            </a:pPr>
            <a:r>
              <a:rPr lang="en-US" sz="1200" b="1" i="0" u="none" strike="noStrike" cap="none">
                <a:solidFill>
                  <a:schemeClr val="dk1"/>
                </a:solidFill>
                <a:latin typeface="Helvetica Neue"/>
                <a:ea typeface="Helvetica Neue"/>
                <a:cs typeface="Helvetica Neue"/>
                <a:sym typeface="Helvetica Neue"/>
              </a:rPr>
              <a:t>other</a:t>
            </a:r>
          </a:p>
          <a:p>
            <a:pPr marL="0" marR="0" lvl="0" indent="0" algn="ctr" rtl="0">
              <a:lnSpc>
                <a:spcPct val="80000"/>
              </a:lnSpc>
              <a:spcBef>
                <a:spcPts val="0"/>
              </a:spcBef>
              <a:spcAft>
                <a:spcPts val="0"/>
              </a:spcAft>
              <a:buClr>
                <a:schemeClr val="dk1"/>
              </a:buClr>
              <a:buSzPct val="25000"/>
              <a:buFont typeface="Helvetica Neue"/>
              <a:buNone/>
            </a:pPr>
            <a:r>
              <a:rPr lang="en-US" sz="1200" b="1" i="0" u="none" strike="noStrike" cap="none">
                <a:solidFill>
                  <a:schemeClr val="dk1"/>
                </a:solidFill>
                <a:latin typeface="Helvetica Neue"/>
                <a:ea typeface="Helvetica Neue"/>
                <a:cs typeface="Helvetica Neue"/>
                <a:sym typeface="Helvetica Neue"/>
              </a:rPr>
              <a:t>documents</a:t>
            </a:r>
          </a:p>
        </p:txBody>
      </p:sp>
      <p:sp>
        <p:nvSpPr>
          <p:cNvPr id="246" name="Shape 246"/>
          <p:cNvSpPr txBox="1"/>
          <p:nvPr/>
        </p:nvSpPr>
        <p:spPr>
          <a:xfrm>
            <a:off x="6308725" y="5340350"/>
            <a:ext cx="892174"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a:solidFill>
                  <a:schemeClr val="dk1"/>
                </a:solidFill>
                <a:latin typeface="Helvetica Neue"/>
                <a:ea typeface="Helvetica Neue"/>
                <a:cs typeface="Helvetica Neue"/>
                <a:sym typeface="Helvetica Neue"/>
              </a:rPr>
              <a:t>code</a:t>
            </a:r>
          </a:p>
        </p:txBody>
      </p:sp>
      <p:sp>
        <p:nvSpPr>
          <p:cNvPr id="247" name="Shape 247"/>
          <p:cNvSpPr/>
          <p:nvPr/>
        </p:nvSpPr>
        <p:spPr>
          <a:xfrm>
            <a:off x="3244850" y="5132387"/>
            <a:ext cx="1792286" cy="452436"/>
          </a:xfrm>
          <a:custGeom>
            <a:avLst/>
            <a:gdLst/>
            <a:ahLst/>
            <a:cxnLst/>
            <a:rect l="0" t="0" r="0" b="0"/>
            <a:pathLst>
              <a:path w="1328" h="334" extrusionOk="0">
                <a:moveTo>
                  <a:pt x="408" y="0"/>
                </a:moveTo>
                <a:lnTo>
                  <a:pt x="0" y="334"/>
                </a:lnTo>
                <a:lnTo>
                  <a:pt x="984" y="334"/>
                </a:lnTo>
                <a:lnTo>
                  <a:pt x="1328" y="0"/>
                </a:lnTo>
                <a:lnTo>
                  <a:pt x="432" y="0"/>
                </a:lnTo>
                <a:lnTo>
                  <a:pt x="408" y="0"/>
                </a:lnTo>
              </a:path>
            </a:pathLst>
          </a:custGeom>
          <a:solidFill>
            <a:schemeClr val="lt2"/>
          </a:solidFill>
          <a:ln w="25400" cap="rnd"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48" name="Shape 248"/>
          <p:cNvSpPr/>
          <p:nvPr/>
        </p:nvSpPr>
        <p:spPr>
          <a:xfrm>
            <a:off x="3233736" y="5122862"/>
            <a:ext cx="1793874" cy="452436"/>
          </a:xfrm>
          <a:custGeom>
            <a:avLst/>
            <a:gdLst/>
            <a:ahLst/>
            <a:cxnLst/>
            <a:rect l="0" t="0" r="0" b="0"/>
            <a:pathLst>
              <a:path w="1328" h="334" extrusionOk="0">
                <a:moveTo>
                  <a:pt x="408" y="0"/>
                </a:moveTo>
                <a:lnTo>
                  <a:pt x="0" y="334"/>
                </a:lnTo>
                <a:lnTo>
                  <a:pt x="984" y="334"/>
                </a:lnTo>
                <a:lnTo>
                  <a:pt x="1328" y="0"/>
                </a:lnTo>
                <a:lnTo>
                  <a:pt x="432" y="0"/>
                </a:lnTo>
                <a:lnTo>
                  <a:pt x="408" y="0"/>
                </a:lnTo>
              </a:path>
            </a:pathLst>
          </a:custGeom>
          <a:noFill/>
          <a:ln w="25400" cap="rnd"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49" name="Shape 249"/>
          <p:cNvSpPr txBox="1"/>
          <p:nvPr/>
        </p:nvSpPr>
        <p:spPr>
          <a:xfrm>
            <a:off x="3836987" y="5138737"/>
            <a:ext cx="808037"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a:solidFill>
                  <a:schemeClr val="dk1"/>
                </a:solidFill>
                <a:latin typeface="Helvetica Neue"/>
                <a:ea typeface="Helvetica Neue"/>
                <a:cs typeface="Helvetica Neue"/>
                <a:sym typeface="Helvetica Neue"/>
              </a:rPr>
              <a:t>Test</a:t>
            </a:r>
          </a:p>
        </p:txBody>
      </p:sp>
      <p:sp>
        <p:nvSpPr>
          <p:cNvPr id="250" name="Shape 250"/>
          <p:cNvSpPr txBox="1"/>
          <p:nvPr/>
        </p:nvSpPr>
        <p:spPr>
          <a:xfrm>
            <a:off x="2068511" y="4449762"/>
            <a:ext cx="960436" cy="11811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51" name="Shape 251"/>
          <p:cNvSpPr txBox="1"/>
          <p:nvPr/>
        </p:nvSpPr>
        <p:spPr>
          <a:xfrm>
            <a:off x="2057400" y="4440237"/>
            <a:ext cx="982661" cy="120015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52" name="Shape 252"/>
          <p:cNvSpPr txBox="1"/>
          <p:nvPr/>
        </p:nvSpPr>
        <p:spPr>
          <a:xfrm>
            <a:off x="2132011" y="4514850"/>
            <a:ext cx="955675" cy="63817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200" b="1" i="0" u="none" strike="noStrike" cap="none">
                <a:solidFill>
                  <a:schemeClr val="dk1"/>
                </a:solidFill>
                <a:latin typeface="Helvetica Neue"/>
                <a:ea typeface="Helvetica Neue"/>
                <a:cs typeface="Helvetica Neue"/>
                <a:sym typeface="Helvetica Neue"/>
              </a:rPr>
              <a:t>Project</a:t>
            </a:r>
          </a:p>
          <a:p>
            <a:pPr marL="0" marR="0" lvl="0" indent="0" algn="l" rtl="0">
              <a:lnSpc>
                <a:spcPct val="100000"/>
              </a:lnSpc>
              <a:spcBef>
                <a:spcPts val="0"/>
              </a:spcBef>
              <a:spcAft>
                <a:spcPts val="0"/>
              </a:spcAft>
              <a:buNone/>
            </a:pPr>
            <a:endParaRPr sz="1200" b="1" i="0" u="none" strike="noStrike" cap="none">
              <a:solidFill>
                <a:schemeClr val="dk1"/>
              </a:solidFill>
              <a:latin typeface="Helvetica Neue"/>
              <a:ea typeface="Helvetica Neue"/>
              <a:cs typeface="Helvetica Neue"/>
              <a:sym typeface="Helvetica Neue"/>
            </a:endParaRPr>
          </a:p>
        </p:txBody>
      </p:sp>
      <p:sp>
        <p:nvSpPr>
          <p:cNvPr id="253" name="Shape 253"/>
          <p:cNvSpPr txBox="1"/>
          <p:nvPr/>
        </p:nvSpPr>
        <p:spPr>
          <a:xfrm>
            <a:off x="2228850" y="4745037"/>
            <a:ext cx="663574" cy="363536"/>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200" b="1" i="0" u="none" strike="noStrike" cap="none">
                <a:solidFill>
                  <a:schemeClr val="dk1"/>
                </a:solidFill>
                <a:latin typeface="Helvetica Neue"/>
                <a:ea typeface="Helvetica Neue"/>
                <a:cs typeface="Helvetica Neue"/>
                <a:sym typeface="Helvetica Neue"/>
              </a:rPr>
              <a:t>Plan</a:t>
            </a:r>
          </a:p>
        </p:txBody>
      </p:sp>
      <p:sp>
        <p:nvSpPr>
          <p:cNvPr id="254" name="Shape 254"/>
          <p:cNvSpPr txBox="1"/>
          <p:nvPr/>
        </p:nvSpPr>
        <p:spPr>
          <a:xfrm>
            <a:off x="3373437" y="2633661"/>
            <a:ext cx="1577975" cy="6985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folHlink"/>
              </a:buClr>
              <a:buSzPct val="25000"/>
              <a:buFont typeface="Helvetica Neue"/>
              <a:buNone/>
            </a:pPr>
            <a:r>
              <a:rPr lang="en-US" b="1" i="0" u="none" strike="noStrike" cap="none">
                <a:solidFill>
                  <a:schemeClr val="folHlink"/>
                </a:solidFill>
                <a:latin typeface="Helvetica Neue"/>
                <a:ea typeface="Helvetica Neue"/>
                <a:cs typeface="Helvetica Neue"/>
                <a:sym typeface="Helvetica Neue"/>
              </a:rPr>
              <a:t>changes in</a:t>
            </a:r>
            <a:r>
              <a:rPr lang="en-US" b="1" i="0" u="none" strike="noStrike" cap="none">
                <a:solidFill>
                  <a:srgbClr val="F3FF07"/>
                </a:solidFill>
                <a:latin typeface="Helvetica Neue"/>
                <a:ea typeface="Helvetica Neue"/>
                <a:cs typeface="Helvetica Neue"/>
                <a:sym typeface="Helvetica Neue"/>
              </a:rPr>
              <a:t> </a:t>
            </a:r>
          </a:p>
          <a:p>
            <a:pPr marL="0" marR="0" lvl="0" indent="0" algn="l" rtl="0">
              <a:lnSpc>
                <a:spcPct val="100000"/>
              </a:lnSpc>
              <a:spcBef>
                <a:spcPts val="0"/>
              </a:spcBef>
              <a:spcAft>
                <a:spcPts val="0"/>
              </a:spcAft>
              <a:buNone/>
            </a:pPr>
            <a:endParaRPr b="1" i="0" u="none" strike="noStrike" cap="none">
              <a:solidFill>
                <a:srgbClr val="F3FF07"/>
              </a:solidFill>
              <a:latin typeface="Helvetica Neue"/>
              <a:ea typeface="Helvetica Neue"/>
              <a:cs typeface="Helvetica Neue"/>
              <a:sym typeface="Helvetica Neue"/>
            </a:endParaRPr>
          </a:p>
        </p:txBody>
      </p:sp>
      <p:sp>
        <p:nvSpPr>
          <p:cNvPr id="255" name="Shape 255"/>
          <p:cNvSpPr txBox="1"/>
          <p:nvPr/>
        </p:nvSpPr>
        <p:spPr>
          <a:xfrm>
            <a:off x="2736850" y="2873375"/>
            <a:ext cx="2962275"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folHlink"/>
              </a:buClr>
              <a:buSzPct val="25000"/>
              <a:buFont typeface="Helvetica Neue"/>
              <a:buNone/>
            </a:pPr>
            <a:r>
              <a:rPr lang="en-US" b="1" i="0" u="none" strike="noStrike" cap="none">
                <a:solidFill>
                  <a:schemeClr val="folHlink"/>
                </a:solidFill>
                <a:latin typeface="Helvetica Neue"/>
                <a:ea typeface="Helvetica Neue"/>
                <a:cs typeface="Helvetica Neue"/>
                <a:sym typeface="Helvetica Neue"/>
              </a:rPr>
              <a:t>technical requirements</a:t>
            </a:r>
          </a:p>
        </p:txBody>
      </p:sp>
      <p:sp>
        <p:nvSpPr>
          <p:cNvPr id="256" name="Shape 256"/>
          <p:cNvSpPr txBox="1"/>
          <p:nvPr/>
        </p:nvSpPr>
        <p:spPr>
          <a:xfrm>
            <a:off x="3103561" y="2133600"/>
            <a:ext cx="1577975" cy="6985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folHlink"/>
              </a:buClr>
              <a:buSzPct val="25000"/>
              <a:buFont typeface="Helvetica Neue"/>
              <a:buNone/>
            </a:pPr>
            <a:r>
              <a:rPr lang="en-US" b="1" i="0" u="none" strike="noStrike" cap="none">
                <a:solidFill>
                  <a:schemeClr val="folHlink"/>
                </a:solidFill>
                <a:latin typeface="Helvetica Neue"/>
                <a:ea typeface="Helvetica Neue"/>
                <a:cs typeface="Helvetica Neue"/>
                <a:sym typeface="Helvetica Neue"/>
              </a:rPr>
              <a:t>changes in </a:t>
            </a:r>
          </a:p>
          <a:p>
            <a:pPr marL="0" marR="0" lvl="0" indent="0" algn="l" rtl="0">
              <a:lnSpc>
                <a:spcPct val="100000"/>
              </a:lnSpc>
              <a:spcBef>
                <a:spcPts val="0"/>
              </a:spcBef>
              <a:spcAft>
                <a:spcPts val="0"/>
              </a:spcAft>
              <a:buNone/>
            </a:pPr>
            <a:endParaRPr b="1" i="0" u="none" strike="noStrike" cap="none">
              <a:solidFill>
                <a:schemeClr val="folHlink"/>
              </a:solidFill>
              <a:latin typeface="Helvetica Neue"/>
              <a:ea typeface="Helvetica Neue"/>
              <a:cs typeface="Helvetica Neue"/>
              <a:sym typeface="Helvetica Neue"/>
            </a:endParaRPr>
          </a:p>
        </p:txBody>
      </p:sp>
      <p:sp>
        <p:nvSpPr>
          <p:cNvPr id="257" name="Shape 257"/>
          <p:cNvSpPr txBox="1"/>
          <p:nvPr/>
        </p:nvSpPr>
        <p:spPr>
          <a:xfrm>
            <a:off x="2466975" y="2373311"/>
            <a:ext cx="2962275"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folHlink"/>
              </a:buClr>
              <a:buSzPct val="25000"/>
              <a:buFont typeface="Helvetica Neue"/>
              <a:buNone/>
            </a:pPr>
            <a:r>
              <a:rPr lang="en-US" b="1" i="0" u="none" strike="noStrike" cap="none">
                <a:solidFill>
                  <a:schemeClr val="folHlink"/>
                </a:solidFill>
                <a:latin typeface="Helvetica Neue"/>
                <a:ea typeface="Helvetica Neue"/>
                <a:cs typeface="Helvetica Neue"/>
                <a:sym typeface="Helvetica Neue"/>
              </a:rPr>
              <a:t>business requirements</a:t>
            </a:r>
          </a:p>
        </p:txBody>
      </p:sp>
      <p:sp>
        <p:nvSpPr>
          <p:cNvPr id="258" name="Shape 258"/>
          <p:cNvSpPr/>
          <p:nvPr/>
        </p:nvSpPr>
        <p:spPr>
          <a:xfrm>
            <a:off x="2952750" y="3192461"/>
            <a:ext cx="3011487" cy="547687"/>
          </a:xfrm>
          <a:prstGeom prst="roundRect">
            <a:avLst>
              <a:gd name="adj" fmla="val 5026"/>
            </a:avLst>
          </a:prstGeom>
          <a:solidFill>
            <a:schemeClr val="l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59" name="Shape 259"/>
          <p:cNvSpPr txBox="1"/>
          <p:nvPr/>
        </p:nvSpPr>
        <p:spPr>
          <a:xfrm>
            <a:off x="3740150" y="3160711"/>
            <a:ext cx="1508124" cy="6985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folHlink"/>
              </a:buClr>
              <a:buSzPct val="25000"/>
              <a:buFont typeface="Helvetica Neue"/>
              <a:buNone/>
            </a:pPr>
            <a:r>
              <a:rPr lang="en-US" b="1" i="0" u="none" strike="noStrike" cap="none">
                <a:solidFill>
                  <a:schemeClr val="folHlink"/>
                </a:solidFill>
                <a:latin typeface="Helvetica Neue"/>
                <a:ea typeface="Helvetica Neue"/>
                <a:cs typeface="Helvetica Neue"/>
                <a:sym typeface="Helvetica Neue"/>
              </a:rPr>
              <a:t>changes in</a:t>
            </a:r>
          </a:p>
          <a:p>
            <a:pPr marL="0" marR="0" lvl="0" indent="0" algn="l" rtl="0">
              <a:lnSpc>
                <a:spcPct val="100000"/>
              </a:lnSpc>
              <a:spcBef>
                <a:spcPts val="0"/>
              </a:spcBef>
              <a:spcAft>
                <a:spcPts val="0"/>
              </a:spcAft>
              <a:buNone/>
            </a:pPr>
            <a:endParaRPr b="1" i="0" u="none" strike="noStrike" cap="none">
              <a:solidFill>
                <a:schemeClr val="folHlink"/>
              </a:solidFill>
              <a:latin typeface="Helvetica Neue"/>
              <a:ea typeface="Helvetica Neue"/>
              <a:cs typeface="Helvetica Neue"/>
              <a:sym typeface="Helvetica Neue"/>
            </a:endParaRPr>
          </a:p>
        </p:txBody>
      </p:sp>
      <p:sp>
        <p:nvSpPr>
          <p:cNvPr id="260" name="Shape 260"/>
          <p:cNvSpPr txBox="1"/>
          <p:nvPr/>
        </p:nvSpPr>
        <p:spPr>
          <a:xfrm>
            <a:off x="3319462" y="3400425"/>
            <a:ext cx="2397125" cy="393700"/>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folHlink"/>
              </a:buClr>
              <a:buSzPct val="25000"/>
              <a:buFont typeface="Helvetica Neue"/>
              <a:buNone/>
            </a:pPr>
            <a:r>
              <a:rPr lang="en-US" b="1" i="0" u="none" strike="noStrike" cap="none">
                <a:solidFill>
                  <a:schemeClr val="folHlink"/>
                </a:solidFill>
                <a:latin typeface="Helvetica Neue"/>
                <a:ea typeface="Helvetica Neue"/>
                <a:cs typeface="Helvetica Neue"/>
                <a:sym typeface="Helvetica Neue"/>
              </a:rPr>
              <a:t>user requirements</a:t>
            </a:r>
          </a:p>
        </p:txBody>
      </p:sp>
      <p:cxnSp>
        <p:nvCxnSpPr>
          <p:cNvPr id="261" name="Shape 261"/>
          <p:cNvCxnSpPr/>
          <p:nvPr/>
        </p:nvCxnSpPr>
        <p:spPr>
          <a:xfrm flipH="1">
            <a:off x="2986086" y="3865562"/>
            <a:ext cx="442912" cy="477837"/>
          </a:xfrm>
          <a:prstGeom prst="straightConnector1">
            <a:avLst/>
          </a:prstGeom>
          <a:noFill/>
          <a:ln w="25400" cap="flat" cmpd="sng">
            <a:solidFill>
              <a:schemeClr val="dk1"/>
            </a:solidFill>
            <a:prstDash val="solid"/>
            <a:miter/>
            <a:headEnd type="none" w="med" len="med"/>
            <a:tailEnd type="triangle" w="lg" len="lg"/>
          </a:ln>
        </p:spPr>
      </p:cxnSp>
      <p:cxnSp>
        <p:nvCxnSpPr>
          <p:cNvPr id="262" name="Shape 262"/>
          <p:cNvCxnSpPr/>
          <p:nvPr/>
        </p:nvCxnSpPr>
        <p:spPr>
          <a:xfrm>
            <a:off x="3816350" y="3905250"/>
            <a:ext cx="119061" cy="1138236"/>
          </a:xfrm>
          <a:prstGeom prst="straightConnector1">
            <a:avLst/>
          </a:prstGeom>
          <a:noFill/>
          <a:ln w="25400" cap="flat" cmpd="sng">
            <a:solidFill>
              <a:schemeClr val="dk1"/>
            </a:solidFill>
            <a:prstDash val="solid"/>
            <a:miter/>
            <a:headEnd type="none" w="med" len="med"/>
            <a:tailEnd type="triangle" w="lg" len="lg"/>
          </a:ln>
        </p:spPr>
      </p:cxnSp>
      <p:cxnSp>
        <p:nvCxnSpPr>
          <p:cNvPr id="263" name="Shape 263"/>
          <p:cNvCxnSpPr/>
          <p:nvPr/>
        </p:nvCxnSpPr>
        <p:spPr>
          <a:xfrm>
            <a:off x="4659312" y="3865562"/>
            <a:ext cx="1122361" cy="1158874"/>
          </a:xfrm>
          <a:prstGeom prst="straightConnector1">
            <a:avLst/>
          </a:prstGeom>
          <a:noFill/>
          <a:ln w="25400" cap="flat" cmpd="sng">
            <a:solidFill>
              <a:schemeClr val="dk1"/>
            </a:solidFill>
            <a:prstDash val="solid"/>
            <a:miter/>
            <a:headEnd type="none" w="med" len="med"/>
            <a:tailEnd type="triangle" w="lg" len="lg"/>
          </a:ln>
        </p:spPr>
      </p:cxnSp>
      <p:cxnSp>
        <p:nvCxnSpPr>
          <p:cNvPr id="264" name="Shape 264"/>
          <p:cNvCxnSpPr/>
          <p:nvPr/>
        </p:nvCxnSpPr>
        <p:spPr>
          <a:xfrm>
            <a:off x="6062662" y="3827462"/>
            <a:ext cx="592136" cy="428625"/>
          </a:xfrm>
          <a:prstGeom prst="straightConnector1">
            <a:avLst/>
          </a:prstGeom>
          <a:noFill/>
          <a:ln w="25400" cap="flat" cmpd="sng">
            <a:solidFill>
              <a:schemeClr val="dk1"/>
            </a:solidFill>
            <a:prstDash val="solid"/>
            <a:miter/>
            <a:headEnd type="none" w="med" len="med"/>
            <a:tailEnd type="triangle" w="lg" len="lg"/>
          </a:ln>
        </p:spPr>
      </p:cxnSp>
      <p:cxnSp>
        <p:nvCxnSpPr>
          <p:cNvPr id="265" name="Shape 265"/>
          <p:cNvCxnSpPr/>
          <p:nvPr/>
        </p:nvCxnSpPr>
        <p:spPr>
          <a:xfrm>
            <a:off x="5759450" y="3905250"/>
            <a:ext cx="1079499" cy="966787"/>
          </a:xfrm>
          <a:prstGeom prst="straightConnector1">
            <a:avLst/>
          </a:prstGeom>
          <a:noFill/>
          <a:ln w="25400" cap="flat" cmpd="sng">
            <a:solidFill>
              <a:schemeClr val="dk1"/>
            </a:solidFill>
            <a:prstDash val="solid"/>
            <a:miter/>
            <a:headEnd type="none" w="med" len="med"/>
            <a:tailEnd type="triangle" w="lg" len="lg"/>
          </a:ln>
        </p:spPr>
      </p:cxnSp>
      <p:sp>
        <p:nvSpPr>
          <p:cNvPr id="266" name="Shape 266"/>
          <p:cNvSpPr/>
          <p:nvPr/>
        </p:nvSpPr>
        <p:spPr>
          <a:xfrm>
            <a:off x="3352800" y="4171950"/>
            <a:ext cx="2784475" cy="547687"/>
          </a:xfrm>
          <a:prstGeom prst="ellipse">
            <a:avLst/>
          </a:prstGeom>
          <a:solidFill>
            <a:schemeClr va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67" name="Shape 267"/>
          <p:cNvSpPr/>
          <p:nvPr/>
        </p:nvSpPr>
        <p:spPr>
          <a:xfrm>
            <a:off x="3341687" y="4162425"/>
            <a:ext cx="2806699" cy="566736"/>
          </a:xfrm>
          <a:prstGeom prst="ellipse">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68" name="Shape 268"/>
          <p:cNvSpPr txBox="1"/>
          <p:nvPr/>
        </p:nvSpPr>
        <p:spPr>
          <a:xfrm>
            <a:off x="3760787" y="4237037"/>
            <a:ext cx="2586036"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600" b="1" i="0" u="none" strike="noStrike" cap="none">
                <a:solidFill>
                  <a:schemeClr val="dk1"/>
                </a:solidFill>
                <a:latin typeface="Helvetica Neue"/>
                <a:ea typeface="Helvetica Neue"/>
                <a:cs typeface="Helvetica Neue"/>
                <a:sym typeface="Helvetica Neue"/>
              </a:rPr>
              <a:t>software models</a:t>
            </a:r>
          </a:p>
        </p:txBody>
      </p:sp>
      <p:pic>
        <p:nvPicPr>
          <p:cNvPr id="269" name="Shape 269"/>
          <p:cNvPicPr preferRelativeResize="0"/>
          <p:nvPr/>
        </p:nvPicPr>
        <p:blipFill rotWithShape="1">
          <a:blip r:embed="rId3">
            <a:alphaModFix/>
          </a:blip>
          <a:srcRect/>
          <a:stretch/>
        </p:blipFill>
        <p:spPr>
          <a:xfrm>
            <a:off x="5476875" y="4857750"/>
            <a:ext cx="1130299" cy="79216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900" b="0" i="0" u="none" strike="noStrike" cap="none">
                <a:solidFill>
                  <a:schemeClr val="dk1"/>
                </a:solidFill>
                <a:latin typeface="Helvetica Neue"/>
                <a:ea typeface="Helvetica Neue"/>
                <a:cs typeface="Helvetica Neue"/>
                <a:sym typeface="Helvetica Neue"/>
              </a:rPr>
              <a:t>4</a:t>
            </a:fld>
            <a:endParaRPr lang="en-US" sz="900" b="0" i="0" u="none" strike="noStrike" cap="none">
              <a:solidFill>
                <a:schemeClr val="dk1"/>
              </a:solidFill>
              <a:latin typeface="Helvetica Neue"/>
              <a:ea typeface="Helvetica Neue"/>
              <a:cs typeface="Helvetica Neue"/>
              <a:sym typeface="Helvetica Neue"/>
            </a:endParaRPr>
          </a:p>
        </p:txBody>
      </p:sp>
      <p:sp>
        <p:nvSpPr>
          <p:cNvPr id="275" name="Shape 275"/>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900" b="0" i="0" u="none" strike="noStrike" cap="none">
                <a:solidFill>
                  <a:schemeClr val="dk1"/>
                </a:solidFill>
                <a:latin typeface="Helvetica Neue"/>
                <a:ea typeface="Helvetica Neue"/>
                <a:cs typeface="Helvetica Neue"/>
                <a:sym typeface="Helvetica Neue"/>
              </a:rPr>
              <a:t>These slides are designed to accompany </a:t>
            </a:r>
            <a:r>
              <a:rPr lang="en-US" sz="900" b="0" i="1" u="none" strike="noStrike" cap="none">
                <a:solidFill>
                  <a:schemeClr val="dk1"/>
                </a:solidFill>
                <a:latin typeface="Helvetica Neue"/>
                <a:ea typeface="Helvetica Neue"/>
                <a:cs typeface="Helvetica Neue"/>
                <a:sym typeface="Helvetica Neue"/>
              </a:rPr>
              <a:t>Software Engineering: A Practitioner’s Approach, 8/e </a:t>
            </a:r>
            <a:r>
              <a:rPr lang="en-US" sz="9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276" name="Shape 276"/>
          <p:cNvSpPr txBox="1">
            <a:spLocks noGrp="1"/>
          </p:cNvSpPr>
          <p:nvPr>
            <p:ph type="title"/>
          </p:nvPr>
        </p:nvSpPr>
        <p:spPr>
          <a:xfrm>
            <a:off x="1219200" y="1066800"/>
            <a:ext cx="6888161" cy="536575"/>
          </a:xfrm>
          <a:prstGeom prst="rect">
            <a:avLst/>
          </a:prstGeom>
          <a:noFill/>
          <a:ln>
            <a:noFill/>
          </a:ln>
        </p:spPr>
        <p:txBody>
          <a:bodyPr lIns="90475" tIns="44450" rIns="90475" bIns="44450" anchor="ctr"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The Software Configuration</a:t>
            </a:r>
          </a:p>
        </p:txBody>
      </p:sp>
      <p:sp>
        <p:nvSpPr>
          <p:cNvPr id="277" name="Shape 277"/>
          <p:cNvSpPr/>
          <p:nvPr/>
        </p:nvSpPr>
        <p:spPr>
          <a:xfrm>
            <a:off x="2255836" y="1809750"/>
            <a:ext cx="5816599" cy="4346575"/>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78" name="Shape 278"/>
          <p:cNvSpPr/>
          <p:nvPr/>
        </p:nvSpPr>
        <p:spPr>
          <a:xfrm>
            <a:off x="4105275" y="3863975"/>
            <a:ext cx="2139950" cy="2189161"/>
          </a:xfrm>
          <a:prstGeom prst="ellipse">
            <a:avLst/>
          </a:prstGeom>
          <a:solidFill>
            <a:srgbClr val="F7668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79" name="Shape 279"/>
          <p:cNvSpPr/>
          <p:nvPr/>
        </p:nvSpPr>
        <p:spPr>
          <a:xfrm>
            <a:off x="5083175" y="2120900"/>
            <a:ext cx="2141537" cy="2190750"/>
          </a:xfrm>
          <a:prstGeom prst="ellipse">
            <a:avLst/>
          </a:prstGeom>
          <a:solidFill>
            <a:srgbClr val="E5405D"/>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80" name="Shape 280"/>
          <p:cNvSpPr/>
          <p:nvPr/>
        </p:nvSpPr>
        <p:spPr>
          <a:xfrm>
            <a:off x="3122611" y="2135186"/>
            <a:ext cx="2139950" cy="2189161"/>
          </a:xfrm>
          <a:prstGeom prst="ellipse">
            <a:avLst/>
          </a:prstGeom>
          <a:solidFill>
            <a:srgbClr val="CF0E30"/>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81" name="Shape 281"/>
          <p:cNvSpPr txBox="1"/>
          <p:nvPr/>
        </p:nvSpPr>
        <p:spPr>
          <a:xfrm>
            <a:off x="3379787" y="2960686"/>
            <a:ext cx="1587499"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lt1"/>
              </a:buClr>
              <a:buSzPct val="25000"/>
              <a:buFont typeface="Helvetica Neue"/>
              <a:buNone/>
            </a:pPr>
            <a:r>
              <a:rPr lang="en-US" sz="2000" b="1" i="0" u="none" strike="noStrike" cap="none">
                <a:solidFill>
                  <a:schemeClr val="lt1"/>
                </a:solidFill>
                <a:latin typeface="Helvetica Neue"/>
                <a:ea typeface="Helvetica Neue"/>
                <a:cs typeface="Helvetica Neue"/>
                <a:sym typeface="Helvetica Neue"/>
              </a:rPr>
              <a:t>programs</a:t>
            </a:r>
          </a:p>
        </p:txBody>
      </p:sp>
      <p:sp>
        <p:nvSpPr>
          <p:cNvPr id="282" name="Shape 282"/>
          <p:cNvSpPr txBox="1"/>
          <p:nvPr/>
        </p:nvSpPr>
        <p:spPr>
          <a:xfrm>
            <a:off x="5334000" y="2971800"/>
            <a:ext cx="1806575"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lt1"/>
              </a:buClr>
              <a:buSzPct val="25000"/>
              <a:buFont typeface="Helvetica Neue"/>
              <a:buNone/>
            </a:pPr>
            <a:r>
              <a:rPr lang="en-US" sz="2000" b="1" i="0" u="none" strike="noStrike" cap="none">
                <a:solidFill>
                  <a:schemeClr val="lt1"/>
                </a:solidFill>
                <a:latin typeface="Helvetica Neue"/>
                <a:ea typeface="Helvetica Neue"/>
                <a:cs typeface="Helvetica Neue"/>
                <a:sym typeface="Helvetica Neue"/>
              </a:rPr>
              <a:t>documents</a:t>
            </a:r>
          </a:p>
        </p:txBody>
      </p:sp>
      <p:sp>
        <p:nvSpPr>
          <p:cNvPr id="283" name="Shape 283"/>
          <p:cNvSpPr txBox="1"/>
          <p:nvPr/>
        </p:nvSpPr>
        <p:spPr>
          <a:xfrm>
            <a:off x="4706937" y="4738687"/>
            <a:ext cx="808037"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lt1"/>
              </a:buClr>
              <a:buSzPct val="25000"/>
              <a:buFont typeface="Helvetica Neue"/>
              <a:buNone/>
            </a:pPr>
            <a:r>
              <a:rPr lang="en-US" sz="2000" b="1" i="0" u="none" strike="noStrike" cap="none">
                <a:solidFill>
                  <a:schemeClr val="lt1"/>
                </a:solidFill>
                <a:latin typeface="Helvetica Neue"/>
                <a:ea typeface="Helvetica Neue"/>
                <a:cs typeface="Helvetica Neue"/>
                <a:sym typeface="Helvetica Neue"/>
              </a:rPr>
              <a:t>data</a:t>
            </a:r>
          </a:p>
        </p:txBody>
      </p:sp>
      <p:sp>
        <p:nvSpPr>
          <p:cNvPr id="284" name="Shape 284"/>
          <p:cNvSpPr txBox="1"/>
          <p:nvPr/>
        </p:nvSpPr>
        <p:spPr>
          <a:xfrm>
            <a:off x="1574800" y="4598987"/>
            <a:ext cx="1755774" cy="454024"/>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2000" b="1" i="1" u="none" strike="noStrike" cap="none">
                <a:solidFill>
                  <a:schemeClr val="dk1"/>
                </a:solidFill>
                <a:latin typeface="Helvetica Neue"/>
                <a:ea typeface="Helvetica Neue"/>
                <a:cs typeface="Helvetica Neue"/>
                <a:sym typeface="Helvetica Neue"/>
              </a:rPr>
              <a:t>The pieces</a:t>
            </a:r>
          </a:p>
        </p:txBody>
      </p:sp>
      <p:sp>
        <p:nvSpPr>
          <p:cNvPr id="285" name="Shape 285"/>
          <p:cNvSpPr/>
          <p:nvPr/>
        </p:nvSpPr>
        <p:spPr>
          <a:xfrm>
            <a:off x="3435350" y="5049837"/>
            <a:ext cx="1270000" cy="85724"/>
          </a:xfrm>
          <a:custGeom>
            <a:avLst/>
            <a:gdLst/>
            <a:ahLst/>
            <a:cxnLst/>
            <a:rect l="0" t="0" r="0" b="0"/>
            <a:pathLst>
              <a:path w="21600" h="21600" fill="none" extrusionOk="0">
                <a:moveTo>
                  <a:pt x="21600" y="21600"/>
                </a:moveTo>
                <a:cubicBezTo>
                  <a:pt x="9670" y="21600"/>
                  <a:pt x="0" y="11929"/>
                  <a:pt x="0" y="0"/>
                </a:cubicBezTo>
              </a:path>
              <a:path w="21600" h="21600" extrusionOk="0">
                <a:moveTo>
                  <a:pt x="21600" y="21600"/>
                </a:moveTo>
                <a:cubicBezTo>
                  <a:pt x="9670" y="21600"/>
                  <a:pt x="0" y="11929"/>
                  <a:pt x="0" y="0"/>
                </a:cubicBezTo>
                <a:lnTo>
                  <a:pt x="21600" y="0"/>
                </a:lnTo>
                <a:close/>
              </a:path>
            </a:pathLst>
          </a:custGeom>
          <a:noFill/>
          <a:ln w="50800" cap="rnd"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86" name="Shape 286"/>
          <p:cNvSpPr/>
          <p:nvPr/>
        </p:nvSpPr>
        <p:spPr>
          <a:xfrm>
            <a:off x="3382962" y="3614737"/>
            <a:ext cx="3187700" cy="1166811"/>
          </a:xfrm>
          <a:custGeom>
            <a:avLst/>
            <a:gdLst/>
            <a:ahLst/>
            <a:cxnLst/>
            <a:rect l="0" t="0" r="0" b="0"/>
            <a:pathLst>
              <a:path w="21600" h="21634" fill="none" extrusionOk="0">
                <a:moveTo>
                  <a:pt x="21599" y="0"/>
                </a:moveTo>
                <a:cubicBezTo>
                  <a:pt x="21599" y="11"/>
                  <a:pt x="21600" y="22"/>
                  <a:pt x="21600" y="34"/>
                </a:cubicBezTo>
                <a:cubicBezTo>
                  <a:pt x="21600" y="11963"/>
                  <a:pt x="11929" y="21633"/>
                  <a:pt x="0" y="21634"/>
                </a:cubicBezTo>
              </a:path>
              <a:path w="21600" h="21634" extrusionOk="0">
                <a:moveTo>
                  <a:pt x="21599" y="0"/>
                </a:moveTo>
                <a:cubicBezTo>
                  <a:pt x="21599" y="11"/>
                  <a:pt x="21600" y="22"/>
                  <a:pt x="21600" y="34"/>
                </a:cubicBezTo>
                <a:cubicBezTo>
                  <a:pt x="21600" y="11963"/>
                  <a:pt x="11929" y="21633"/>
                  <a:pt x="0" y="21634"/>
                </a:cubicBezTo>
                <a:lnTo>
                  <a:pt x="0" y="34"/>
                </a:lnTo>
                <a:close/>
              </a:path>
            </a:pathLst>
          </a:custGeom>
          <a:noFill/>
          <a:ln w="50800" cap="rnd"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87" name="Shape 287"/>
          <p:cNvSpPr/>
          <p:nvPr/>
        </p:nvSpPr>
        <p:spPr>
          <a:xfrm>
            <a:off x="3357562" y="3513137"/>
            <a:ext cx="1117600" cy="1114425"/>
          </a:xfrm>
          <a:custGeom>
            <a:avLst/>
            <a:gdLst/>
            <a:ahLst/>
            <a:cxnLst/>
            <a:rect l="0" t="0" r="0" b="0"/>
            <a:pathLst>
              <a:path w="21600" h="21600" fill="none" extrusionOk="0">
                <a:moveTo>
                  <a:pt x="21600" y="0"/>
                </a:moveTo>
                <a:cubicBezTo>
                  <a:pt x="21600" y="11929"/>
                  <a:pt x="11929" y="21599"/>
                  <a:pt x="0" y="21600"/>
                </a:cubicBezTo>
              </a:path>
              <a:path w="21600" h="21600" extrusionOk="0">
                <a:moveTo>
                  <a:pt x="21600" y="0"/>
                </a:moveTo>
                <a:cubicBezTo>
                  <a:pt x="21600" y="11929"/>
                  <a:pt x="11929" y="21599"/>
                  <a:pt x="0" y="21600"/>
                </a:cubicBezTo>
                <a:lnTo>
                  <a:pt x="0" y="0"/>
                </a:lnTo>
                <a:close/>
              </a:path>
            </a:pathLst>
          </a:custGeom>
          <a:noFill/>
          <a:ln w="50800" cap="rnd"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5</a:t>
            </a:fld>
            <a:endParaRPr lang="en-US" sz="1000" b="0" i="0" u="none" strike="noStrike" cap="none">
              <a:solidFill>
                <a:schemeClr val="dk1"/>
              </a:solidFill>
              <a:latin typeface="Helvetica Neue"/>
              <a:ea typeface="Helvetica Neue"/>
              <a:cs typeface="Helvetica Neue"/>
              <a:sym typeface="Helvetica Neue"/>
            </a:endParaRPr>
          </a:p>
        </p:txBody>
      </p:sp>
      <p:sp>
        <p:nvSpPr>
          <p:cNvPr id="293" name="Shape 293"/>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294" name="Shape 294"/>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Baselines</a:t>
            </a:r>
          </a:p>
        </p:txBody>
      </p:sp>
      <p:sp>
        <p:nvSpPr>
          <p:cNvPr id="295" name="Shape 295"/>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2400" b="0" i="0" u="none" strike="noStrike" cap="none">
                <a:solidFill>
                  <a:schemeClr val="dk1"/>
                </a:solidFill>
                <a:latin typeface="Helvetica Neue"/>
                <a:ea typeface="Helvetica Neue"/>
                <a:cs typeface="Helvetica Neue"/>
                <a:sym typeface="Helvetica Neue"/>
              </a:rPr>
              <a:t> The IEEE (IEEE Std. No. 610.12-1990) defines a baseline as:</a:t>
            </a:r>
          </a:p>
          <a:p>
            <a:pPr marL="1143000" marR="0" lvl="2" indent="-228600" algn="l" rtl="0">
              <a:lnSpc>
                <a:spcPct val="90000"/>
              </a:lnSpc>
              <a:spcBef>
                <a:spcPts val="600"/>
              </a:spcBef>
              <a:spcAft>
                <a:spcPts val="0"/>
              </a:spcAft>
              <a:buClr>
                <a:schemeClr val="dk2"/>
              </a:buClr>
              <a:buSzPct val="100000"/>
              <a:buFont typeface="Helvetica Neue"/>
              <a:buChar char="•"/>
            </a:pPr>
            <a:r>
              <a:rPr lang="en-US" sz="1800" b="0" i="0" u="none" strike="noStrike" cap="none">
                <a:solidFill>
                  <a:schemeClr val="folHlink"/>
                </a:solidFill>
                <a:latin typeface="Helvetica Neue"/>
                <a:ea typeface="Helvetica Neue"/>
                <a:cs typeface="Helvetica Neue"/>
                <a:sym typeface="Helvetica Neue"/>
              </a:rPr>
              <a:t>A specification or product that has been formally reviewed and agreed upon, that thereafter serves as the basis for further development, and that can be changed only through formal change control procedures.</a:t>
            </a:r>
          </a:p>
          <a:p>
            <a:pPr marL="342900" marR="0" lvl="0" indent="-342900" algn="l" rtl="0">
              <a:lnSpc>
                <a:spcPct val="90000"/>
              </a:lnSpc>
              <a:spcBef>
                <a:spcPts val="1080"/>
              </a:spcBef>
              <a:spcAft>
                <a:spcPts val="0"/>
              </a:spcAft>
              <a:buClr>
                <a:schemeClr val="folHlink"/>
              </a:buClr>
              <a:buSzPct val="75000"/>
              <a:buFont typeface="Noto Symbol"/>
              <a:buChar char="■"/>
            </a:pPr>
            <a:r>
              <a:rPr lang="en-US" sz="2400" b="0" i="0" u="none" strike="noStrike" cap="none">
                <a:solidFill>
                  <a:schemeClr val="dk1"/>
                </a:solidFill>
                <a:latin typeface="Helvetica Neue"/>
                <a:ea typeface="Helvetica Neue"/>
                <a:cs typeface="Helvetica Neue"/>
                <a:sym typeface="Helvetica Neue"/>
              </a:rPr>
              <a:t>a baseline is a milestone in the development of software that is marked by the delivery of one or more software configuration items and the approval of these SCIs that is obtained through a formal technical review</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6</a:t>
            </a:fld>
            <a:endParaRPr lang="en-US" sz="1000" b="0" i="0" u="none" strike="noStrike" cap="none">
              <a:solidFill>
                <a:schemeClr val="dk1"/>
              </a:solidFill>
              <a:latin typeface="Helvetica Neue"/>
              <a:ea typeface="Helvetica Neue"/>
              <a:cs typeface="Helvetica Neue"/>
              <a:sym typeface="Helvetica Neue"/>
            </a:endParaRPr>
          </a:p>
        </p:txBody>
      </p:sp>
      <p:sp>
        <p:nvSpPr>
          <p:cNvPr id="301" name="Shape 301"/>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02" name="Shape 302"/>
          <p:cNvSpPr txBox="1">
            <a:spLocks noGrp="1"/>
          </p:cNvSpPr>
          <p:nvPr>
            <p:ph type="title"/>
          </p:nvPr>
        </p:nvSpPr>
        <p:spPr>
          <a:xfrm>
            <a:off x="1219200" y="11430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Baselines</a:t>
            </a:r>
          </a:p>
        </p:txBody>
      </p:sp>
      <p:pic>
        <p:nvPicPr>
          <p:cNvPr id="303" name="Shape 303"/>
          <p:cNvPicPr preferRelativeResize="0"/>
          <p:nvPr/>
        </p:nvPicPr>
        <p:blipFill rotWithShape="1">
          <a:blip r:embed="rId3">
            <a:alphaModFix/>
          </a:blip>
          <a:srcRect/>
          <a:stretch/>
        </p:blipFill>
        <p:spPr>
          <a:xfrm>
            <a:off x="2133600" y="1905000"/>
            <a:ext cx="6057899" cy="4329112"/>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7</a:t>
            </a:fld>
            <a:endParaRPr lang="en-US" sz="1000" b="0" i="0" u="none" strike="noStrike" cap="none">
              <a:solidFill>
                <a:schemeClr val="dk1"/>
              </a:solidFill>
              <a:latin typeface="Helvetica Neue"/>
              <a:ea typeface="Helvetica Neue"/>
              <a:cs typeface="Helvetica Neue"/>
              <a:sym typeface="Helvetica Neue"/>
            </a:endParaRPr>
          </a:p>
        </p:txBody>
      </p:sp>
      <p:sp>
        <p:nvSpPr>
          <p:cNvPr id="309" name="Shape 309"/>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10" name="Shape 310"/>
          <p:cNvSpPr txBox="1">
            <a:spLocks noGrp="1"/>
          </p:cNvSpPr>
          <p:nvPr>
            <p:ph type="title"/>
          </p:nvPr>
        </p:nvSpPr>
        <p:spPr>
          <a:xfrm>
            <a:off x="1143000" y="1143000"/>
            <a:ext cx="76199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Software Configuration Objects</a:t>
            </a:r>
          </a:p>
        </p:txBody>
      </p:sp>
      <p:pic>
        <p:nvPicPr>
          <p:cNvPr id="311" name="Shape 311"/>
          <p:cNvPicPr preferRelativeResize="0"/>
          <p:nvPr/>
        </p:nvPicPr>
        <p:blipFill rotWithShape="1">
          <a:blip r:embed="rId3">
            <a:alphaModFix/>
          </a:blip>
          <a:srcRect/>
          <a:stretch/>
        </p:blipFill>
        <p:spPr>
          <a:xfrm>
            <a:off x="2971800" y="1905000"/>
            <a:ext cx="4024312" cy="44195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8</a:t>
            </a:fld>
            <a:endParaRPr lang="en-US" sz="1000" b="0" i="0" u="none" strike="noStrike" cap="none">
              <a:solidFill>
                <a:schemeClr val="dk1"/>
              </a:solidFill>
              <a:latin typeface="Helvetica Neue"/>
              <a:ea typeface="Helvetica Neue"/>
              <a:cs typeface="Helvetica Neue"/>
              <a:sym typeface="Helvetica Neue"/>
            </a:endParaRPr>
          </a:p>
        </p:txBody>
      </p:sp>
      <p:sp>
        <p:nvSpPr>
          <p:cNvPr id="317" name="Shape 317"/>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18" name="Shape 318"/>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SCM Repository</a:t>
            </a:r>
          </a:p>
        </p:txBody>
      </p:sp>
      <p:sp>
        <p:nvSpPr>
          <p:cNvPr id="319" name="Shape 319"/>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2400" b="0" i="0" u="none" strike="noStrike" cap="none">
                <a:solidFill>
                  <a:schemeClr val="dk1"/>
                </a:solidFill>
                <a:latin typeface="Helvetica Neue"/>
                <a:ea typeface="Helvetica Neue"/>
                <a:cs typeface="Helvetica Neue"/>
                <a:sym typeface="Helvetica Neue"/>
              </a:rPr>
              <a:t>The SCM repository is the set of mechanisms and data structures that allow a software team to manage change in an effective manner</a:t>
            </a:r>
          </a:p>
          <a:p>
            <a:pPr marL="342900" marR="0" lvl="0" indent="-342900" algn="l" rtl="0">
              <a:lnSpc>
                <a:spcPct val="90000"/>
              </a:lnSpc>
              <a:spcBef>
                <a:spcPts val="480"/>
              </a:spcBef>
              <a:spcAft>
                <a:spcPts val="0"/>
              </a:spcAft>
              <a:buClr>
                <a:schemeClr val="folHlink"/>
              </a:buClr>
              <a:buSzPct val="75000"/>
              <a:buFont typeface="Noto Symbol"/>
              <a:buChar char="■"/>
            </a:pPr>
            <a:r>
              <a:rPr lang="en-US" sz="2400" b="0" i="0" u="none" strike="noStrike" cap="none">
                <a:solidFill>
                  <a:schemeClr val="dk1"/>
                </a:solidFill>
                <a:latin typeface="Helvetica Neue"/>
                <a:ea typeface="Helvetica Neue"/>
                <a:cs typeface="Helvetica Neue"/>
                <a:sym typeface="Helvetica Neue"/>
              </a:rPr>
              <a:t>The repository performs or precipitates the following functions [For89]:</a:t>
            </a:r>
          </a:p>
          <a:p>
            <a:pPr marL="742950" marR="0" lvl="1" indent="-285750" algn="l" rtl="0">
              <a:lnSpc>
                <a:spcPct val="90000"/>
              </a:lnSpc>
              <a:spcBef>
                <a:spcPts val="400"/>
              </a:spcBef>
              <a:spcAft>
                <a:spcPts val="0"/>
              </a:spcAft>
              <a:buClr>
                <a:schemeClr val="folHlink"/>
              </a:buClr>
              <a:buSzPct val="70000"/>
              <a:buFont typeface="Noto Symbol"/>
              <a:buChar char="■"/>
            </a:pPr>
            <a:r>
              <a:rPr lang="en-US" sz="2000" b="0" i="0" u="none" strike="noStrike" cap="none">
                <a:solidFill>
                  <a:schemeClr val="dk1"/>
                </a:solidFill>
                <a:latin typeface="Helvetica Neue"/>
                <a:ea typeface="Helvetica Neue"/>
                <a:cs typeface="Helvetica Neue"/>
                <a:sym typeface="Helvetica Neue"/>
              </a:rPr>
              <a:t>Data integrity</a:t>
            </a:r>
          </a:p>
          <a:p>
            <a:pPr marL="742950" marR="0" lvl="1" indent="-285750" algn="l" rtl="0">
              <a:lnSpc>
                <a:spcPct val="90000"/>
              </a:lnSpc>
              <a:spcBef>
                <a:spcPts val="400"/>
              </a:spcBef>
              <a:spcAft>
                <a:spcPts val="0"/>
              </a:spcAft>
              <a:buClr>
                <a:schemeClr val="folHlink"/>
              </a:buClr>
              <a:buSzPct val="70000"/>
              <a:buFont typeface="Noto Symbol"/>
              <a:buChar char="■"/>
            </a:pPr>
            <a:r>
              <a:rPr lang="en-US" sz="2000" b="0" i="0" u="none" strike="noStrike" cap="none">
                <a:solidFill>
                  <a:schemeClr val="dk1"/>
                </a:solidFill>
                <a:latin typeface="Helvetica Neue"/>
                <a:ea typeface="Helvetica Neue"/>
                <a:cs typeface="Helvetica Neue"/>
                <a:sym typeface="Helvetica Neue"/>
              </a:rPr>
              <a:t>Information sharing</a:t>
            </a:r>
          </a:p>
          <a:p>
            <a:pPr marL="742950" marR="0" lvl="1" indent="-285750" algn="l" rtl="0">
              <a:lnSpc>
                <a:spcPct val="90000"/>
              </a:lnSpc>
              <a:spcBef>
                <a:spcPts val="400"/>
              </a:spcBef>
              <a:spcAft>
                <a:spcPts val="0"/>
              </a:spcAft>
              <a:buClr>
                <a:schemeClr val="folHlink"/>
              </a:buClr>
              <a:buSzPct val="70000"/>
              <a:buFont typeface="Noto Symbol"/>
              <a:buChar char="■"/>
            </a:pPr>
            <a:r>
              <a:rPr lang="en-US" sz="2000" b="0" i="0" u="none" strike="noStrike" cap="none">
                <a:solidFill>
                  <a:schemeClr val="dk1"/>
                </a:solidFill>
                <a:latin typeface="Helvetica Neue"/>
                <a:ea typeface="Helvetica Neue"/>
                <a:cs typeface="Helvetica Neue"/>
                <a:sym typeface="Helvetica Neue"/>
              </a:rPr>
              <a:t>Tool integration</a:t>
            </a:r>
          </a:p>
          <a:p>
            <a:pPr marL="742950" marR="0" lvl="1" indent="-285750" algn="l" rtl="0">
              <a:lnSpc>
                <a:spcPct val="90000"/>
              </a:lnSpc>
              <a:spcBef>
                <a:spcPts val="400"/>
              </a:spcBef>
              <a:spcAft>
                <a:spcPts val="0"/>
              </a:spcAft>
              <a:buClr>
                <a:schemeClr val="folHlink"/>
              </a:buClr>
              <a:buSzPct val="70000"/>
              <a:buFont typeface="Noto Symbol"/>
              <a:buChar char="■"/>
            </a:pPr>
            <a:r>
              <a:rPr lang="en-US" sz="2000" b="0" i="0" u="none" strike="noStrike" cap="none">
                <a:solidFill>
                  <a:schemeClr val="dk1"/>
                </a:solidFill>
                <a:latin typeface="Helvetica Neue"/>
                <a:ea typeface="Helvetica Neue"/>
                <a:cs typeface="Helvetica Neue"/>
                <a:sym typeface="Helvetica Neue"/>
              </a:rPr>
              <a:t>Data integration</a:t>
            </a:r>
          </a:p>
          <a:p>
            <a:pPr marL="742950" marR="0" lvl="1" indent="-285750" algn="l" rtl="0">
              <a:lnSpc>
                <a:spcPct val="90000"/>
              </a:lnSpc>
              <a:spcBef>
                <a:spcPts val="400"/>
              </a:spcBef>
              <a:spcAft>
                <a:spcPts val="0"/>
              </a:spcAft>
              <a:buClr>
                <a:schemeClr val="folHlink"/>
              </a:buClr>
              <a:buSzPct val="70000"/>
              <a:buFont typeface="Noto Symbol"/>
              <a:buChar char="■"/>
            </a:pPr>
            <a:r>
              <a:rPr lang="en-US" sz="2000" b="0" i="0" u="none" strike="noStrike" cap="none">
                <a:solidFill>
                  <a:schemeClr val="dk1"/>
                </a:solidFill>
                <a:latin typeface="Helvetica Neue"/>
                <a:ea typeface="Helvetica Neue"/>
                <a:cs typeface="Helvetica Neue"/>
                <a:sym typeface="Helvetica Neue"/>
              </a:rPr>
              <a:t>Methodology enforcement</a:t>
            </a:r>
          </a:p>
          <a:p>
            <a:pPr marL="742950" marR="0" lvl="1" indent="-285750" algn="l" rtl="0">
              <a:lnSpc>
                <a:spcPct val="90000"/>
              </a:lnSpc>
              <a:spcBef>
                <a:spcPts val="400"/>
              </a:spcBef>
              <a:spcAft>
                <a:spcPts val="0"/>
              </a:spcAft>
              <a:buClr>
                <a:schemeClr val="folHlink"/>
              </a:buClr>
              <a:buSzPct val="70000"/>
              <a:buFont typeface="Noto Symbol"/>
              <a:buChar char="■"/>
            </a:pPr>
            <a:r>
              <a:rPr lang="en-US" sz="2000" b="0" i="0" u="none" strike="noStrike" cap="none">
                <a:solidFill>
                  <a:schemeClr val="dk1"/>
                </a:solidFill>
                <a:latin typeface="Helvetica Neue"/>
                <a:ea typeface="Helvetica Neue"/>
                <a:cs typeface="Helvetica Neue"/>
                <a:sym typeface="Helvetica Neue"/>
              </a:rPr>
              <a:t>Document standardization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9</a:t>
            </a:fld>
            <a:endParaRPr lang="en-US" sz="1000" b="0" i="0" u="none" strike="noStrike" cap="none">
              <a:solidFill>
                <a:schemeClr val="dk1"/>
              </a:solidFill>
              <a:latin typeface="Helvetica Neue"/>
              <a:ea typeface="Helvetica Neue"/>
              <a:cs typeface="Helvetica Neue"/>
              <a:sym typeface="Helvetica Neue"/>
            </a:endParaRPr>
          </a:p>
        </p:txBody>
      </p:sp>
      <p:sp>
        <p:nvSpPr>
          <p:cNvPr id="325" name="Shape 325"/>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1000" b="0" i="0" u="none" strike="noStrike" cap="none">
                <a:solidFill>
                  <a:schemeClr val="dk1"/>
                </a:solidFill>
                <a:latin typeface="Helvetica Neue"/>
                <a:ea typeface="Helvetica Neue"/>
                <a:cs typeface="Helvetica Neue"/>
                <a:sym typeface="Helvetica Neue"/>
              </a:rPr>
              <a:t>These slides are designed to accompany </a:t>
            </a:r>
            <a:r>
              <a:rPr lang="en-US" sz="1000" b="0" i="1" u="none" strike="noStrike" cap="none">
                <a:solidFill>
                  <a:schemeClr val="dk1"/>
                </a:solidFill>
                <a:latin typeface="Helvetica Neue"/>
                <a:ea typeface="Helvetica Neue"/>
                <a:cs typeface="Helvetica Neue"/>
                <a:sym typeface="Helvetica Neue"/>
              </a:rPr>
              <a:t>Software Engineering: A Practitioner’s Approach, 8/e </a:t>
            </a:r>
            <a:r>
              <a:rPr lang="en-US" sz="1000" b="0" i="0" u="none" strike="noStrike" cap="none">
                <a:solidFill>
                  <a:schemeClr val="dk1"/>
                </a:solidFill>
                <a:latin typeface="Helvetica Neue"/>
                <a:ea typeface="Helvetica Neue"/>
                <a:cs typeface="Helvetica Neue"/>
                <a:sym typeface="Helvetica Neue"/>
              </a:rPr>
              <a:t>(McGraw-Hill 2014). Slides copyright 2014 by Roger Pressman. </a:t>
            </a:r>
          </a:p>
        </p:txBody>
      </p:sp>
      <p:sp>
        <p:nvSpPr>
          <p:cNvPr id="326" name="Shape 326"/>
          <p:cNvSpPr txBox="1">
            <a:spLocks noGrp="1"/>
          </p:cNvSpPr>
          <p:nvPr>
            <p:ph type="title"/>
          </p:nvPr>
        </p:nvSpPr>
        <p:spPr>
          <a:xfrm>
            <a:off x="1219200" y="11430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Repository Content</a:t>
            </a:r>
          </a:p>
        </p:txBody>
      </p:sp>
      <p:pic>
        <p:nvPicPr>
          <p:cNvPr id="327" name="Shape 327"/>
          <p:cNvPicPr preferRelativeResize="0"/>
          <p:nvPr/>
        </p:nvPicPr>
        <p:blipFill rotWithShape="1">
          <a:blip r:embed="rId3">
            <a:alphaModFix/>
          </a:blip>
          <a:srcRect/>
          <a:stretch/>
        </p:blipFill>
        <p:spPr>
          <a:xfrm>
            <a:off x="2362200" y="1828800"/>
            <a:ext cx="5689600" cy="4471987"/>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2020</Words>
  <Application>Microsoft Office PowerPoint</Application>
  <PresentationFormat>On-screen Show (4:3)</PresentationFormat>
  <Paragraphs>211</Paragraphs>
  <Slides>27</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Quattrocento</vt:lpstr>
      <vt:lpstr>Helvetica Neue</vt:lpstr>
      <vt:lpstr>Noto Symbol</vt:lpstr>
      <vt:lpstr>Bold Stripes</vt:lpstr>
      <vt:lpstr>1_Bold Stripes</vt:lpstr>
      <vt:lpstr>Chapter 29</vt:lpstr>
      <vt:lpstr>The “First Law”</vt:lpstr>
      <vt:lpstr>What Are These Changes?</vt:lpstr>
      <vt:lpstr>The Software Configuration</vt:lpstr>
      <vt:lpstr>Baselines</vt:lpstr>
      <vt:lpstr>Baselines</vt:lpstr>
      <vt:lpstr>Software Configuration Objects</vt:lpstr>
      <vt:lpstr>SCM Repository</vt:lpstr>
      <vt:lpstr>Repository Content</vt:lpstr>
      <vt:lpstr>Repository Features</vt:lpstr>
      <vt:lpstr>SCM Elements</vt:lpstr>
      <vt:lpstr>The SCM Process</vt:lpstr>
      <vt:lpstr>The SCM Process</vt:lpstr>
      <vt:lpstr>Version Control</vt:lpstr>
      <vt:lpstr>Change Control</vt:lpstr>
      <vt:lpstr>Change Control Process—I</vt:lpstr>
      <vt:lpstr>Change Control Process-II</vt:lpstr>
      <vt:lpstr>Change Control Process-III</vt:lpstr>
      <vt:lpstr>Auditing</vt:lpstr>
      <vt:lpstr>Status Accounting</vt:lpstr>
      <vt:lpstr>SCM for Web and Mobile  Engineering-I</vt:lpstr>
      <vt:lpstr>SCM for Web and Mobile Engineering-II</vt:lpstr>
      <vt:lpstr>Content Management-I</vt:lpstr>
      <vt:lpstr>Content Management-II</vt:lpstr>
      <vt:lpstr>Content Management - III</vt:lpstr>
      <vt:lpstr>Change Management for Web and Mobile Apps-I</vt:lpstr>
      <vt:lpstr>Change Management for Web and Mobile Apps-II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29</dc:title>
  <cp:lastModifiedBy>ehsan sharifi</cp:lastModifiedBy>
  <cp:revision>4</cp:revision>
  <dcterms:modified xsi:type="dcterms:W3CDTF">2022-09-19T05:54:28Z</dcterms:modified>
</cp:coreProperties>
</file>