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6858000" cx="9144000"/>
  <p:notesSz cx="6858000" cy="9144000"/>
  <p:embeddedFontLst>
    <p:embeddedFont>
      <p:font typeface="Quattrocento"/>
      <p:regular r:id="rId23"/>
      <p:bold r:id="rId24"/>
    </p:embeddedFont>
    <p:embeddedFont>
      <p:font typeface="Helvetica Neue"/>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Quattrocento-bold.fntdata"/><Relationship Id="rId23" Type="http://schemas.openxmlformats.org/officeDocument/2006/relationships/font" Target="fonts/Quattrocento-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HelveticaNeue-bold.fntdata"/><Relationship Id="rId25" Type="http://schemas.openxmlformats.org/officeDocument/2006/relationships/font" Target="fonts/HelveticaNeue-regular.fntdata"/><Relationship Id="rId28" Type="http://schemas.openxmlformats.org/officeDocument/2006/relationships/font" Target="fonts/HelveticaNeue-boldItalic.fntdata"/><Relationship Id="rId27" Type="http://schemas.openxmlformats.org/officeDocument/2006/relationships/font" Target="fonts/HelveticaNeue-italic.fntdata"/><Relationship Id="rId5" Type="http://schemas.openxmlformats.org/officeDocument/2006/relationships/notesMaster" Target="notesMasters/notesMaster.xml"/><Relationship Id="rId6" Type="http://schemas.openxmlformats.org/officeDocument/2006/relationships/slide" Target="slides/slide.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xml.rels><?xml version="1.0" encoding="UTF-8" standalone="yes"?><Relationships xmlns="http://schemas.openxmlformats.org/package/2006/relationships"><Relationship Id="rId1" Type="http://schemas.openxmlformats.org/officeDocument/2006/relationships/theme" Target="../theme/theme.xml"/></Relationships>
</file>

<file path=ppt/notesMasters/notesMaster.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799" cy="4572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defRPr/>
            </a:lvl1pPr>
            <a:lvl2pPr indent="0" lvl="1" marL="457200" marR="0" rtl="0" algn="l">
              <a:lnSpc>
                <a:spcPct val="100000"/>
              </a:lnSpc>
              <a:spcBef>
                <a:spcPts val="0"/>
              </a:spcBef>
              <a:spcAft>
                <a:spcPts val="0"/>
              </a:spcAft>
              <a:defRPr/>
            </a:lvl2pPr>
            <a:lvl3pPr indent="0" lvl="2" marL="914400" marR="0" rtl="0" algn="l">
              <a:lnSpc>
                <a:spcPct val="100000"/>
              </a:lnSpc>
              <a:spcBef>
                <a:spcPts val="0"/>
              </a:spcBef>
              <a:spcAft>
                <a:spcPts val="0"/>
              </a:spcAft>
              <a:defRPr/>
            </a:lvl3pPr>
            <a:lvl4pPr indent="0" lvl="3" marL="1371600" marR="0" rtl="0" algn="l">
              <a:lnSpc>
                <a:spcPct val="100000"/>
              </a:lnSpc>
              <a:spcBef>
                <a:spcPts val="0"/>
              </a:spcBef>
              <a:spcAft>
                <a:spcPts val="0"/>
              </a:spcAft>
              <a:defRPr/>
            </a:lvl4pPr>
            <a:lvl5pPr indent="0" lvl="4" marL="1828800" marR="0" rtl="0" algn="l">
              <a:lnSpc>
                <a:spcPct val="100000"/>
              </a:lnSpc>
              <a:spcBef>
                <a:spcPts val="0"/>
              </a:spcBef>
              <a:spcAft>
                <a:spcPts val="0"/>
              </a:spcAft>
              <a:defRPr/>
            </a:lvl5pPr>
            <a:lvl6pPr indent="0" lvl="5" marL="2286000" marR="0" rtl="0" algn="l">
              <a:lnSpc>
                <a:spcPct val="100000"/>
              </a:lnSpc>
              <a:spcBef>
                <a:spcPts val="0"/>
              </a:spcBef>
              <a:spcAft>
                <a:spcPts val="0"/>
              </a:spcAft>
              <a:defRPr/>
            </a:lvl6pPr>
            <a:lvl7pPr indent="0" lvl="6" marL="3200400" marR="0" rtl="0" algn="l">
              <a:lnSpc>
                <a:spcPct val="100000"/>
              </a:lnSpc>
              <a:spcBef>
                <a:spcPts val="0"/>
              </a:spcBef>
              <a:spcAft>
                <a:spcPts val="0"/>
              </a:spcAft>
              <a:defRPr/>
            </a:lvl7pPr>
            <a:lvl8pPr indent="0" lvl="7" marL="4572000" marR="0" rtl="0" algn="l">
              <a:lnSpc>
                <a:spcPct val="100000"/>
              </a:lnSpc>
              <a:spcBef>
                <a:spcPts val="0"/>
              </a:spcBef>
              <a:spcAft>
                <a:spcPts val="0"/>
              </a:spcAft>
              <a:defRPr/>
            </a:lvl8pPr>
            <a:lvl9pPr indent="0" lvl="8" marL="6400800" marR="0" rtl="0" algn="l">
              <a:lnSpc>
                <a:spcPct val="100000"/>
              </a:lnSpc>
              <a:spcBef>
                <a:spcPts val="0"/>
              </a:spcBef>
              <a:spcAft>
                <a:spcPts val="0"/>
              </a:spcAft>
              <a:defRPr/>
            </a:lvl9pPr>
          </a:lstStyle>
          <a:p/>
        </p:txBody>
      </p:sp>
      <p:sp>
        <p:nvSpPr>
          <p:cNvPr id="4" name="Shape 4"/>
          <p:cNvSpPr txBox="1"/>
          <p:nvPr>
            <p:ph idx="10" type="dt"/>
          </p:nvPr>
        </p:nvSpPr>
        <p:spPr>
          <a:xfrm>
            <a:off x="3886200" y="0"/>
            <a:ext cx="2971799" cy="4572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defRPr/>
            </a:lvl1pPr>
            <a:lvl2pPr indent="0" lvl="1" marL="457200" marR="0" rtl="0" algn="l">
              <a:lnSpc>
                <a:spcPct val="100000"/>
              </a:lnSpc>
              <a:spcBef>
                <a:spcPts val="0"/>
              </a:spcBef>
              <a:spcAft>
                <a:spcPts val="0"/>
              </a:spcAft>
              <a:defRPr/>
            </a:lvl2pPr>
            <a:lvl3pPr indent="0" lvl="2" marL="914400" marR="0" rtl="0" algn="l">
              <a:lnSpc>
                <a:spcPct val="100000"/>
              </a:lnSpc>
              <a:spcBef>
                <a:spcPts val="0"/>
              </a:spcBef>
              <a:spcAft>
                <a:spcPts val="0"/>
              </a:spcAft>
              <a:defRPr/>
            </a:lvl3pPr>
            <a:lvl4pPr indent="0" lvl="3" marL="1371600" marR="0" rtl="0" algn="l">
              <a:lnSpc>
                <a:spcPct val="100000"/>
              </a:lnSpc>
              <a:spcBef>
                <a:spcPts val="0"/>
              </a:spcBef>
              <a:spcAft>
                <a:spcPts val="0"/>
              </a:spcAft>
              <a:defRPr/>
            </a:lvl4pPr>
            <a:lvl5pPr indent="0" lvl="4" marL="1828800" marR="0" rtl="0" algn="l">
              <a:lnSpc>
                <a:spcPct val="100000"/>
              </a:lnSpc>
              <a:spcBef>
                <a:spcPts val="0"/>
              </a:spcBef>
              <a:spcAft>
                <a:spcPts val="0"/>
              </a:spcAft>
              <a:defRPr/>
            </a:lvl5pPr>
            <a:lvl6pPr indent="0" lvl="5" marL="2286000" marR="0" rtl="0" algn="l">
              <a:lnSpc>
                <a:spcPct val="100000"/>
              </a:lnSpc>
              <a:spcBef>
                <a:spcPts val="0"/>
              </a:spcBef>
              <a:spcAft>
                <a:spcPts val="0"/>
              </a:spcAft>
              <a:defRPr/>
            </a:lvl6pPr>
            <a:lvl7pPr indent="0" lvl="6" marL="3200400" marR="0" rtl="0" algn="l">
              <a:lnSpc>
                <a:spcPct val="100000"/>
              </a:lnSpc>
              <a:spcBef>
                <a:spcPts val="0"/>
              </a:spcBef>
              <a:spcAft>
                <a:spcPts val="0"/>
              </a:spcAft>
              <a:defRPr/>
            </a:lvl7pPr>
            <a:lvl8pPr indent="0" lvl="7" marL="4572000" marR="0" rtl="0" algn="l">
              <a:lnSpc>
                <a:spcPct val="100000"/>
              </a:lnSpc>
              <a:spcBef>
                <a:spcPts val="0"/>
              </a:spcBef>
              <a:spcAft>
                <a:spcPts val="0"/>
              </a:spcAft>
              <a:defRPr/>
            </a:lvl8pPr>
            <a:lvl9pPr indent="0" lvl="8" marL="6400800" marR="0" rtl="0" algn="l">
              <a:lnSpc>
                <a:spcPct val="100000"/>
              </a:lnSpc>
              <a:spcBef>
                <a:spcPts val="0"/>
              </a:spcBef>
              <a:spcAft>
                <a:spcPts val="0"/>
              </a:spcAft>
              <a:defRPr/>
            </a:lvl9pPr>
          </a:lstStyle>
          <a:p/>
        </p:txBody>
      </p:sp>
      <p:sp>
        <p:nvSpPr>
          <p:cNvPr id="5" name="Shape 5"/>
          <p:cNvSpPr/>
          <p:nvPr>
            <p:ph idx="3"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6" name="Shape 6"/>
          <p:cNvSpPr txBox="1"/>
          <p:nvPr>
            <p:ph idx="1" type="body"/>
          </p:nvPr>
        </p:nvSpPr>
        <p:spPr>
          <a:xfrm>
            <a:off x="914400" y="4343400"/>
            <a:ext cx="5029199" cy="4114800"/>
          </a:xfrm>
          <a:prstGeom prst="rect">
            <a:avLst/>
          </a:prstGeom>
          <a:noFill/>
          <a:ln>
            <a:noFill/>
          </a:ln>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7" name="Shape 7"/>
          <p:cNvSpPr txBox="1"/>
          <p:nvPr>
            <p:ph idx="11" type="ftr"/>
          </p:nvPr>
        </p:nvSpPr>
        <p:spPr>
          <a:xfrm>
            <a:off x="0" y="8686800"/>
            <a:ext cx="2971799" cy="457200"/>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defRPr/>
            </a:lvl1pPr>
            <a:lvl2pPr indent="0" lvl="1" marL="457200" marR="0" rtl="0" algn="l">
              <a:lnSpc>
                <a:spcPct val="100000"/>
              </a:lnSpc>
              <a:spcBef>
                <a:spcPts val="0"/>
              </a:spcBef>
              <a:spcAft>
                <a:spcPts val="0"/>
              </a:spcAft>
              <a:defRPr/>
            </a:lvl2pPr>
            <a:lvl3pPr indent="0" lvl="2" marL="914400" marR="0" rtl="0" algn="l">
              <a:lnSpc>
                <a:spcPct val="100000"/>
              </a:lnSpc>
              <a:spcBef>
                <a:spcPts val="0"/>
              </a:spcBef>
              <a:spcAft>
                <a:spcPts val="0"/>
              </a:spcAft>
              <a:defRPr/>
            </a:lvl3pPr>
            <a:lvl4pPr indent="0" lvl="3" marL="1371600" marR="0" rtl="0" algn="l">
              <a:lnSpc>
                <a:spcPct val="100000"/>
              </a:lnSpc>
              <a:spcBef>
                <a:spcPts val="0"/>
              </a:spcBef>
              <a:spcAft>
                <a:spcPts val="0"/>
              </a:spcAft>
              <a:defRPr/>
            </a:lvl4pPr>
            <a:lvl5pPr indent="0" lvl="4" marL="1828800" marR="0" rtl="0" algn="l">
              <a:lnSpc>
                <a:spcPct val="100000"/>
              </a:lnSpc>
              <a:spcBef>
                <a:spcPts val="0"/>
              </a:spcBef>
              <a:spcAft>
                <a:spcPts val="0"/>
              </a:spcAft>
              <a:defRPr/>
            </a:lvl5pPr>
            <a:lvl6pPr indent="0" lvl="5" marL="2286000" marR="0" rtl="0" algn="l">
              <a:lnSpc>
                <a:spcPct val="100000"/>
              </a:lnSpc>
              <a:spcBef>
                <a:spcPts val="0"/>
              </a:spcBef>
              <a:spcAft>
                <a:spcPts val="0"/>
              </a:spcAft>
              <a:defRPr/>
            </a:lvl6pPr>
            <a:lvl7pPr indent="0" lvl="6" marL="3200400" marR="0" rtl="0" algn="l">
              <a:lnSpc>
                <a:spcPct val="100000"/>
              </a:lnSpc>
              <a:spcBef>
                <a:spcPts val="0"/>
              </a:spcBef>
              <a:spcAft>
                <a:spcPts val="0"/>
              </a:spcAft>
              <a:defRPr/>
            </a:lvl7pPr>
            <a:lvl8pPr indent="0" lvl="7" marL="4572000" marR="0" rtl="0" algn="l">
              <a:lnSpc>
                <a:spcPct val="100000"/>
              </a:lnSpc>
              <a:spcBef>
                <a:spcPts val="0"/>
              </a:spcBef>
              <a:spcAft>
                <a:spcPts val="0"/>
              </a:spcAft>
              <a:defRPr/>
            </a:lvl8pPr>
            <a:lvl9pPr indent="0" lvl="8" marL="6400800" marR="0" rtl="0" algn="l">
              <a:lnSpc>
                <a:spcPct val="100000"/>
              </a:lnSpc>
              <a:spcBef>
                <a:spcPts val="0"/>
              </a:spcBef>
              <a:spcAft>
                <a:spcPts val="0"/>
              </a:spcAft>
              <a:defRPr/>
            </a:lvl9pPr>
          </a:lstStyle>
          <a:p/>
        </p:txBody>
      </p:sp>
      <p:sp>
        <p:nvSpPr>
          <p:cNvPr id="8" name="Shape 8"/>
          <p:cNvSpPr txBox="1"/>
          <p:nvPr>
            <p:ph idx="12" type="sldNum"/>
          </p:nvPr>
        </p:nvSpPr>
        <p:spPr>
          <a:xfrm>
            <a:off x="3886200" y="8686800"/>
            <a:ext cx="2971799"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p>
        </p:txBody>
      </p:sp>
    </p:spTree>
  </p:cSld>
  <p:clrMap accent1="accent1" accent2="accent2" accent3="accent3" accent4="accent4" accent5="accent5" accent6="accent6" bg1="lt1" bg2="dk2" tx1="dk1" tx2="lt2" folHlink="folHlink" hlink="hlink"/>
</p:notesMaster>
</file>

<file path=ppt/notesSlides/_rels/notesSlide.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notesSlide.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7" name="Shape 207"/>
        <p:cNvGrpSpPr/>
        <p:nvPr/>
      </p:nvGrpSpPr>
      <p:grpSpPr>
        <a:xfrm>
          <a:off x="0" y="0"/>
          <a:ext cx="0" cy="0"/>
          <a:chOff x="0" y="0"/>
          <a:chExt cx="0" cy="0"/>
        </a:xfrm>
      </p:grpSpPr>
      <p:sp>
        <p:nvSpPr>
          <p:cNvPr id="208" name="Shape 208"/>
          <p:cNvSpPr txBox="1"/>
          <p:nvPr/>
        </p:nvSpPr>
        <p:spPr>
          <a:xfrm>
            <a:off x="3886200" y="8686800"/>
            <a:ext cx="2971799"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p>
        </p:txBody>
      </p:sp>
      <p:sp>
        <p:nvSpPr>
          <p:cNvPr id="209" name="Shape 20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210" name="Shape 210"/>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lvl="0">
              <a:spcBef>
                <a:spcPts val="0"/>
              </a:spcBef>
              <a:buNone/>
            </a:pPr>
            <a:r>
              <a:t/>
            </a:r>
            <a:endParaRPr/>
          </a:p>
        </p:txBody>
      </p:sp>
    </p:spTree>
  </p:cSld>
  <p:clrMapOvr>
    <a:masterClrMapping/>
  </p:clrMapOvr>
</p:note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7" name="Shape 217"/>
        <p:cNvGrpSpPr/>
        <p:nvPr/>
      </p:nvGrpSpPr>
      <p:grpSpPr>
        <a:xfrm>
          <a:off x="0" y="0"/>
          <a:ext cx="0" cy="0"/>
          <a:chOff x="0" y="0"/>
          <a:chExt cx="0" cy="0"/>
        </a:xfrm>
      </p:grpSpPr>
      <p:sp>
        <p:nvSpPr>
          <p:cNvPr id="218" name="Shape 218"/>
          <p:cNvSpPr txBox="1"/>
          <p:nvPr/>
        </p:nvSpPr>
        <p:spPr>
          <a:xfrm>
            <a:off x="3886200" y="8686800"/>
            <a:ext cx="2971799"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p>
        </p:txBody>
      </p:sp>
      <p:sp>
        <p:nvSpPr>
          <p:cNvPr id="219" name="Shape 21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220" name="Shape 220"/>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7" name="Shape 327"/>
        <p:cNvGrpSpPr/>
        <p:nvPr/>
      </p:nvGrpSpPr>
      <p:grpSpPr>
        <a:xfrm>
          <a:off x="0" y="0"/>
          <a:ext cx="0" cy="0"/>
          <a:chOff x="0" y="0"/>
          <a:chExt cx="0" cy="0"/>
        </a:xfrm>
      </p:grpSpPr>
      <p:sp>
        <p:nvSpPr>
          <p:cNvPr id="328" name="Shape 328"/>
          <p:cNvSpPr txBox="1"/>
          <p:nvPr/>
        </p:nvSpPr>
        <p:spPr>
          <a:xfrm>
            <a:off x="3886200" y="8686800"/>
            <a:ext cx="2971799"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p>
        </p:txBody>
      </p:sp>
      <p:sp>
        <p:nvSpPr>
          <p:cNvPr id="329" name="Shape 32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330" name="Shape 330"/>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6" name="Shape 336"/>
        <p:cNvGrpSpPr/>
        <p:nvPr/>
      </p:nvGrpSpPr>
      <p:grpSpPr>
        <a:xfrm>
          <a:off x="0" y="0"/>
          <a:ext cx="0" cy="0"/>
          <a:chOff x="0" y="0"/>
          <a:chExt cx="0" cy="0"/>
        </a:xfrm>
      </p:grpSpPr>
      <p:sp>
        <p:nvSpPr>
          <p:cNvPr id="337" name="Shape 337"/>
          <p:cNvSpPr txBox="1"/>
          <p:nvPr/>
        </p:nvSpPr>
        <p:spPr>
          <a:xfrm>
            <a:off x="3886200" y="8686800"/>
            <a:ext cx="2971799"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p>
        </p:txBody>
      </p:sp>
      <p:sp>
        <p:nvSpPr>
          <p:cNvPr id="338" name="Shape 33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339" name="Shape 339"/>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5" name="Shape 345"/>
        <p:cNvGrpSpPr/>
        <p:nvPr/>
      </p:nvGrpSpPr>
      <p:grpSpPr>
        <a:xfrm>
          <a:off x="0" y="0"/>
          <a:ext cx="0" cy="0"/>
          <a:chOff x="0" y="0"/>
          <a:chExt cx="0" cy="0"/>
        </a:xfrm>
      </p:grpSpPr>
      <p:sp>
        <p:nvSpPr>
          <p:cNvPr id="346" name="Shape 346"/>
          <p:cNvSpPr txBox="1"/>
          <p:nvPr/>
        </p:nvSpPr>
        <p:spPr>
          <a:xfrm>
            <a:off x="3886200" y="8686800"/>
            <a:ext cx="2971799"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p>
        </p:txBody>
      </p:sp>
      <p:sp>
        <p:nvSpPr>
          <p:cNvPr id="347" name="Shape 34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348" name="Shape 348"/>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4" name="Shape 354"/>
        <p:cNvGrpSpPr/>
        <p:nvPr/>
      </p:nvGrpSpPr>
      <p:grpSpPr>
        <a:xfrm>
          <a:off x="0" y="0"/>
          <a:ext cx="0" cy="0"/>
          <a:chOff x="0" y="0"/>
          <a:chExt cx="0" cy="0"/>
        </a:xfrm>
      </p:grpSpPr>
      <p:sp>
        <p:nvSpPr>
          <p:cNvPr id="355" name="Shape 355"/>
          <p:cNvSpPr txBox="1"/>
          <p:nvPr/>
        </p:nvSpPr>
        <p:spPr>
          <a:xfrm>
            <a:off x="3886200" y="8686800"/>
            <a:ext cx="2971799"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p>
        </p:txBody>
      </p:sp>
      <p:sp>
        <p:nvSpPr>
          <p:cNvPr id="356" name="Shape 35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357" name="Shape 357"/>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3" name="Shape 363"/>
        <p:cNvGrpSpPr/>
        <p:nvPr/>
      </p:nvGrpSpPr>
      <p:grpSpPr>
        <a:xfrm>
          <a:off x="0" y="0"/>
          <a:ext cx="0" cy="0"/>
          <a:chOff x="0" y="0"/>
          <a:chExt cx="0" cy="0"/>
        </a:xfrm>
      </p:grpSpPr>
      <p:sp>
        <p:nvSpPr>
          <p:cNvPr id="364" name="Shape 364"/>
          <p:cNvSpPr txBox="1"/>
          <p:nvPr/>
        </p:nvSpPr>
        <p:spPr>
          <a:xfrm>
            <a:off x="3886200" y="8686800"/>
            <a:ext cx="2971799"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p>
        </p:txBody>
      </p:sp>
      <p:sp>
        <p:nvSpPr>
          <p:cNvPr id="365" name="Shape 36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366" name="Shape 366"/>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2" name="Shape 372"/>
        <p:cNvGrpSpPr/>
        <p:nvPr/>
      </p:nvGrpSpPr>
      <p:grpSpPr>
        <a:xfrm>
          <a:off x="0" y="0"/>
          <a:ext cx="0" cy="0"/>
          <a:chOff x="0" y="0"/>
          <a:chExt cx="0" cy="0"/>
        </a:xfrm>
      </p:grpSpPr>
      <p:sp>
        <p:nvSpPr>
          <p:cNvPr id="373" name="Shape 373"/>
          <p:cNvSpPr txBox="1"/>
          <p:nvPr/>
        </p:nvSpPr>
        <p:spPr>
          <a:xfrm>
            <a:off x="3886200" y="8686800"/>
            <a:ext cx="2971799"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p>
        </p:txBody>
      </p:sp>
      <p:sp>
        <p:nvSpPr>
          <p:cNvPr id="374" name="Shape 37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375" name="Shape 375"/>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1" name="Shape 381"/>
        <p:cNvGrpSpPr/>
        <p:nvPr/>
      </p:nvGrpSpPr>
      <p:grpSpPr>
        <a:xfrm>
          <a:off x="0" y="0"/>
          <a:ext cx="0" cy="0"/>
          <a:chOff x="0" y="0"/>
          <a:chExt cx="0" cy="0"/>
        </a:xfrm>
      </p:grpSpPr>
      <p:sp>
        <p:nvSpPr>
          <p:cNvPr id="382" name="Shape 382"/>
          <p:cNvSpPr txBox="1"/>
          <p:nvPr/>
        </p:nvSpPr>
        <p:spPr>
          <a:xfrm>
            <a:off x="3886200" y="8686800"/>
            <a:ext cx="2971799"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p>
        </p:txBody>
      </p:sp>
      <p:sp>
        <p:nvSpPr>
          <p:cNvPr id="383" name="Shape 38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384" name="Shape 384"/>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6" name="Shape 226"/>
        <p:cNvGrpSpPr/>
        <p:nvPr/>
      </p:nvGrpSpPr>
      <p:grpSpPr>
        <a:xfrm>
          <a:off x="0" y="0"/>
          <a:ext cx="0" cy="0"/>
          <a:chOff x="0" y="0"/>
          <a:chExt cx="0" cy="0"/>
        </a:xfrm>
      </p:grpSpPr>
      <p:sp>
        <p:nvSpPr>
          <p:cNvPr id="227" name="Shape 227"/>
          <p:cNvSpPr txBox="1"/>
          <p:nvPr/>
        </p:nvSpPr>
        <p:spPr>
          <a:xfrm>
            <a:off x="3886200" y="8686800"/>
            <a:ext cx="2971799"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p>
        </p:txBody>
      </p:sp>
      <p:sp>
        <p:nvSpPr>
          <p:cNvPr id="228" name="Shape 22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229" name="Shape 229"/>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5" name="Shape 235"/>
        <p:cNvGrpSpPr/>
        <p:nvPr/>
      </p:nvGrpSpPr>
      <p:grpSpPr>
        <a:xfrm>
          <a:off x="0" y="0"/>
          <a:ext cx="0" cy="0"/>
          <a:chOff x="0" y="0"/>
          <a:chExt cx="0" cy="0"/>
        </a:xfrm>
      </p:grpSpPr>
      <p:sp>
        <p:nvSpPr>
          <p:cNvPr id="236" name="Shape 236"/>
          <p:cNvSpPr txBox="1"/>
          <p:nvPr/>
        </p:nvSpPr>
        <p:spPr>
          <a:xfrm>
            <a:off x="3886200" y="8686800"/>
            <a:ext cx="2971799"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p>
        </p:txBody>
      </p:sp>
      <p:sp>
        <p:nvSpPr>
          <p:cNvPr id="237" name="Shape 23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238" name="Shape 238"/>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4" name="Shape 244"/>
        <p:cNvGrpSpPr/>
        <p:nvPr/>
      </p:nvGrpSpPr>
      <p:grpSpPr>
        <a:xfrm>
          <a:off x="0" y="0"/>
          <a:ext cx="0" cy="0"/>
          <a:chOff x="0" y="0"/>
          <a:chExt cx="0" cy="0"/>
        </a:xfrm>
      </p:grpSpPr>
      <p:sp>
        <p:nvSpPr>
          <p:cNvPr id="245" name="Shape 245"/>
          <p:cNvSpPr txBox="1"/>
          <p:nvPr/>
        </p:nvSpPr>
        <p:spPr>
          <a:xfrm>
            <a:off x="3886200" y="8686800"/>
            <a:ext cx="2971799"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p>
        </p:txBody>
      </p:sp>
      <p:sp>
        <p:nvSpPr>
          <p:cNvPr id="246" name="Shape 24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247" name="Shape 247"/>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0" name="Shape 260"/>
        <p:cNvGrpSpPr/>
        <p:nvPr/>
      </p:nvGrpSpPr>
      <p:grpSpPr>
        <a:xfrm>
          <a:off x="0" y="0"/>
          <a:ext cx="0" cy="0"/>
          <a:chOff x="0" y="0"/>
          <a:chExt cx="0" cy="0"/>
        </a:xfrm>
      </p:grpSpPr>
      <p:sp>
        <p:nvSpPr>
          <p:cNvPr id="261" name="Shape 261"/>
          <p:cNvSpPr txBox="1"/>
          <p:nvPr/>
        </p:nvSpPr>
        <p:spPr>
          <a:xfrm>
            <a:off x="3886200" y="8686800"/>
            <a:ext cx="2971799"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p>
        </p:txBody>
      </p:sp>
      <p:sp>
        <p:nvSpPr>
          <p:cNvPr id="262" name="Shape 26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263" name="Shape 263"/>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9" name="Shape 269"/>
        <p:cNvGrpSpPr/>
        <p:nvPr/>
      </p:nvGrpSpPr>
      <p:grpSpPr>
        <a:xfrm>
          <a:off x="0" y="0"/>
          <a:ext cx="0" cy="0"/>
          <a:chOff x="0" y="0"/>
          <a:chExt cx="0" cy="0"/>
        </a:xfrm>
      </p:grpSpPr>
      <p:sp>
        <p:nvSpPr>
          <p:cNvPr id="270" name="Shape 270"/>
          <p:cNvSpPr txBox="1"/>
          <p:nvPr/>
        </p:nvSpPr>
        <p:spPr>
          <a:xfrm>
            <a:off x="3886200" y="8686800"/>
            <a:ext cx="2971799"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p>
        </p:txBody>
      </p:sp>
      <p:sp>
        <p:nvSpPr>
          <p:cNvPr id="271" name="Shape 27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272" name="Shape 272"/>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8" name="Shape 278"/>
        <p:cNvGrpSpPr/>
        <p:nvPr/>
      </p:nvGrpSpPr>
      <p:grpSpPr>
        <a:xfrm>
          <a:off x="0" y="0"/>
          <a:ext cx="0" cy="0"/>
          <a:chOff x="0" y="0"/>
          <a:chExt cx="0" cy="0"/>
        </a:xfrm>
      </p:grpSpPr>
      <p:sp>
        <p:nvSpPr>
          <p:cNvPr id="279" name="Shape 279"/>
          <p:cNvSpPr txBox="1"/>
          <p:nvPr/>
        </p:nvSpPr>
        <p:spPr>
          <a:xfrm>
            <a:off x="3886200" y="8686800"/>
            <a:ext cx="2971799"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p>
        </p:txBody>
      </p:sp>
      <p:sp>
        <p:nvSpPr>
          <p:cNvPr id="280" name="Shape 28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281" name="Shape 281"/>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7" name="Shape 287"/>
        <p:cNvGrpSpPr/>
        <p:nvPr/>
      </p:nvGrpSpPr>
      <p:grpSpPr>
        <a:xfrm>
          <a:off x="0" y="0"/>
          <a:ext cx="0" cy="0"/>
          <a:chOff x="0" y="0"/>
          <a:chExt cx="0" cy="0"/>
        </a:xfrm>
      </p:grpSpPr>
      <p:sp>
        <p:nvSpPr>
          <p:cNvPr id="288" name="Shape 288"/>
          <p:cNvSpPr txBox="1"/>
          <p:nvPr/>
        </p:nvSpPr>
        <p:spPr>
          <a:xfrm>
            <a:off x="3886200" y="8686800"/>
            <a:ext cx="2971799"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p>
        </p:txBody>
      </p:sp>
      <p:sp>
        <p:nvSpPr>
          <p:cNvPr id="289" name="Shape 28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290" name="Shape 290"/>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8" name="Shape 318"/>
        <p:cNvGrpSpPr/>
        <p:nvPr/>
      </p:nvGrpSpPr>
      <p:grpSpPr>
        <a:xfrm>
          <a:off x="0" y="0"/>
          <a:ext cx="0" cy="0"/>
          <a:chOff x="0" y="0"/>
          <a:chExt cx="0" cy="0"/>
        </a:xfrm>
      </p:grpSpPr>
      <p:sp>
        <p:nvSpPr>
          <p:cNvPr id="319" name="Shape 319"/>
          <p:cNvSpPr txBox="1"/>
          <p:nvPr/>
        </p:nvSpPr>
        <p:spPr>
          <a:xfrm>
            <a:off x="3886200" y="8686800"/>
            <a:ext cx="2971799"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p>
        </p:txBody>
      </p:sp>
      <p:sp>
        <p:nvSpPr>
          <p:cNvPr id="320" name="Shape 32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321" name="Shape 321"/>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lvl="0">
              <a:spcBef>
                <a:spcPts val="0"/>
              </a:spcBef>
              <a:buNone/>
            </a:pPr>
            <a:r>
              <a:t/>
            </a:r>
            <a:endParaRPr/>
          </a:p>
        </p:txBody>
      </p:sp>
    </p:spTree>
  </p:cSld>
  <p:clrMapOvr>
    <a:masterClrMapping/>
  </p:clrMapOvr>
</p:notes>
</file>

<file path=ppt/slideLayouts/_rels/slideLayout.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slideLayout.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77" name="Shape 77"/>
        <p:cNvGrpSpPr/>
        <p:nvPr/>
      </p:nvGrpSpPr>
      <p:grpSpPr>
        <a:xfrm>
          <a:off x="0" y="0"/>
          <a:ext cx="0" cy="0"/>
          <a:chOff x="0" y="0"/>
          <a:chExt cx="0" cy="0"/>
        </a:xfrm>
      </p:grpSpPr>
      <p:sp>
        <p:nvSpPr>
          <p:cNvPr id="78" name="Shape 78"/>
          <p:cNvSpPr txBox="1"/>
          <p:nvPr>
            <p:ph type="title"/>
          </p:nvPr>
        </p:nvSpPr>
        <p:spPr>
          <a:xfrm>
            <a:off x="1219200" y="990600"/>
            <a:ext cx="6705599" cy="633412"/>
          </a:xfrm>
          <a:prstGeom prst="rect">
            <a:avLst/>
          </a:prstGeom>
          <a:noFill/>
          <a:ln>
            <a:noFill/>
          </a:ln>
        </p:spPr>
        <p:txBody>
          <a:bodyPr anchorCtr="0" anchor="b" bIns="91425" lIns="91425" rIns="91425" tIns="91425"/>
          <a:lstStyle>
            <a:lvl1pPr lvl="0" rtl="0" algn="l">
              <a:spcBef>
                <a:spcPts val="0"/>
              </a:spcBef>
              <a:spcAft>
                <a:spcPts val="0"/>
              </a:spcAft>
              <a:defRPr/>
            </a:lvl1pPr>
            <a:lvl2pPr lvl="1" rtl="0" algn="l">
              <a:spcBef>
                <a:spcPts val="0"/>
              </a:spcBef>
              <a:spcAft>
                <a:spcPts val="0"/>
              </a:spcAft>
              <a:defRPr/>
            </a:lvl2pPr>
            <a:lvl3pPr lvl="2" rtl="0" algn="l">
              <a:spcBef>
                <a:spcPts val="0"/>
              </a:spcBef>
              <a:spcAft>
                <a:spcPts val="0"/>
              </a:spcAft>
              <a:defRPr/>
            </a:lvl3pPr>
            <a:lvl4pPr lvl="3" rtl="0" algn="l">
              <a:spcBef>
                <a:spcPts val="0"/>
              </a:spcBef>
              <a:spcAft>
                <a:spcPts val="0"/>
              </a:spcAft>
              <a:defRPr/>
            </a:lvl4pPr>
            <a:lvl5pPr lvl="4" rtl="0" algn="l">
              <a:spcBef>
                <a:spcPts val="0"/>
              </a:spcBef>
              <a:spcAft>
                <a:spcPts val="0"/>
              </a:spcAft>
              <a:defRPr/>
            </a:lvl5pPr>
            <a:lvl6pPr lvl="5" marL="457200" rtl="0" algn="l">
              <a:spcBef>
                <a:spcPts val="0"/>
              </a:spcBef>
              <a:spcAft>
                <a:spcPts val="0"/>
              </a:spcAft>
              <a:defRPr/>
            </a:lvl6pPr>
            <a:lvl7pPr lvl="6" marL="914400" rtl="0" algn="l">
              <a:spcBef>
                <a:spcPts val="0"/>
              </a:spcBef>
              <a:spcAft>
                <a:spcPts val="0"/>
              </a:spcAft>
              <a:defRPr/>
            </a:lvl7pPr>
            <a:lvl8pPr lvl="7" marL="1371600" rtl="0" algn="l">
              <a:spcBef>
                <a:spcPts val="0"/>
              </a:spcBef>
              <a:spcAft>
                <a:spcPts val="0"/>
              </a:spcAft>
              <a:defRPr/>
            </a:lvl8pPr>
            <a:lvl9pPr lvl="8" marL="1828800" rtl="0" algn="l">
              <a:spcBef>
                <a:spcPts val="0"/>
              </a:spcBef>
              <a:spcAft>
                <a:spcPts val="0"/>
              </a:spcAft>
              <a:defRPr/>
            </a:lvl9pPr>
          </a:lstStyle>
          <a:p/>
        </p:txBody>
      </p:sp>
      <p:sp>
        <p:nvSpPr>
          <p:cNvPr id="79" name="Shape 79"/>
          <p:cNvSpPr txBox="1"/>
          <p:nvPr>
            <p:ph idx="1" type="body"/>
          </p:nvPr>
        </p:nvSpPr>
        <p:spPr>
          <a:xfrm>
            <a:off x="1828800" y="1905000"/>
            <a:ext cx="6934199" cy="4190999"/>
          </a:xfrm>
          <a:prstGeom prst="rect">
            <a:avLst/>
          </a:prstGeom>
          <a:noFill/>
          <a:ln>
            <a:noFill/>
          </a:ln>
        </p:spPr>
        <p:txBody>
          <a:bodyPr anchorCtr="0" anchor="t" bIns="91425" lIns="91425" rIns="91425" tIns="91425"/>
          <a:lstStyle>
            <a:lvl1pPr indent="-228600" lvl="0" marL="342900" rtl="0" algn="l">
              <a:spcBef>
                <a:spcPts val="480"/>
              </a:spcBef>
              <a:spcAft>
                <a:spcPts val="0"/>
              </a:spcAft>
              <a:buClr>
                <a:schemeClr val="folHlink"/>
              </a:buClr>
              <a:buFont typeface="Noto Symbol"/>
              <a:buChar char="■"/>
              <a:defRPr/>
            </a:lvl1pPr>
            <a:lvl2pPr indent="-196850" lvl="1" marL="742950" rtl="0" algn="l">
              <a:spcBef>
                <a:spcPts val="400"/>
              </a:spcBef>
              <a:spcAft>
                <a:spcPts val="0"/>
              </a:spcAft>
              <a:buClr>
                <a:schemeClr val="folHlink"/>
              </a:buClr>
              <a:buFont typeface="Noto Symbol"/>
              <a:buChar char="■"/>
              <a:defRPr/>
            </a:lvl2pPr>
            <a:lvl3pPr indent="-114300" lvl="2" marL="1143000" rtl="0" algn="l">
              <a:spcBef>
                <a:spcPts val="360"/>
              </a:spcBef>
              <a:spcAft>
                <a:spcPts val="0"/>
              </a:spcAft>
              <a:buClr>
                <a:schemeClr val="dk2"/>
              </a:buClr>
              <a:buFont typeface="Helvetica Neue"/>
              <a:buChar char="•"/>
              <a:defRPr/>
            </a:lvl3pPr>
            <a:lvl4pPr indent="-127000" lvl="3" marL="1600200" rtl="0" algn="l">
              <a:spcBef>
                <a:spcPts val="320"/>
              </a:spcBef>
              <a:spcAft>
                <a:spcPts val="0"/>
              </a:spcAft>
              <a:buClr>
                <a:schemeClr val="hlink"/>
              </a:buClr>
              <a:buFont typeface="Helvetica Neue"/>
              <a:buChar char="•"/>
              <a:defRPr/>
            </a:lvl4pPr>
            <a:lvl5pPr indent="-142239" lvl="4" marL="2057400" rtl="0" algn="l">
              <a:spcBef>
                <a:spcPts val="320"/>
              </a:spcBef>
              <a:spcAft>
                <a:spcPts val="0"/>
              </a:spcAft>
              <a:buClr>
                <a:schemeClr val="dk1"/>
              </a:buClr>
              <a:buFont typeface="Helvetica Neue"/>
              <a:buChar char="•"/>
              <a:defRPr/>
            </a:lvl5pPr>
            <a:lvl6pPr indent="-142239" lvl="5" marL="2514600" rtl="0" algn="l">
              <a:spcBef>
                <a:spcPts val="320"/>
              </a:spcBef>
              <a:spcAft>
                <a:spcPts val="0"/>
              </a:spcAft>
              <a:buClr>
                <a:schemeClr val="dk1"/>
              </a:buClr>
              <a:buFont typeface="Helvetica Neue"/>
              <a:buChar char="•"/>
              <a:defRPr/>
            </a:lvl6pPr>
            <a:lvl7pPr indent="-142239" lvl="6" marL="2971800" rtl="0" algn="l">
              <a:spcBef>
                <a:spcPts val="320"/>
              </a:spcBef>
              <a:spcAft>
                <a:spcPts val="0"/>
              </a:spcAft>
              <a:buClr>
                <a:schemeClr val="dk1"/>
              </a:buClr>
              <a:buFont typeface="Helvetica Neue"/>
              <a:buChar char="•"/>
              <a:defRPr/>
            </a:lvl7pPr>
            <a:lvl8pPr indent="-142240" lvl="7" marL="3429000" rtl="0" algn="l">
              <a:spcBef>
                <a:spcPts val="320"/>
              </a:spcBef>
              <a:spcAft>
                <a:spcPts val="0"/>
              </a:spcAft>
              <a:buClr>
                <a:schemeClr val="dk1"/>
              </a:buClr>
              <a:buFont typeface="Helvetica Neue"/>
              <a:buChar char="•"/>
              <a:defRPr/>
            </a:lvl8pPr>
            <a:lvl9pPr indent="-142240" lvl="8" marL="3886200" rtl="0" algn="l">
              <a:spcBef>
                <a:spcPts val="320"/>
              </a:spcBef>
              <a:spcAft>
                <a:spcPts val="0"/>
              </a:spcAft>
              <a:buClr>
                <a:schemeClr val="dk1"/>
              </a:buClr>
              <a:buFont typeface="Helvetica Neue"/>
              <a:buChar char="•"/>
              <a:defRPr/>
            </a:lvl9pPr>
          </a:lstStyle>
          <a:p/>
        </p:txBody>
      </p:sp>
      <p:sp>
        <p:nvSpPr>
          <p:cNvPr id="80" name="Shape 80"/>
          <p:cNvSpPr txBox="1"/>
          <p:nvPr>
            <p:ph idx="12" type="sldNum"/>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
        <p:nvSpPr>
          <p:cNvPr id="81" name="Shape 81"/>
          <p:cNvSpPr txBox="1"/>
          <p:nvPr>
            <p:ph idx="11" type="ftr"/>
          </p:nvPr>
        </p:nvSpPr>
        <p:spPr>
          <a:xfrm>
            <a:off x="1143000" y="6248400"/>
            <a:ext cx="5486399" cy="457200"/>
          </a:xfrm>
          <a:prstGeom prst="rect">
            <a:avLst/>
          </a:prstGeom>
          <a:noFill/>
          <a:ln>
            <a:noFill/>
          </a:ln>
        </p:spPr>
        <p:txBody>
          <a:bodyPr anchorCtr="0" anchor="b" bIns="91425" lIns="91425" rIns="91425" tIns="91425"/>
          <a:lstStyle>
            <a:lvl1pPr indent="0" lvl="0" marL="0" marR="0" rtl="0" algn="l">
              <a:spcBef>
                <a:spcPts val="0"/>
              </a:spcBef>
              <a:defRPr/>
            </a:lvl1pPr>
            <a:lvl2pPr indent="0" lvl="1" marL="0" marR="0" rtl="0" algn="l">
              <a:spcBef>
                <a:spcPts val="0"/>
              </a:spcBef>
              <a:defRPr/>
            </a:lvl2pPr>
            <a:lvl3pPr indent="0" lvl="2" marL="0" marR="0" rtl="0" algn="l">
              <a:spcBef>
                <a:spcPts val="0"/>
              </a:spcBef>
              <a:defRPr/>
            </a:lvl3pPr>
            <a:lvl4pPr indent="0" lvl="3" marL="0" marR="0" rtl="0" algn="l">
              <a:spcBef>
                <a:spcPts val="0"/>
              </a:spcBef>
              <a:defRPr/>
            </a:lvl4pPr>
            <a:lvl5pPr indent="0" lvl="4" marL="0" marR="0" rtl="0" algn="l">
              <a:spcBef>
                <a:spcPts val="0"/>
              </a:spcBef>
              <a:defRPr/>
            </a:lvl5pPr>
            <a:lvl6pPr indent="0" lvl="5" marL="0" marR="0" rtl="0" algn="l">
              <a:spcBef>
                <a:spcPts val="0"/>
              </a:spcBef>
              <a:defRPr/>
            </a:lvl6pPr>
            <a:lvl7pPr indent="0" lvl="6" marL="0" marR="0" rtl="0" algn="l">
              <a:spcBef>
                <a:spcPts val="0"/>
              </a:spcBef>
              <a:defRPr/>
            </a:lvl7pPr>
            <a:lvl8pPr indent="0" lvl="7" marL="0" marR="0" rtl="0" algn="l">
              <a:spcBef>
                <a:spcPts val="0"/>
              </a:spcBef>
              <a:defRPr/>
            </a:lvl8pPr>
            <a:lvl9pPr indent="0" lvl="8" marL="0" marR="0" rtl="0" algn="l">
              <a:spcBef>
                <a:spcPts val="0"/>
              </a:spcBef>
              <a:defRPr/>
            </a:lvl9pPr>
          </a:lstStyle>
          <a:p/>
        </p:txBody>
      </p:sp>
    </p:spTree>
  </p:cSld>
  <p:clrMapOvr>
    <a:masterClrMapping/>
  </p:clrMapOvr>
</p:sldLayout>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82" name="Shape 82"/>
        <p:cNvGrpSpPr/>
        <p:nvPr/>
      </p:nvGrpSpPr>
      <p:grpSpPr>
        <a:xfrm>
          <a:off x="0" y="0"/>
          <a:ext cx="0" cy="0"/>
          <a:chOff x="0" y="0"/>
          <a:chExt cx="0" cy="0"/>
        </a:xfrm>
      </p:grpSpPr>
      <p:sp>
        <p:nvSpPr>
          <p:cNvPr id="83" name="Shape 83"/>
          <p:cNvSpPr txBox="1"/>
          <p:nvPr>
            <p:ph type="title"/>
          </p:nvPr>
        </p:nvSpPr>
        <p:spPr>
          <a:xfrm rot="5400000">
            <a:off x="5267325" y="2600324"/>
            <a:ext cx="5105399" cy="1885950"/>
          </a:xfrm>
          <a:prstGeom prst="rect">
            <a:avLst/>
          </a:prstGeom>
          <a:noFill/>
          <a:ln>
            <a:noFill/>
          </a:ln>
        </p:spPr>
        <p:txBody>
          <a:bodyPr anchorCtr="0" anchor="b" bIns="91425" lIns="91425" rIns="91425" tIns="91425"/>
          <a:lstStyle>
            <a:lvl1pPr lvl="0" rtl="0" algn="l">
              <a:spcBef>
                <a:spcPts val="0"/>
              </a:spcBef>
              <a:spcAft>
                <a:spcPts val="0"/>
              </a:spcAft>
              <a:defRPr/>
            </a:lvl1pPr>
            <a:lvl2pPr lvl="1" rtl="0" algn="l">
              <a:spcBef>
                <a:spcPts val="0"/>
              </a:spcBef>
              <a:spcAft>
                <a:spcPts val="0"/>
              </a:spcAft>
              <a:defRPr/>
            </a:lvl2pPr>
            <a:lvl3pPr lvl="2" rtl="0" algn="l">
              <a:spcBef>
                <a:spcPts val="0"/>
              </a:spcBef>
              <a:spcAft>
                <a:spcPts val="0"/>
              </a:spcAft>
              <a:defRPr/>
            </a:lvl3pPr>
            <a:lvl4pPr lvl="3" rtl="0" algn="l">
              <a:spcBef>
                <a:spcPts val="0"/>
              </a:spcBef>
              <a:spcAft>
                <a:spcPts val="0"/>
              </a:spcAft>
              <a:defRPr/>
            </a:lvl4pPr>
            <a:lvl5pPr lvl="4" rtl="0" algn="l">
              <a:spcBef>
                <a:spcPts val="0"/>
              </a:spcBef>
              <a:spcAft>
                <a:spcPts val="0"/>
              </a:spcAft>
              <a:defRPr/>
            </a:lvl5pPr>
            <a:lvl6pPr lvl="5" marL="457200" rtl="0" algn="l">
              <a:spcBef>
                <a:spcPts val="0"/>
              </a:spcBef>
              <a:spcAft>
                <a:spcPts val="0"/>
              </a:spcAft>
              <a:defRPr/>
            </a:lvl6pPr>
            <a:lvl7pPr lvl="6" marL="914400" rtl="0" algn="l">
              <a:spcBef>
                <a:spcPts val="0"/>
              </a:spcBef>
              <a:spcAft>
                <a:spcPts val="0"/>
              </a:spcAft>
              <a:defRPr/>
            </a:lvl7pPr>
            <a:lvl8pPr lvl="7" marL="1371600" rtl="0" algn="l">
              <a:spcBef>
                <a:spcPts val="0"/>
              </a:spcBef>
              <a:spcAft>
                <a:spcPts val="0"/>
              </a:spcAft>
              <a:defRPr/>
            </a:lvl8pPr>
            <a:lvl9pPr lvl="8" marL="1828800" rtl="0" algn="l">
              <a:spcBef>
                <a:spcPts val="0"/>
              </a:spcBef>
              <a:spcAft>
                <a:spcPts val="0"/>
              </a:spcAft>
              <a:defRPr/>
            </a:lvl9pPr>
          </a:lstStyle>
          <a:p/>
        </p:txBody>
      </p:sp>
      <p:sp>
        <p:nvSpPr>
          <p:cNvPr id="84" name="Shape 84"/>
          <p:cNvSpPr txBox="1"/>
          <p:nvPr>
            <p:ph idx="1" type="body"/>
          </p:nvPr>
        </p:nvSpPr>
        <p:spPr>
          <a:xfrm rot="5400000">
            <a:off x="1419225" y="790574"/>
            <a:ext cx="5105399" cy="5505450"/>
          </a:xfrm>
          <a:prstGeom prst="rect">
            <a:avLst/>
          </a:prstGeom>
          <a:noFill/>
          <a:ln>
            <a:noFill/>
          </a:ln>
        </p:spPr>
        <p:txBody>
          <a:bodyPr anchorCtr="0" anchor="t" bIns="91425" lIns="91425" rIns="91425" tIns="91425"/>
          <a:lstStyle>
            <a:lvl1pPr indent="-228600" lvl="0" marL="342900" rtl="0" algn="l">
              <a:spcBef>
                <a:spcPts val="480"/>
              </a:spcBef>
              <a:spcAft>
                <a:spcPts val="0"/>
              </a:spcAft>
              <a:buClr>
                <a:schemeClr val="folHlink"/>
              </a:buClr>
              <a:buFont typeface="Noto Symbol"/>
              <a:buChar char="■"/>
              <a:defRPr/>
            </a:lvl1pPr>
            <a:lvl2pPr indent="-196850" lvl="1" marL="742950" rtl="0" algn="l">
              <a:spcBef>
                <a:spcPts val="400"/>
              </a:spcBef>
              <a:spcAft>
                <a:spcPts val="0"/>
              </a:spcAft>
              <a:buClr>
                <a:schemeClr val="folHlink"/>
              </a:buClr>
              <a:buFont typeface="Noto Symbol"/>
              <a:buChar char="■"/>
              <a:defRPr/>
            </a:lvl2pPr>
            <a:lvl3pPr indent="-114300" lvl="2" marL="1143000" rtl="0" algn="l">
              <a:spcBef>
                <a:spcPts val="360"/>
              </a:spcBef>
              <a:spcAft>
                <a:spcPts val="0"/>
              </a:spcAft>
              <a:buClr>
                <a:schemeClr val="dk2"/>
              </a:buClr>
              <a:buFont typeface="Helvetica Neue"/>
              <a:buChar char="•"/>
              <a:defRPr/>
            </a:lvl3pPr>
            <a:lvl4pPr indent="-127000" lvl="3" marL="1600200" rtl="0" algn="l">
              <a:spcBef>
                <a:spcPts val="320"/>
              </a:spcBef>
              <a:spcAft>
                <a:spcPts val="0"/>
              </a:spcAft>
              <a:buClr>
                <a:schemeClr val="hlink"/>
              </a:buClr>
              <a:buFont typeface="Helvetica Neue"/>
              <a:buChar char="•"/>
              <a:defRPr/>
            </a:lvl4pPr>
            <a:lvl5pPr indent="-142239" lvl="4" marL="2057400" rtl="0" algn="l">
              <a:spcBef>
                <a:spcPts val="320"/>
              </a:spcBef>
              <a:spcAft>
                <a:spcPts val="0"/>
              </a:spcAft>
              <a:buClr>
                <a:schemeClr val="dk1"/>
              </a:buClr>
              <a:buFont typeface="Helvetica Neue"/>
              <a:buChar char="•"/>
              <a:defRPr/>
            </a:lvl5pPr>
            <a:lvl6pPr indent="-142239" lvl="5" marL="2514600" rtl="0" algn="l">
              <a:spcBef>
                <a:spcPts val="320"/>
              </a:spcBef>
              <a:spcAft>
                <a:spcPts val="0"/>
              </a:spcAft>
              <a:buClr>
                <a:schemeClr val="dk1"/>
              </a:buClr>
              <a:buFont typeface="Helvetica Neue"/>
              <a:buChar char="•"/>
              <a:defRPr/>
            </a:lvl6pPr>
            <a:lvl7pPr indent="-142239" lvl="6" marL="2971800" rtl="0" algn="l">
              <a:spcBef>
                <a:spcPts val="320"/>
              </a:spcBef>
              <a:spcAft>
                <a:spcPts val="0"/>
              </a:spcAft>
              <a:buClr>
                <a:schemeClr val="dk1"/>
              </a:buClr>
              <a:buFont typeface="Helvetica Neue"/>
              <a:buChar char="•"/>
              <a:defRPr/>
            </a:lvl7pPr>
            <a:lvl8pPr indent="-142240" lvl="7" marL="3429000" rtl="0" algn="l">
              <a:spcBef>
                <a:spcPts val="320"/>
              </a:spcBef>
              <a:spcAft>
                <a:spcPts val="0"/>
              </a:spcAft>
              <a:buClr>
                <a:schemeClr val="dk1"/>
              </a:buClr>
              <a:buFont typeface="Helvetica Neue"/>
              <a:buChar char="•"/>
              <a:defRPr/>
            </a:lvl8pPr>
            <a:lvl9pPr indent="-142240" lvl="8" marL="3886200" rtl="0" algn="l">
              <a:spcBef>
                <a:spcPts val="320"/>
              </a:spcBef>
              <a:spcAft>
                <a:spcPts val="0"/>
              </a:spcAft>
              <a:buClr>
                <a:schemeClr val="dk1"/>
              </a:buClr>
              <a:buFont typeface="Helvetica Neue"/>
              <a:buChar char="•"/>
              <a:defRPr/>
            </a:lvl9pPr>
          </a:lstStyle>
          <a:p/>
        </p:txBody>
      </p:sp>
      <p:sp>
        <p:nvSpPr>
          <p:cNvPr id="85" name="Shape 85"/>
          <p:cNvSpPr txBox="1"/>
          <p:nvPr>
            <p:ph idx="12" type="sldNum"/>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
        <p:nvSpPr>
          <p:cNvPr id="86" name="Shape 86"/>
          <p:cNvSpPr txBox="1"/>
          <p:nvPr>
            <p:ph idx="11" type="ftr"/>
          </p:nvPr>
        </p:nvSpPr>
        <p:spPr>
          <a:xfrm>
            <a:off x="1143000" y="6248400"/>
            <a:ext cx="5486399" cy="457200"/>
          </a:xfrm>
          <a:prstGeom prst="rect">
            <a:avLst/>
          </a:prstGeom>
          <a:noFill/>
          <a:ln>
            <a:noFill/>
          </a:ln>
        </p:spPr>
        <p:txBody>
          <a:bodyPr anchorCtr="0" anchor="b" bIns="91425" lIns="91425" rIns="91425" tIns="91425"/>
          <a:lstStyle>
            <a:lvl1pPr indent="0" lvl="0" marL="0" marR="0" rtl="0" algn="l">
              <a:spcBef>
                <a:spcPts val="0"/>
              </a:spcBef>
              <a:defRPr/>
            </a:lvl1pPr>
            <a:lvl2pPr indent="0" lvl="1" marL="0" marR="0" rtl="0" algn="l">
              <a:spcBef>
                <a:spcPts val="0"/>
              </a:spcBef>
              <a:defRPr/>
            </a:lvl2pPr>
            <a:lvl3pPr indent="0" lvl="2" marL="0" marR="0" rtl="0" algn="l">
              <a:spcBef>
                <a:spcPts val="0"/>
              </a:spcBef>
              <a:defRPr/>
            </a:lvl3pPr>
            <a:lvl4pPr indent="0" lvl="3" marL="0" marR="0" rtl="0" algn="l">
              <a:spcBef>
                <a:spcPts val="0"/>
              </a:spcBef>
              <a:defRPr/>
            </a:lvl4pPr>
            <a:lvl5pPr indent="0" lvl="4" marL="0" marR="0" rtl="0" algn="l">
              <a:spcBef>
                <a:spcPts val="0"/>
              </a:spcBef>
              <a:defRPr/>
            </a:lvl5pPr>
            <a:lvl6pPr indent="0" lvl="5" marL="0" marR="0" rtl="0" algn="l">
              <a:spcBef>
                <a:spcPts val="0"/>
              </a:spcBef>
              <a:defRPr/>
            </a:lvl6pPr>
            <a:lvl7pPr indent="0" lvl="6" marL="0" marR="0" rtl="0" algn="l">
              <a:spcBef>
                <a:spcPts val="0"/>
              </a:spcBef>
              <a:defRPr/>
            </a:lvl7pPr>
            <a:lvl8pPr indent="0" lvl="7" marL="0" marR="0" rtl="0" algn="l">
              <a:spcBef>
                <a:spcPts val="0"/>
              </a:spcBef>
              <a:defRPr/>
            </a:lvl8pPr>
            <a:lvl9pPr indent="0" lvl="8" marL="0" marR="0" rtl="0" algn="l">
              <a:spcBef>
                <a:spcPts val="0"/>
              </a:spcBef>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201" name="Shape 201"/>
        <p:cNvGrpSpPr/>
        <p:nvPr/>
      </p:nvGrpSpPr>
      <p:grpSpPr>
        <a:xfrm>
          <a:off x="0" y="0"/>
          <a:ext cx="0" cy="0"/>
          <a:chOff x="0" y="0"/>
          <a:chExt cx="0" cy="0"/>
        </a:xfrm>
      </p:grpSpPr>
      <p:sp>
        <p:nvSpPr>
          <p:cNvPr id="202" name="Shape 202"/>
          <p:cNvSpPr txBox="1"/>
          <p:nvPr>
            <p:ph type="ctrTitle"/>
          </p:nvPr>
        </p:nvSpPr>
        <p:spPr>
          <a:xfrm>
            <a:off x="779462" y="1447800"/>
            <a:ext cx="7678736" cy="1081088"/>
          </a:xfrm>
          <a:prstGeom prst="rect">
            <a:avLst/>
          </a:prstGeom>
          <a:noFill/>
          <a:ln>
            <a:noFill/>
          </a:ln>
        </p:spPr>
        <p:txBody>
          <a:bodyPr anchorCtr="0" anchor="b" bIns="91425" lIns="91425" rIns="91425" tIns="91425"/>
          <a:lstStyle>
            <a:lvl1pPr indent="0" lvl="0" marL="0" marR="0" rtl="0" algn="r">
              <a:spcBef>
                <a:spcPts val="0"/>
              </a:spcBef>
              <a:spcAft>
                <a:spcPts val="0"/>
              </a:spcAft>
              <a:defRPr/>
            </a:lvl1pPr>
            <a:lvl2pPr indent="0" lvl="1" marL="0" marR="0" rtl="0" algn="l">
              <a:spcBef>
                <a:spcPts val="0"/>
              </a:spcBef>
              <a:spcAft>
                <a:spcPts val="0"/>
              </a:spcAft>
              <a:defRPr/>
            </a:lvl2pPr>
            <a:lvl3pPr indent="0" lvl="2" marL="0" marR="0" rtl="0" algn="l">
              <a:spcBef>
                <a:spcPts val="0"/>
              </a:spcBef>
              <a:spcAft>
                <a:spcPts val="0"/>
              </a:spcAft>
              <a:defRPr/>
            </a:lvl3pPr>
            <a:lvl4pPr indent="0" lvl="3" marL="0" marR="0" rtl="0" algn="l">
              <a:spcBef>
                <a:spcPts val="0"/>
              </a:spcBef>
              <a:spcAft>
                <a:spcPts val="0"/>
              </a:spcAft>
              <a:defRPr/>
            </a:lvl4pPr>
            <a:lvl5pPr indent="0" lvl="4" marL="0" marR="0" rtl="0" algn="l">
              <a:spcBef>
                <a:spcPts val="0"/>
              </a:spcBef>
              <a:spcAft>
                <a:spcPts val="0"/>
              </a:spcAft>
              <a:defRPr/>
            </a:lvl5pPr>
            <a:lvl6pPr indent="0" lvl="5" marL="457200" marR="0" rtl="0" algn="l">
              <a:spcBef>
                <a:spcPts val="0"/>
              </a:spcBef>
              <a:spcAft>
                <a:spcPts val="0"/>
              </a:spcAft>
              <a:defRPr/>
            </a:lvl6pPr>
            <a:lvl7pPr indent="0" lvl="6" marL="914400" marR="0" rtl="0" algn="l">
              <a:spcBef>
                <a:spcPts val="0"/>
              </a:spcBef>
              <a:spcAft>
                <a:spcPts val="0"/>
              </a:spcAft>
              <a:defRPr/>
            </a:lvl7pPr>
            <a:lvl8pPr indent="0" lvl="7" marL="1371600" marR="0" rtl="0" algn="l">
              <a:spcBef>
                <a:spcPts val="0"/>
              </a:spcBef>
              <a:spcAft>
                <a:spcPts val="0"/>
              </a:spcAft>
              <a:defRPr/>
            </a:lvl8pPr>
            <a:lvl9pPr indent="0" lvl="8" marL="1828800" marR="0" rtl="0" algn="l">
              <a:spcBef>
                <a:spcPts val="0"/>
              </a:spcBef>
              <a:spcAft>
                <a:spcPts val="0"/>
              </a:spcAft>
              <a:defRPr/>
            </a:lvl9pPr>
          </a:lstStyle>
          <a:p/>
        </p:txBody>
      </p:sp>
      <p:sp>
        <p:nvSpPr>
          <p:cNvPr id="203" name="Shape 203"/>
          <p:cNvSpPr txBox="1"/>
          <p:nvPr>
            <p:ph idx="1" type="subTitle"/>
          </p:nvPr>
        </p:nvSpPr>
        <p:spPr>
          <a:xfrm>
            <a:off x="4021137" y="2860675"/>
            <a:ext cx="4437062" cy="3114675"/>
          </a:xfrm>
          <a:prstGeom prst="rect">
            <a:avLst/>
          </a:prstGeom>
          <a:noFill/>
          <a:ln>
            <a:noFill/>
          </a:ln>
        </p:spPr>
        <p:txBody>
          <a:bodyPr anchorCtr="0" anchor="t" bIns="91425" lIns="91425" rIns="91425" tIns="91425"/>
          <a:lstStyle>
            <a:lvl1pPr indent="0" lvl="0" marL="0" marR="0" rtl="0" algn="l">
              <a:spcBef>
                <a:spcPts val="480"/>
              </a:spcBef>
              <a:spcAft>
                <a:spcPts val="0"/>
              </a:spcAft>
              <a:buClr>
                <a:schemeClr val="folHlink"/>
              </a:buClr>
              <a:buFont typeface="Noto Symbol"/>
              <a:buNone/>
              <a:defRPr/>
            </a:lvl1pPr>
            <a:lvl2pPr indent="-196850" lvl="1" marL="742950" marR="0" rtl="0" algn="l">
              <a:spcBef>
                <a:spcPts val="400"/>
              </a:spcBef>
              <a:spcAft>
                <a:spcPts val="0"/>
              </a:spcAft>
              <a:buClr>
                <a:schemeClr val="folHlink"/>
              </a:buClr>
              <a:buFont typeface="Noto Symbol"/>
              <a:buChar char="■"/>
              <a:defRPr/>
            </a:lvl2pPr>
            <a:lvl3pPr indent="-114300" lvl="2" marL="1143000" marR="0" rtl="0" algn="l">
              <a:spcBef>
                <a:spcPts val="360"/>
              </a:spcBef>
              <a:spcAft>
                <a:spcPts val="0"/>
              </a:spcAft>
              <a:buClr>
                <a:schemeClr val="dk2"/>
              </a:buClr>
              <a:buFont typeface="Helvetica Neue"/>
              <a:buChar char="•"/>
              <a:defRPr/>
            </a:lvl3pPr>
            <a:lvl4pPr indent="-127000" lvl="3" marL="1600200" marR="0" rtl="0" algn="l">
              <a:spcBef>
                <a:spcPts val="320"/>
              </a:spcBef>
              <a:spcAft>
                <a:spcPts val="0"/>
              </a:spcAft>
              <a:buClr>
                <a:schemeClr val="hlink"/>
              </a:buClr>
              <a:buFont typeface="Helvetica Neue"/>
              <a:buChar char="•"/>
              <a:defRPr/>
            </a:lvl4pPr>
            <a:lvl5pPr indent="-142239" lvl="4" marL="2057400" marR="0" rtl="0" algn="l">
              <a:spcBef>
                <a:spcPts val="320"/>
              </a:spcBef>
              <a:spcAft>
                <a:spcPts val="0"/>
              </a:spcAft>
              <a:buClr>
                <a:schemeClr val="dk1"/>
              </a:buClr>
              <a:buFont typeface="Helvetica Neue"/>
              <a:buChar char="•"/>
              <a:defRPr/>
            </a:lvl5pPr>
            <a:lvl6pPr indent="-142239" lvl="5" marL="2514600" marR="0" rtl="0" algn="l">
              <a:spcBef>
                <a:spcPts val="320"/>
              </a:spcBef>
              <a:spcAft>
                <a:spcPts val="0"/>
              </a:spcAft>
              <a:buClr>
                <a:schemeClr val="dk1"/>
              </a:buClr>
              <a:buFont typeface="Helvetica Neue"/>
              <a:buChar char="•"/>
              <a:defRPr/>
            </a:lvl6pPr>
            <a:lvl7pPr indent="-142239" lvl="6" marL="2971800" marR="0" rtl="0" algn="l">
              <a:spcBef>
                <a:spcPts val="320"/>
              </a:spcBef>
              <a:spcAft>
                <a:spcPts val="0"/>
              </a:spcAft>
              <a:buClr>
                <a:schemeClr val="dk1"/>
              </a:buClr>
              <a:buFont typeface="Helvetica Neue"/>
              <a:buChar char="•"/>
              <a:defRPr/>
            </a:lvl7pPr>
            <a:lvl8pPr indent="-142240" lvl="7" marL="3429000" marR="0" rtl="0" algn="l">
              <a:spcBef>
                <a:spcPts val="320"/>
              </a:spcBef>
              <a:spcAft>
                <a:spcPts val="0"/>
              </a:spcAft>
              <a:buClr>
                <a:schemeClr val="dk1"/>
              </a:buClr>
              <a:buFont typeface="Helvetica Neue"/>
              <a:buChar char="•"/>
              <a:defRPr/>
            </a:lvl8pPr>
            <a:lvl9pPr indent="-142240" lvl="8" marL="3886200" marR="0" rtl="0" algn="l">
              <a:spcBef>
                <a:spcPts val="320"/>
              </a:spcBef>
              <a:spcAft>
                <a:spcPts val="0"/>
              </a:spcAft>
              <a:buClr>
                <a:schemeClr val="dk1"/>
              </a:buClr>
              <a:buFont typeface="Helvetica Neue"/>
              <a:buChar char="•"/>
              <a:defRPr/>
            </a:lvl9pPr>
          </a:lstStyle>
          <a:p/>
        </p:txBody>
      </p:sp>
      <p:sp>
        <p:nvSpPr>
          <p:cNvPr id="204" name="Shape 204"/>
          <p:cNvSpPr txBox="1"/>
          <p:nvPr>
            <p:ph idx="10" type="dt"/>
          </p:nvPr>
        </p:nvSpPr>
        <p:spPr>
          <a:xfrm>
            <a:off x="685800" y="6248400"/>
            <a:ext cx="1904999" cy="457200"/>
          </a:xfrm>
          <a:prstGeom prst="rect">
            <a:avLst/>
          </a:prstGeom>
          <a:noFill/>
          <a:ln>
            <a:noFill/>
          </a:ln>
        </p:spPr>
        <p:txBody>
          <a:bodyPr anchorCtr="0" anchor="b"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205" name="Shape 205"/>
          <p:cNvSpPr txBox="1"/>
          <p:nvPr>
            <p:ph idx="11" type="ftr"/>
          </p:nvPr>
        </p:nvSpPr>
        <p:spPr>
          <a:xfrm>
            <a:off x="3124200" y="6248400"/>
            <a:ext cx="2895600" cy="457200"/>
          </a:xfrm>
          <a:prstGeom prst="rect">
            <a:avLst/>
          </a:prstGeom>
          <a:noFill/>
          <a:ln>
            <a:noFill/>
          </a:ln>
        </p:spPr>
        <p:txBody>
          <a:bodyPr anchorCtr="0" anchor="b"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206" name="Shape 206"/>
          <p:cNvSpPr txBox="1"/>
          <p:nvPr>
            <p:ph idx="12" type="sldNum"/>
          </p:nvPr>
        </p:nvSpPr>
        <p:spPr>
          <a:xfrm>
            <a:off x="6553200" y="6248400"/>
            <a:ext cx="1904999"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400" u="none" cap="none" strike="noStrike">
                <a:solidFill>
                  <a:schemeClr val="dk1"/>
                </a:solidFill>
                <a:latin typeface="Helvetica Neue"/>
                <a:ea typeface="Helvetica Neue"/>
                <a:cs typeface="Helvetica Neue"/>
                <a:sym typeface="Helvetica Neue"/>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87" name="Shape 87"/>
        <p:cNvGrpSpPr/>
        <p:nvPr/>
      </p:nvGrpSpPr>
      <p:grpSpPr>
        <a:xfrm>
          <a:off x="0" y="0"/>
          <a:ext cx="0" cy="0"/>
          <a:chOff x="0" y="0"/>
          <a:chExt cx="0" cy="0"/>
        </a:xfrm>
      </p:grpSpPr>
      <p:sp>
        <p:nvSpPr>
          <p:cNvPr id="88" name="Shape 88"/>
          <p:cNvSpPr txBox="1"/>
          <p:nvPr>
            <p:ph type="title"/>
          </p:nvPr>
        </p:nvSpPr>
        <p:spPr>
          <a:xfrm>
            <a:off x="1219200" y="990600"/>
            <a:ext cx="6705599" cy="633412"/>
          </a:xfrm>
          <a:prstGeom prst="rect">
            <a:avLst/>
          </a:prstGeom>
          <a:noFill/>
          <a:ln>
            <a:noFill/>
          </a:ln>
        </p:spPr>
        <p:txBody>
          <a:bodyPr anchorCtr="0" anchor="b" bIns="91425" lIns="91425" rIns="91425" tIns="91425"/>
          <a:lstStyle>
            <a:lvl1pPr lvl="0" rtl="0" algn="l">
              <a:spcBef>
                <a:spcPts val="0"/>
              </a:spcBef>
              <a:spcAft>
                <a:spcPts val="0"/>
              </a:spcAft>
              <a:defRPr/>
            </a:lvl1pPr>
            <a:lvl2pPr lvl="1" rtl="0" algn="l">
              <a:spcBef>
                <a:spcPts val="0"/>
              </a:spcBef>
              <a:spcAft>
                <a:spcPts val="0"/>
              </a:spcAft>
              <a:defRPr/>
            </a:lvl2pPr>
            <a:lvl3pPr lvl="2" rtl="0" algn="l">
              <a:spcBef>
                <a:spcPts val="0"/>
              </a:spcBef>
              <a:spcAft>
                <a:spcPts val="0"/>
              </a:spcAft>
              <a:defRPr/>
            </a:lvl3pPr>
            <a:lvl4pPr lvl="3" rtl="0" algn="l">
              <a:spcBef>
                <a:spcPts val="0"/>
              </a:spcBef>
              <a:spcAft>
                <a:spcPts val="0"/>
              </a:spcAft>
              <a:defRPr/>
            </a:lvl4pPr>
            <a:lvl5pPr lvl="4" rtl="0" algn="l">
              <a:spcBef>
                <a:spcPts val="0"/>
              </a:spcBef>
              <a:spcAft>
                <a:spcPts val="0"/>
              </a:spcAft>
              <a:defRPr/>
            </a:lvl5pPr>
            <a:lvl6pPr lvl="5" marL="457200" rtl="0" algn="l">
              <a:spcBef>
                <a:spcPts val="0"/>
              </a:spcBef>
              <a:spcAft>
                <a:spcPts val="0"/>
              </a:spcAft>
              <a:defRPr/>
            </a:lvl6pPr>
            <a:lvl7pPr lvl="6" marL="914400" rtl="0" algn="l">
              <a:spcBef>
                <a:spcPts val="0"/>
              </a:spcBef>
              <a:spcAft>
                <a:spcPts val="0"/>
              </a:spcAft>
              <a:defRPr/>
            </a:lvl7pPr>
            <a:lvl8pPr lvl="7" marL="1371600" rtl="0" algn="l">
              <a:spcBef>
                <a:spcPts val="0"/>
              </a:spcBef>
              <a:spcAft>
                <a:spcPts val="0"/>
              </a:spcAft>
              <a:defRPr/>
            </a:lvl8pPr>
            <a:lvl9pPr lvl="8" marL="1828800" rtl="0" algn="l">
              <a:spcBef>
                <a:spcPts val="0"/>
              </a:spcBef>
              <a:spcAft>
                <a:spcPts val="0"/>
              </a:spcAft>
              <a:defRPr/>
            </a:lvl9pPr>
          </a:lstStyle>
          <a:p/>
        </p:txBody>
      </p:sp>
      <p:sp>
        <p:nvSpPr>
          <p:cNvPr id="89" name="Shape 89"/>
          <p:cNvSpPr txBox="1"/>
          <p:nvPr>
            <p:ph idx="1" type="body"/>
          </p:nvPr>
        </p:nvSpPr>
        <p:spPr>
          <a:xfrm rot="5400000">
            <a:off x="3200400" y="533400"/>
            <a:ext cx="4190999" cy="6934199"/>
          </a:xfrm>
          <a:prstGeom prst="rect">
            <a:avLst/>
          </a:prstGeom>
          <a:noFill/>
          <a:ln>
            <a:noFill/>
          </a:ln>
        </p:spPr>
        <p:txBody>
          <a:bodyPr anchorCtr="0" anchor="t" bIns="91425" lIns="91425" rIns="91425" tIns="91425"/>
          <a:lstStyle>
            <a:lvl1pPr indent="-228600" lvl="0" marL="342900" rtl="0" algn="l">
              <a:spcBef>
                <a:spcPts val="480"/>
              </a:spcBef>
              <a:spcAft>
                <a:spcPts val="0"/>
              </a:spcAft>
              <a:buClr>
                <a:schemeClr val="folHlink"/>
              </a:buClr>
              <a:buFont typeface="Noto Symbol"/>
              <a:buChar char="■"/>
              <a:defRPr/>
            </a:lvl1pPr>
            <a:lvl2pPr indent="-196850" lvl="1" marL="742950" rtl="0" algn="l">
              <a:spcBef>
                <a:spcPts val="400"/>
              </a:spcBef>
              <a:spcAft>
                <a:spcPts val="0"/>
              </a:spcAft>
              <a:buClr>
                <a:schemeClr val="folHlink"/>
              </a:buClr>
              <a:buFont typeface="Noto Symbol"/>
              <a:buChar char="■"/>
              <a:defRPr/>
            </a:lvl2pPr>
            <a:lvl3pPr indent="-114300" lvl="2" marL="1143000" rtl="0" algn="l">
              <a:spcBef>
                <a:spcPts val="360"/>
              </a:spcBef>
              <a:spcAft>
                <a:spcPts val="0"/>
              </a:spcAft>
              <a:buClr>
                <a:schemeClr val="dk2"/>
              </a:buClr>
              <a:buFont typeface="Helvetica Neue"/>
              <a:buChar char="•"/>
              <a:defRPr/>
            </a:lvl3pPr>
            <a:lvl4pPr indent="-127000" lvl="3" marL="1600200" rtl="0" algn="l">
              <a:spcBef>
                <a:spcPts val="320"/>
              </a:spcBef>
              <a:spcAft>
                <a:spcPts val="0"/>
              </a:spcAft>
              <a:buClr>
                <a:schemeClr val="hlink"/>
              </a:buClr>
              <a:buFont typeface="Helvetica Neue"/>
              <a:buChar char="•"/>
              <a:defRPr/>
            </a:lvl4pPr>
            <a:lvl5pPr indent="-142239" lvl="4" marL="2057400" rtl="0" algn="l">
              <a:spcBef>
                <a:spcPts val="320"/>
              </a:spcBef>
              <a:spcAft>
                <a:spcPts val="0"/>
              </a:spcAft>
              <a:buClr>
                <a:schemeClr val="dk1"/>
              </a:buClr>
              <a:buFont typeface="Helvetica Neue"/>
              <a:buChar char="•"/>
              <a:defRPr/>
            </a:lvl5pPr>
            <a:lvl6pPr indent="-142239" lvl="5" marL="2514600" rtl="0" algn="l">
              <a:spcBef>
                <a:spcPts val="320"/>
              </a:spcBef>
              <a:spcAft>
                <a:spcPts val="0"/>
              </a:spcAft>
              <a:buClr>
                <a:schemeClr val="dk1"/>
              </a:buClr>
              <a:buFont typeface="Helvetica Neue"/>
              <a:buChar char="•"/>
              <a:defRPr/>
            </a:lvl6pPr>
            <a:lvl7pPr indent="-142239" lvl="6" marL="2971800" rtl="0" algn="l">
              <a:spcBef>
                <a:spcPts val="320"/>
              </a:spcBef>
              <a:spcAft>
                <a:spcPts val="0"/>
              </a:spcAft>
              <a:buClr>
                <a:schemeClr val="dk1"/>
              </a:buClr>
              <a:buFont typeface="Helvetica Neue"/>
              <a:buChar char="•"/>
              <a:defRPr/>
            </a:lvl7pPr>
            <a:lvl8pPr indent="-142240" lvl="7" marL="3429000" rtl="0" algn="l">
              <a:spcBef>
                <a:spcPts val="320"/>
              </a:spcBef>
              <a:spcAft>
                <a:spcPts val="0"/>
              </a:spcAft>
              <a:buClr>
                <a:schemeClr val="dk1"/>
              </a:buClr>
              <a:buFont typeface="Helvetica Neue"/>
              <a:buChar char="•"/>
              <a:defRPr/>
            </a:lvl8pPr>
            <a:lvl9pPr indent="-142240" lvl="8" marL="3886200" rtl="0" algn="l">
              <a:spcBef>
                <a:spcPts val="320"/>
              </a:spcBef>
              <a:spcAft>
                <a:spcPts val="0"/>
              </a:spcAft>
              <a:buClr>
                <a:schemeClr val="dk1"/>
              </a:buClr>
              <a:buFont typeface="Helvetica Neue"/>
              <a:buChar char="•"/>
              <a:defRPr/>
            </a:lvl9pPr>
          </a:lstStyle>
          <a:p/>
        </p:txBody>
      </p:sp>
      <p:sp>
        <p:nvSpPr>
          <p:cNvPr id="90" name="Shape 90"/>
          <p:cNvSpPr txBox="1"/>
          <p:nvPr>
            <p:ph idx="12" type="sldNum"/>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
        <p:nvSpPr>
          <p:cNvPr id="91" name="Shape 91"/>
          <p:cNvSpPr txBox="1"/>
          <p:nvPr>
            <p:ph idx="11" type="ftr"/>
          </p:nvPr>
        </p:nvSpPr>
        <p:spPr>
          <a:xfrm>
            <a:off x="1143000" y="6248400"/>
            <a:ext cx="5486399" cy="457200"/>
          </a:xfrm>
          <a:prstGeom prst="rect">
            <a:avLst/>
          </a:prstGeom>
          <a:noFill/>
          <a:ln>
            <a:noFill/>
          </a:ln>
        </p:spPr>
        <p:txBody>
          <a:bodyPr anchorCtr="0" anchor="b" bIns="91425" lIns="91425" rIns="91425" tIns="91425"/>
          <a:lstStyle>
            <a:lvl1pPr indent="0" lvl="0" marL="0" marR="0" rtl="0" algn="l">
              <a:spcBef>
                <a:spcPts val="0"/>
              </a:spcBef>
              <a:defRPr/>
            </a:lvl1pPr>
            <a:lvl2pPr indent="0" lvl="1" marL="0" marR="0" rtl="0" algn="l">
              <a:spcBef>
                <a:spcPts val="0"/>
              </a:spcBef>
              <a:defRPr/>
            </a:lvl2pPr>
            <a:lvl3pPr indent="0" lvl="2" marL="0" marR="0" rtl="0" algn="l">
              <a:spcBef>
                <a:spcPts val="0"/>
              </a:spcBef>
              <a:defRPr/>
            </a:lvl3pPr>
            <a:lvl4pPr indent="0" lvl="3" marL="0" marR="0" rtl="0" algn="l">
              <a:spcBef>
                <a:spcPts val="0"/>
              </a:spcBef>
              <a:defRPr/>
            </a:lvl4pPr>
            <a:lvl5pPr indent="0" lvl="4" marL="0" marR="0" rtl="0" algn="l">
              <a:spcBef>
                <a:spcPts val="0"/>
              </a:spcBef>
              <a:defRPr/>
            </a:lvl5pPr>
            <a:lvl6pPr indent="0" lvl="5" marL="0" marR="0" rtl="0" algn="l">
              <a:spcBef>
                <a:spcPts val="0"/>
              </a:spcBef>
              <a:defRPr/>
            </a:lvl6pPr>
            <a:lvl7pPr indent="0" lvl="6" marL="0" marR="0" rtl="0" algn="l">
              <a:spcBef>
                <a:spcPts val="0"/>
              </a:spcBef>
              <a:defRPr/>
            </a:lvl7pPr>
            <a:lvl8pPr indent="0" lvl="7" marL="0" marR="0" rtl="0" algn="l">
              <a:spcBef>
                <a:spcPts val="0"/>
              </a:spcBef>
              <a:defRPr/>
            </a:lvl8pPr>
            <a:lvl9pPr indent="0" lvl="8" marL="0" marR="0" rtl="0" algn="l">
              <a:spcBef>
                <a:spcPts val="0"/>
              </a:spcBef>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92" name="Shape 92"/>
        <p:cNvGrpSpPr/>
        <p:nvPr/>
      </p:nvGrpSpPr>
      <p:grpSpPr>
        <a:xfrm>
          <a:off x="0" y="0"/>
          <a:ext cx="0" cy="0"/>
          <a:chOff x="0" y="0"/>
          <a:chExt cx="0" cy="0"/>
        </a:xfrm>
      </p:grpSpPr>
      <p:sp>
        <p:nvSpPr>
          <p:cNvPr id="93" name="Shape 93"/>
          <p:cNvSpPr txBox="1"/>
          <p:nvPr>
            <p:ph type="title"/>
          </p:nvPr>
        </p:nvSpPr>
        <p:spPr>
          <a:xfrm>
            <a:off x="1792288" y="4800600"/>
            <a:ext cx="5486399" cy="566737"/>
          </a:xfrm>
          <a:prstGeom prst="rect">
            <a:avLst/>
          </a:prstGeom>
          <a:noFill/>
          <a:ln>
            <a:noFill/>
          </a:ln>
        </p:spPr>
        <p:txBody>
          <a:bodyPr anchorCtr="0" anchor="b"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94" name="Shape 94"/>
          <p:cNvSpPr/>
          <p:nvPr>
            <p:ph idx="2" type="pic"/>
          </p:nvPr>
        </p:nvSpPr>
        <p:spPr>
          <a:xfrm>
            <a:off x="1792288" y="612775"/>
            <a:ext cx="5486399" cy="4114800"/>
          </a:xfrm>
          <a:prstGeom prst="rect">
            <a:avLst/>
          </a:prstGeom>
          <a:noFill/>
          <a:ln>
            <a:noFill/>
          </a:ln>
        </p:spPr>
      </p:sp>
      <p:sp>
        <p:nvSpPr>
          <p:cNvPr id="95" name="Shape 95"/>
          <p:cNvSpPr txBox="1"/>
          <p:nvPr>
            <p:ph idx="1" type="body"/>
          </p:nvPr>
        </p:nvSpPr>
        <p:spPr>
          <a:xfrm>
            <a:off x="1792288" y="5367337"/>
            <a:ext cx="5486399" cy="804861"/>
          </a:xfrm>
          <a:prstGeom prst="rect">
            <a:avLst/>
          </a:prstGeom>
          <a:noFill/>
          <a:ln>
            <a:noFill/>
          </a:ln>
        </p:spPr>
        <p:txBody>
          <a:bodyPr anchorCtr="0" anchor="t" bIns="91425" lIns="91425" rIns="91425" tIns="91425"/>
          <a:lstStyle>
            <a:lvl1pPr indent="0" lvl="0" marL="0" rtl="0">
              <a:spcBef>
                <a:spcPts val="0"/>
              </a:spcBef>
              <a:buFont typeface="Helvetica Neue"/>
              <a:buNone/>
              <a:defRPr/>
            </a:lvl1pPr>
            <a:lvl2pPr indent="0" lvl="1" marL="457200" rtl="0">
              <a:spcBef>
                <a:spcPts val="0"/>
              </a:spcBef>
              <a:buFont typeface="Helvetica Neue"/>
              <a:buNone/>
              <a:defRPr/>
            </a:lvl2pPr>
            <a:lvl3pPr indent="0" lvl="2" marL="914400" rtl="0">
              <a:spcBef>
                <a:spcPts val="0"/>
              </a:spcBef>
              <a:buFont typeface="Helvetica Neue"/>
              <a:buNone/>
              <a:defRPr/>
            </a:lvl3pPr>
            <a:lvl4pPr indent="0" lvl="3" marL="1371600" rtl="0">
              <a:spcBef>
                <a:spcPts val="0"/>
              </a:spcBef>
              <a:buFont typeface="Helvetica Neue"/>
              <a:buNone/>
              <a:defRPr/>
            </a:lvl4pPr>
            <a:lvl5pPr indent="0" lvl="4" marL="1828800" rtl="0">
              <a:spcBef>
                <a:spcPts val="0"/>
              </a:spcBef>
              <a:buFont typeface="Helvetica Neue"/>
              <a:buNone/>
              <a:defRPr/>
            </a:lvl5pPr>
            <a:lvl6pPr indent="0" lvl="5" marL="2286000" rtl="0">
              <a:spcBef>
                <a:spcPts val="0"/>
              </a:spcBef>
              <a:buFont typeface="Helvetica Neue"/>
              <a:buNone/>
              <a:defRPr/>
            </a:lvl6pPr>
            <a:lvl7pPr indent="0" lvl="6" marL="2743200" rtl="0">
              <a:spcBef>
                <a:spcPts val="0"/>
              </a:spcBef>
              <a:buFont typeface="Helvetica Neue"/>
              <a:buNone/>
              <a:defRPr/>
            </a:lvl7pPr>
            <a:lvl8pPr indent="0" lvl="7" marL="3200400" rtl="0">
              <a:spcBef>
                <a:spcPts val="0"/>
              </a:spcBef>
              <a:buFont typeface="Helvetica Neue"/>
              <a:buNone/>
              <a:defRPr/>
            </a:lvl8pPr>
            <a:lvl9pPr indent="0" lvl="8" marL="3657600" rtl="0">
              <a:spcBef>
                <a:spcPts val="0"/>
              </a:spcBef>
              <a:buFont typeface="Helvetica Neue"/>
              <a:buNone/>
              <a:defRPr/>
            </a:lvl9pPr>
          </a:lstStyle>
          <a:p/>
        </p:txBody>
      </p:sp>
      <p:sp>
        <p:nvSpPr>
          <p:cNvPr id="96" name="Shape 96"/>
          <p:cNvSpPr txBox="1"/>
          <p:nvPr>
            <p:ph idx="12" type="sldNum"/>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
        <p:nvSpPr>
          <p:cNvPr id="97" name="Shape 97"/>
          <p:cNvSpPr txBox="1"/>
          <p:nvPr>
            <p:ph idx="11" type="ftr"/>
          </p:nvPr>
        </p:nvSpPr>
        <p:spPr>
          <a:xfrm>
            <a:off x="1143000" y="6248400"/>
            <a:ext cx="5486399" cy="457200"/>
          </a:xfrm>
          <a:prstGeom prst="rect">
            <a:avLst/>
          </a:prstGeom>
          <a:noFill/>
          <a:ln>
            <a:noFill/>
          </a:ln>
        </p:spPr>
        <p:txBody>
          <a:bodyPr anchorCtr="0" anchor="b" bIns="91425" lIns="91425" rIns="91425" tIns="91425"/>
          <a:lstStyle>
            <a:lvl1pPr indent="0" lvl="0" marL="0" marR="0" rtl="0" algn="l">
              <a:spcBef>
                <a:spcPts val="0"/>
              </a:spcBef>
              <a:defRPr/>
            </a:lvl1pPr>
            <a:lvl2pPr indent="0" lvl="1" marL="0" marR="0" rtl="0" algn="l">
              <a:spcBef>
                <a:spcPts val="0"/>
              </a:spcBef>
              <a:defRPr/>
            </a:lvl2pPr>
            <a:lvl3pPr indent="0" lvl="2" marL="0" marR="0" rtl="0" algn="l">
              <a:spcBef>
                <a:spcPts val="0"/>
              </a:spcBef>
              <a:defRPr/>
            </a:lvl3pPr>
            <a:lvl4pPr indent="0" lvl="3" marL="0" marR="0" rtl="0" algn="l">
              <a:spcBef>
                <a:spcPts val="0"/>
              </a:spcBef>
              <a:defRPr/>
            </a:lvl4pPr>
            <a:lvl5pPr indent="0" lvl="4" marL="0" marR="0" rtl="0" algn="l">
              <a:spcBef>
                <a:spcPts val="0"/>
              </a:spcBef>
              <a:defRPr/>
            </a:lvl5pPr>
            <a:lvl6pPr indent="0" lvl="5" marL="0" marR="0" rtl="0" algn="l">
              <a:spcBef>
                <a:spcPts val="0"/>
              </a:spcBef>
              <a:defRPr/>
            </a:lvl6pPr>
            <a:lvl7pPr indent="0" lvl="6" marL="0" marR="0" rtl="0" algn="l">
              <a:spcBef>
                <a:spcPts val="0"/>
              </a:spcBef>
              <a:defRPr/>
            </a:lvl7pPr>
            <a:lvl8pPr indent="0" lvl="7" marL="0" marR="0" rtl="0" algn="l">
              <a:spcBef>
                <a:spcPts val="0"/>
              </a:spcBef>
              <a:defRPr/>
            </a:lvl8pPr>
            <a:lvl9pPr indent="0" lvl="8" marL="0" marR="0" rtl="0" algn="l">
              <a:spcBef>
                <a:spcPts val="0"/>
              </a:spcBef>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98" name="Shape 98"/>
        <p:cNvGrpSpPr/>
        <p:nvPr/>
      </p:nvGrpSpPr>
      <p:grpSpPr>
        <a:xfrm>
          <a:off x="0" y="0"/>
          <a:ext cx="0" cy="0"/>
          <a:chOff x="0" y="0"/>
          <a:chExt cx="0" cy="0"/>
        </a:xfrm>
      </p:grpSpPr>
      <p:sp>
        <p:nvSpPr>
          <p:cNvPr id="99" name="Shape 99"/>
          <p:cNvSpPr txBox="1"/>
          <p:nvPr>
            <p:ph type="title"/>
          </p:nvPr>
        </p:nvSpPr>
        <p:spPr>
          <a:xfrm>
            <a:off x="457200" y="273050"/>
            <a:ext cx="3008313" cy="1162049"/>
          </a:xfrm>
          <a:prstGeom prst="rect">
            <a:avLst/>
          </a:prstGeom>
          <a:noFill/>
          <a:ln>
            <a:noFill/>
          </a:ln>
        </p:spPr>
        <p:txBody>
          <a:bodyPr anchorCtr="0" anchor="b"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00" name="Shape 100"/>
          <p:cNvSpPr txBox="1"/>
          <p:nvPr>
            <p:ph idx="1" type="body"/>
          </p:nvPr>
        </p:nvSpPr>
        <p:spPr>
          <a:xfrm>
            <a:off x="3575050" y="273050"/>
            <a:ext cx="5111750" cy="5853112"/>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01" name="Shape 101"/>
          <p:cNvSpPr txBox="1"/>
          <p:nvPr>
            <p:ph idx="2" type="body"/>
          </p:nvPr>
        </p:nvSpPr>
        <p:spPr>
          <a:xfrm>
            <a:off x="457200" y="1435100"/>
            <a:ext cx="3008313" cy="4691063"/>
          </a:xfrm>
          <a:prstGeom prst="rect">
            <a:avLst/>
          </a:prstGeom>
          <a:noFill/>
          <a:ln>
            <a:noFill/>
          </a:ln>
        </p:spPr>
        <p:txBody>
          <a:bodyPr anchorCtr="0" anchor="t" bIns="91425" lIns="91425" rIns="91425" tIns="91425"/>
          <a:lstStyle>
            <a:lvl1pPr indent="0" lvl="0" marL="0" rtl="0">
              <a:spcBef>
                <a:spcPts val="0"/>
              </a:spcBef>
              <a:buFont typeface="Helvetica Neue"/>
              <a:buNone/>
              <a:defRPr/>
            </a:lvl1pPr>
            <a:lvl2pPr indent="0" lvl="1" marL="457200" rtl="0">
              <a:spcBef>
                <a:spcPts val="0"/>
              </a:spcBef>
              <a:buFont typeface="Helvetica Neue"/>
              <a:buNone/>
              <a:defRPr/>
            </a:lvl2pPr>
            <a:lvl3pPr indent="0" lvl="2" marL="914400" rtl="0">
              <a:spcBef>
                <a:spcPts val="0"/>
              </a:spcBef>
              <a:buFont typeface="Helvetica Neue"/>
              <a:buNone/>
              <a:defRPr/>
            </a:lvl3pPr>
            <a:lvl4pPr indent="0" lvl="3" marL="1371600" rtl="0">
              <a:spcBef>
                <a:spcPts val="0"/>
              </a:spcBef>
              <a:buFont typeface="Helvetica Neue"/>
              <a:buNone/>
              <a:defRPr/>
            </a:lvl4pPr>
            <a:lvl5pPr indent="0" lvl="4" marL="1828800" rtl="0">
              <a:spcBef>
                <a:spcPts val="0"/>
              </a:spcBef>
              <a:buFont typeface="Helvetica Neue"/>
              <a:buNone/>
              <a:defRPr/>
            </a:lvl5pPr>
            <a:lvl6pPr indent="0" lvl="5" marL="2286000" rtl="0">
              <a:spcBef>
                <a:spcPts val="0"/>
              </a:spcBef>
              <a:buFont typeface="Helvetica Neue"/>
              <a:buNone/>
              <a:defRPr/>
            </a:lvl6pPr>
            <a:lvl7pPr indent="0" lvl="6" marL="2743200" rtl="0">
              <a:spcBef>
                <a:spcPts val="0"/>
              </a:spcBef>
              <a:buFont typeface="Helvetica Neue"/>
              <a:buNone/>
              <a:defRPr/>
            </a:lvl7pPr>
            <a:lvl8pPr indent="0" lvl="7" marL="3200400" rtl="0">
              <a:spcBef>
                <a:spcPts val="0"/>
              </a:spcBef>
              <a:buFont typeface="Helvetica Neue"/>
              <a:buNone/>
              <a:defRPr/>
            </a:lvl8pPr>
            <a:lvl9pPr indent="0" lvl="8" marL="3657600" rtl="0">
              <a:spcBef>
                <a:spcPts val="0"/>
              </a:spcBef>
              <a:buFont typeface="Helvetica Neue"/>
              <a:buNone/>
              <a:defRPr/>
            </a:lvl9pPr>
          </a:lstStyle>
          <a:p/>
        </p:txBody>
      </p:sp>
      <p:sp>
        <p:nvSpPr>
          <p:cNvPr id="102" name="Shape 102"/>
          <p:cNvSpPr txBox="1"/>
          <p:nvPr>
            <p:ph idx="12" type="sldNum"/>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
        <p:nvSpPr>
          <p:cNvPr id="103" name="Shape 103"/>
          <p:cNvSpPr txBox="1"/>
          <p:nvPr>
            <p:ph idx="11" type="ftr"/>
          </p:nvPr>
        </p:nvSpPr>
        <p:spPr>
          <a:xfrm>
            <a:off x="1143000" y="6248400"/>
            <a:ext cx="5486399" cy="457200"/>
          </a:xfrm>
          <a:prstGeom prst="rect">
            <a:avLst/>
          </a:prstGeom>
          <a:noFill/>
          <a:ln>
            <a:noFill/>
          </a:ln>
        </p:spPr>
        <p:txBody>
          <a:bodyPr anchorCtr="0" anchor="b" bIns="91425" lIns="91425" rIns="91425" tIns="91425"/>
          <a:lstStyle>
            <a:lvl1pPr indent="0" lvl="0" marL="0" marR="0" rtl="0" algn="l">
              <a:spcBef>
                <a:spcPts val="0"/>
              </a:spcBef>
              <a:defRPr/>
            </a:lvl1pPr>
            <a:lvl2pPr indent="0" lvl="1" marL="0" marR="0" rtl="0" algn="l">
              <a:spcBef>
                <a:spcPts val="0"/>
              </a:spcBef>
              <a:defRPr/>
            </a:lvl2pPr>
            <a:lvl3pPr indent="0" lvl="2" marL="0" marR="0" rtl="0" algn="l">
              <a:spcBef>
                <a:spcPts val="0"/>
              </a:spcBef>
              <a:defRPr/>
            </a:lvl3pPr>
            <a:lvl4pPr indent="0" lvl="3" marL="0" marR="0" rtl="0" algn="l">
              <a:spcBef>
                <a:spcPts val="0"/>
              </a:spcBef>
              <a:defRPr/>
            </a:lvl4pPr>
            <a:lvl5pPr indent="0" lvl="4" marL="0" marR="0" rtl="0" algn="l">
              <a:spcBef>
                <a:spcPts val="0"/>
              </a:spcBef>
              <a:defRPr/>
            </a:lvl5pPr>
            <a:lvl6pPr indent="0" lvl="5" marL="0" marR="0" rtl="0" algn="l">
              <a:spcBef>
                <a:spcPts val="0"/>
              </a:spcBef>
              <a:defRPr/>
            </a:lvl6pPr>
            <a:lvl7pPr indent="0" lvl="6" marL="0" marR="0" rtl="0" algn="l">
              <a:spcBef>
                <a:spcPts val="0"/>
              </a:spcBef>
              <a:defRPr/>
            </a:lvl7pPr>
            <a:lvl8pPr indent="0" lvl="7" marL="0" marR="0" rtl="0" algn="l">
              <a:spcBef>
                <a:spcPts val="0"/>
              </a:spcBef>
              <a:defRPr/>
            </a:lvl8pPr>
            <a:lvl9pPr indent="0" lvl="8" marL="0" marR="0" rtl="0" algn="l">
              <a:spcBef>
                <a:spcPts val="0"/>
              </a:spcBef>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104" name="Shape 104"/>
        <p:cNvGrpSpPr/>
        <p:nvPr/>
      </p:nvGrpSpPr>
      <p:grpSpPr>
        <a:xfrm>
          <a:off x="0" y="0"/>
          <a:ext cx="0" cy="0"/>
          <a:chOff x="0" y="0"/>
          <a:chExt cx="0" cy="0"/>
        </a:xfrm>
      </p:grpSpPr>
      <p:sp>
        <p:nvSpPr>
          <p:cNvPr id="105" name="Shape 105"/>
          <p:cNvSpPr txBox="1"/>
          <p:nvPr>
            <p:ph idx="12" type="sldNum"/>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
        <p:nvSpPr>
          <p:cNvPr id="106" name="Shape 106"/>
          <p:cNvSpPr txBox="1"/>
          <p:nvPr>
            <p:ph idx="11" type="ftr"/>
          </p:nvPr>
        </p:nvSpPr>
        <p:spPr>
          <a:xfrm>
            <a:off x="1143000" y="6248400"/>
            <a:ext cx="5486399" cy="457200"/>
          </a:xfrm>
          <a:prstGeom prst="rect">
            <a:avLst/>
          </a:prstGeom>
          <a:noFill/>
          <a:ln>
            <a:noFill/>
          </a:ln>
        </p:spPr>
        <p:txBody>
          <a:bodyPr anchorCtr="0" anchor="b" bIns="91425" lIns="91425" rIns="91425" tIns="91425"/>
          <a:lstStyle>
            <a:lvl1pPr indent="0" lvl="0" marL="0" marR="0" rtl="0" algn="l">
              <a:spcBef>
                <a:spcPts val="0"/>
              </a:spcBef>
              <a:defRPr/>
            </a:lvl1pPr>
            <a:lvl2pPr indent="0" lvl="1" marL="0" marR="0" rtl="0" algn="l">
              <a:spcBef>
                <a:spcPts val="0"/>
              </a:spcBef>
              <a:defRPr/>
            </a:lvl2pPr>
            <a:lvl3pPr indent="0" lvl="2" marL="0" marR="0" rtl="0" algn="l">
              <a:spcBef>
                <a:spcPts val="0"/>
              </a:spcBef>
              <a:defRPr/>
            </a:lvl3pPr>
            <a:lvl4pPr indent="0" lvl="3" marL="0" marR="0" rtl="0" algn="l">
              <a:spcBef>
                <a:spcPts val="0"/>
              </a:spcBef>
              <a:defRPr/>
            </a:lvl4pPr>
            <a:lvl5pPr indent="0" lvl="4" marL="0" marR="0" rtl="0" algn="l">
              <a:spcBef>
                <a:spcPts val="0"/>
              </a:spcBef>
              <a:defRPr/>
            </a:lvl5pPr>
            <a:lvl6pPr indent="0" lvl="5" marL="0" marR="0" rtl="0" algn="l">
              <a:spcBef>
                <a:spcPts val="0"/>
              </a:spcBef>
              <a:defRPr/>
            </a:lvl6pPr>
            <a:lvl7pPr indent="0" lvl="6" marL="0" marR="0" rtl="0" algn="l">
              <a:spcBef>
                <a:spcPts val="0"/>
              </a:spcBef>
              <a:defRPr/>
            </a:lvl7pPr>
            <a:lvl8pPr indent="0" lvl="7" marL="0" marR="0" rtl="0" algn="l">
              <a:spcBef>
                <a:spcPts val="0"/>
              </a:spcBef>
              <a:defRPr/>
            </a:lvl8pPr>
            <a:lvl9pPr indent="0" lvl="8" marL="0" marR="0" rtl="0" algn="l">
              <a:spcBef>
                <a:spcPts val="0"/>
              </a:spcBef>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107" name="Shape 107"/>
        <p:cNvGrpSpPr/>
        <p:nvPr/>
      </p:nvGrpSpPr>
      <p:grpSpPr>
        <a:xfrm>
          <a:off x="0" y="0"/>
          <a:ext cx="0" cy="0"/>
          <a:chOff x="0" y="0"/>
          <a:chExt cx="0" cy="0"/>
        </a:xfrm>
      </p:grpSpPr>
      <p:sp>
        <p:nvSpPr>
          <p:cNvPr id="108" name="Shape 108"/>
          <p:cNvSpPr txBox="1"/>
          <p:nvPr>
            <p:ph type="title"/>
          </p:nvPr>
        </p:nvSpPr>
        <p:spPr>
          <a:xfrm>
            <a:off x="1219200" y="990600"/>
            <a:ext cx="6705599" cy="633412"/>
          </a:xfrm>
          <a:prstGeom prst="rect">
            <a:avLst/>
          </a:prstGeom>
          <a:noFill/>
          <a:ln>
            <a:noFill/>
          </a:ln>
        </p:spPr>
        <p:txBody>
          <a:bodyPr anchorCtr="0" anchor="b" bIns="91425" lIns="91425" rIns="91425" tIns="91425"/>
          <a:lstStyle>
            <a:lvl1pPr lvl="0" rtl="0" algn="l">
              <a:spcBef>
                <a:spcPts val="0"/>
              </a:spcBef>
              <a:spcAft>
                <a:spcPts val="0"/>
              </a:spcAft>
              <a:defRPr/>
            </a:lvl1pPr>
            <a:lvl2pPr lvl="1" rtl="0" algn="l">
              <a:spcBef>
                <a:spcPts val="0"/>
              </a:spcBef>
              <a:spcAft>
                <a:spcPts val="0"/>
              </a:spcAft>
              <a:defRPr/>
            </a:lvl2pPr>
            <a:lvl3pPr lvl="2" rtl="0" algn="l">
              <a:spcBef>
                <a:spcPts val="0"/>
              </a:spcBef>
              <a:spcAft>
                <a:spcPts val="0"/>
              </a:spcAft>
              <a:defRPr/>
            </a:lvl3pPr>
            <a:lvl4pPr lvl="3" rtl="0" algn="l">
              <a:spcBef>
                <a:spcPts val="0"/>
              </a:spcBef>
              <a:spcAft>
                <a:spcPts val="0"/>
              </a:spcAft>
              <a:defRPr/>
            </a:lvl4pPr>
            <a:lvl5pPr lvl="4" rtl="0" algn="l">
              <a:spcBef>
                <a:spcPts val="0"/>
              </a:spcBef>
              <a:spcAft>
                <a:spcPts val="0"/>
              </a:spcAft>
              <a:defRPr/>
            </a:lvl5pPr>
            <a:lvl6pPr lvl="5" marL="457200" rtl="0" algn="l">
              <a:spcBef>
                <a:spcPts val="0"/>
              </a:spcBef>
              <a:spcAft>
                <a:spcPts val="0"/>
              </a:spcAft>
              <a:defRPr/>
            </a:lvl6pPr>
            <a:lvl7pPr lvl="6" marL="914400" rtl="0" algn="l">
              <a:spcBef>
                <a:spcPts val="0"/>
              </a:spcBef>
              <a:spcAft>
                <a:spcPts val="0"/>
              </a:spcAft>
              <a:defRPr/>
            </a:lvl7pPr>
            <a:lvl8pPr lvl="7" marL="1371600" rtl="0" algn="l">
              <a:spcBef>
                <a:spcPts val="0"/>
              </a:spcBef>
              <a:spcAft>
                <a:spcPts val="0"/>
              </a:spcAft>
              <a:defRPr/>
            </a:lvl8pPr>
            <a:lvl9pPr lvl="8" marL="1828800" rtl="0" algn="l">
              <a:spcBef>
                <a:spcPts val="0"/>
              </a:spcBef>
              <a:spcAft>
                <a:spcPts val="0"/>
              </a:spcAft>
              <a:defRPr/>
            </a:lvl9pPr>
          </a:lstStyle>
          <a:p/>
        </p:txBody>
      </p:sp>
      <p:sp>
        <p:nvSpPr>
          <p:cNvPr id="109" name="Shape 109"/>
          <p:cNvSpPr txBox="1"/>
          <p:nvPr>
            <p:ph idx="12" type="sldNum"/>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
        <p:nvSpPr>
          <p:cNvPr id="110" name="Shape 110"/>
          <p:cNvSpPr txBox="1"/>
          <p:nvPr>
            <p:ph idx="11" type="ftr"/>
          </p:nvPr>
        </p:nvSpPr>
        <p:spPr>
          <a:xfrm>
            <a:off x="1143000" y="6248400"/>
            <a:ext cx="5486399" cy="457200"/>
          </a:xfrm>
          <a:prstGeom prst="rect">
            <a:avLst/>
          </a:prstGeom>
          <a:noFill/>
          <a:ln>
            <a:noFill/>
          </a:ln>
        </p:spPr>
        <p:txBody>
          <a:bodyPr anchorCtr="0" anchor="b" bIns="91425" lIns="91425" rIns="91425" tIns="91425"/>
          <a:lstStyle>
            <a:lvl1pPr indent="0" lvl="0" marL="0" marR="0" rtl="0" algn="l">
              <a:spcBef>
                <a:spcPts val="0"/>
              </a:spcBef>
              <a:defRPr/>
            </a:lvl1pPr>
            <a:lvl2pPr indent="0" lvl="1" marL="0" marR="0" rtl="0" algn="l">
              <a:spcBef>
                <a:spcPts val="0"/>
              </a:spcBef>
              <a:defRPr/>
            </a:lvl2pPr>
            <a:lvl3pPr indent="0" lvl="2" marL="0" marR="0" rtl="0" algn="l">
              <a:spcBef>
                <a:spcPts val="0"/>
              </a:spcBef>
              <a:defRPr/>
            </a:lvl3pPr>
            <a:lvl4pPr indent="0" lvl="3" marL="0" marR="0" rtl="0" algn="l">
              <a:spcBef>
                <a:spcPts val="0"/>
              </a:spcBef>
              <a:defRPr/>
            </a:lvl4pPr>
            <a:lvl5pPr indent="0" lvl="4" marL="0" marR="0" rtl="0" algn="l">
              <a:spcBef>
                <a:spcPts val="0"/>
              </a:spcBef>
              <a:defRPr/>
            </a:lvl5pPr>
            <a:lvl6pPr indent="0" lvl="5" marL="0" marR="0" rtl="0" algn="l">
              <a:spcBef>
                <a:spcPts val="0"/>
              </a:spcBef>
              <a:defRPr/>
            </a:lvl6pPr>
            <a:lvl7pPr indent="0" lvl="6" marL="0" marR="0" rtl="0" algn="l">
              <a:spcBef>
                <a:spcPts val="0"/>
              </a:spcBef>
              <a:defRPr/>
            </a:lvl7pPr>
            <a:lvl8pPr indent="0" lvl="7" marL="0" marR="0" rtl="0" algn="l">
              <a:spcBef>
                <a:spcPts val="0"/>
              </a:spcBef>
              <a:defRPr/>
            </a:lvl8pPr>
            <a:lvl9pPr indent="0" lvl="8" marL="0" marR="0" rtl="0" algn="l">
              <a:spcBef>
                <a:spcPts val="0"/>
              </a:spcBef>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111" name="Shape 111"/>
        <p:cNvGrpSpPr/>
        <p:nvPr/>
      </p:nvGrpSpPr>
      <p:grpSpPr>
        <a:xfrm>
          <a:off x="0" y="0"/>
          <a:ext cx="0" cy="0"/>
          <a:chOff x="0" y="0"/>
          <a:chExt cx="0" cy="0"/>
        </a:xfrm>
      </p:grpSpPr>
      <p:sp>
        <p:nvSpPr>
          <p:cNvPr id="112" name="Shape 112"/>
          <p:cNvSpPr txBox="1"/>
          <p:nvPr>
            <p:ph type="title"/>
          </p:nvPr>
        </p:nvSpPr>
        <p:spPr>
          <a:xfrm>
            <a:off x="457200" y="274637"/>
            <a:ext cx="8229600" cy="1143000"/>
          </a:xfrm>
          <a:prstGeom prst="rect">
            <a:avLst/>
          </a:prstGeom>
          <a:noFill/>
          <a:ln>
            <a:noFill/>
          </a:ln>
        </p:spPr>
        <p:txBody>
          <a:bodyPr anchorCtr="0" anchor="b"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13" name="Shape 113"/>
          <p:cNvSpPr txBox="1"/>
          <p:nvPr>
            <p:ph idx="1" type="body"/>
          </p:nvPr>
        </p:nvSpPr>
        <p:spPr>
          <a:xfrm>
            <a:off x="457200" y="1535112"/>
            <a:ext cx="4040187" cy="639762"/>
          </a:xfrm>
          <a:prstGeom prst="rect">
            <a:avLst/>
          </a:prstGeom>
          <a:noFill/>
          <a:ln>
            <a:noFill/>
          </a:ln>
        </p:spPr>
        <p:txBody>
          <a:bodyPr anchorCtr="0" anchor="b" bIns="91425" lIns="91425" rIns="91425" tIns="91425"/>
          <a:lstStyle>
            <a:lvl1pPr indent="0" lvl="0" marL="0" rtl="0">
              <a:spcBef>
                <a:spcPts val="0"/>
              </a:spcBef>
              <a:buFont typeface="Helvetica Neue"/>
              <a:buNone/>
              <a:defRPr/>
            </a:lvl1pPr>
            <a:lvl2pPr indent="0" lvl="1" marL="457200" rtl="0">
              <a:spcBef>
                <a:spcPts val="0"/>
              </a:spcBef>
              <a:buFont typeface="Helvetica Neue"/>
              <a:buNone/>
              <a:defRPr/>
            </a:lvl2pPr>
            <a:lvl3pPr indent="0" lvl="2" marL="914400" rtl="0">
              <a:spcBef>
                <a:spcPts val="0"/>
              </a:spcBef>
              <a:buFont typeface="Helvetica Neue"/>
              <a:buNone/>
              <a:defRPr/>
            </a:lvl3pPr>
            <a:lvl4pPr indent="0" lvl="3" marL="1371600" rtl="0">
              <a:spcBef>
                <a:spcPts val="0"/>
              </a:spcBef>
              <a:buFont typeface="Helvetica Neue"/>
              <a:buNone/>
              <a:defRPr/>
            </a:lvl4pPr>
            <a:lvl5pPr indent="0" lvl="4" marL="1828800" rtl="0">
              <a:spcBef>
                <a:spcPts val="0"/>
              </a:spcBef>
              <a:buFont typeface="Helvetica Neue"/>
              <a:buNone/>
              <a:defRPr/>
            </a:lvl5pPr>
            <a:lvl6pPr indent="0" lvl="5" marL="2286000" rtl="0">
              <a:spcBef>
                <a:spcPts val="0"/>
              </a:spcBef>
              <a:buFont typeface="Helvetica Neue"/>
              <a:buNone/>
              <a:defRPr/>
            </a:lvl6pPr>
            <a:lvl7pPr indent="0" lvl="6" marL="2743200" rtl="0">
              <a:spcBef>
                <a:spcPts val="0"/>
              </a:spcBef>
              <a:buFont typeface="Helvetica Neue"/>
              <a:buNone/>
              <a:defRPr/>
            </a:lvl7pPr>
            <a:lvl8pPr indent="0" lvl="7" marL="3200400" rtl="0">
              <a:spcBef>
                <a:spcPts val="0"/>
              </a:spcBef>
              <a:buFont typeface="Helvetica Neue"/>
              <a:buNone/>
              <a:defRPr/>
            </a:lvl8pPr>
            <a:lvl9pPr indent="0" lvl="8" marL="3657600" rtl="0">
              <a:spcBef>
                <a:spcPts val="0"/>
              </a:spcBef>
              <a:buFont typeface="Helvetica Neue"/>
              <a:buNone/>
              <a:defRPr/>
            </a:lvl9pPr>
          </a:lstStyle>
          <a:p/>
        </p:txBody>
      </p:sp>
      <p:sp>
        <p:nvSpPr>
          <p:cNvPr id="114" name="Shape 114"/>
          <p:cNvSpPr txBox="1"/>
          <p:nvPr>
            <p:ph idx="2" type="body"/>
          </p:nvPr>
        </p:nvSpPr>
        <p:spPr>
          <a:xfrm>
            <a:off x="457200" y="2174875"/>
            <a:ext cx="4040187" cy="3951287"/>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15" name="Shape 115"/>
          <p:cNvSpPr txBox="1"/>
          <p:nvPr>
            <p:ph idx="3" type="body"/>
          </p:nvPr>
        </p:nvSpPr>
        <p:spPr>
          <a:xfrm>
            <a:off x="4645025" y="1535112"/>
            <a:ext cx="4041774" cy="639762"/>
          </a:xfrm>
          <a:prstGeom prst="rect">
            <a:avLst/>
          </a:prstGeom>
          <a:noFill/>
          <a:ln>
            <a:noFill/>
          </a:ln>
        </p:spPr>
        <p:txBody>
          <a:bodyPr anchorCtr="0" anchor="b" bIns="91425" lIns="91425" rIns="91425" tIns="91425"/>
          <a:lstStyle>
            <a:lvl1pPr indent="0" lvl="0" marL="0" rtl="0">
              <a:spcBef>
                <a:spcPts val="0"/>
              </a:spcBef>
              <a:buFont typeface="Helvetica Neue"/>
              <a:buNone/>
              <a:defRPr/>
            </a:lvl1pPr>
            <a:lvl2pPr indent="0" lvl="1" marL="457200" rtl="0">
              <a:spcBef>
                <a:spcPts val="0"/>
              </a:spcBef>
              <a:buFont typeface="Helvetica Neue"/>
              <a:buNone/>
              <a:defRPr/>
            </a:lvl2pPr>
            <a:lvl3pPr indent="0" lvl="2" marL="914400" rtl="0">
              <a:spcBef>
                <a:spcPts val="0"/>
              </a:spcBef>
              <a:buFont typeface="Helvetica Neue"/>
              <a:buNone/>
              <a:defRPr/>
            </a:lvl3pPr>
            <a:lvl4pPr indent="0" lvl="3" marL="1371600" rtl="0">
              <a:spcBef>
                <a:spcPts val="0"/>
              </a:spcBef>
              <a:buFont typeface="Helvetica Neue"/>
              <a:buNone/>
              <a:defRPr/>
            </a:lvl4pPr>
            <a:lvl5pPr indent="0" lvl="4" marL="1828800" rtl="0">
              <a:spcBef>
                <a:spcPts val="0"/>
              </a:spcBef>
              <a:buFont typeface="Helvetica Neue"/>
              <a:buNone/>
              <a:defRPr/>
            </a:lvl5pPr>
            <a:lvl6pPr indent="0" lvl="5" marL="2286000" rtl="0">
              <a:spcBef>
                <a:spcPts val="0"/>
              </a:spcBef>
              <a:buFont typeface="Helvetica Neue"/>
              <a:buNone/>
              <a:defRPr/>
            </a:lvl6pPr>
            <a:lvl7pPr indent="0" lvl="6" marL="2743200" rtl="0">
              <a:spcBef>
                <a:spcPts val="0"/>
              </a:spcBef>
              <a:buFont typeface="Helvetica Neue"/>
              <a:buNone/>
              <a:defRPr/>
            </a:lvl7pPr>
            <a:lvl8pPr indent="0" lvl="7" marL="3200400" rtl="0">
              <a:spcBef>
                <a:spcPts val="0"/>
              </a:spcBef>
              <a:buFont typeface="Helvetica Neue"/>
              <a:buNone/>
              <a:defRPr/>
            </a:lvl8pPr>
            <a:lvl9pPr indent="0" lvl="8" marL="3657600" rtl="0">
              <a:spcBef>
                <a:spcPts val="0"/>
              </a:spcBef>
              <a:buFont typeface="Helvetica Neue"/>
              <a:buNone/>
              <a:defRPr/>
            </a:lvl9pPr>
          </a:lstStyle>
          <a:p/>
        </p:txBody>
      </p:sp>
      <p:sp>
        <p:nvSpPr>
          <p:cNvPr id="116" name="Shape 116"/>
          <p:cNvSpPr txBox="1"/>
          <p:nvPr>
            <p:ph idx="4" type="body"/>
          </p:nvPr>
        </p:nvSpPr>
        <p:spPr>
          <a:xfrm>
            <a:off x="4645025" y="2174875"/>
            <a:ext cx="4041774" cy="3951287"/>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17" name="Shape 117"/>
          <p:cNvSpPr txBox="1"/>
          <p:nvPr>
            <p:ph idx="12" type="sldNum"/>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
        <p:nvSpPr>
          <p:cNvPr id="118" name="Shape 118"/>
          <p:cNvSpPr txBox="1"/>
          <p:nvPr>
            <p:ph idx="11" type="ftr"/>
          </p:nvPr>
        </p:nvSpPr>
        <p:spPr>
          <a:xfrm>
            <a:off x="1143000" y="6248400"/>
            <a:ext cx="5486399" cy="457200"/>
          </a:xfrm>
          <a:prstGeom prst="rect">
            <a:avLst/>
          </a:prstGeom>
          <a:noFill/>
          <a:ln>
            <a:noFill/>
          </a:ln>
        </p:spPr>
        <p:txBody>
          <a:bodyPr anchorCtr="0" anchor="b" bIns="91425" lIns="91425" rIns="91425" tIns="91425"/>
          <a:lstStyle>
            <a:lvl1pPr indent="0" lvl="0" marL="0" marR="0" rtl="0" algn="l">
              <a:spcBef>
                <a:spcPts val="0"/>
              </a:spcBef>
              <a:defRPr/>
            </a:lvl1pPr>
            <a:lvl2pPr indent="0" lvl="1" marL="0" marR="0" rtl="0" algn="l">
              <a:spcBef>
                <a:spcPts val="0"/>
              </a:spcBef>
              <a:defRPr/>
            </a:lvl2pPr>
            <a:lvl3pPr indent="0" lvl="2" marL="0" marR="0" rtl="0" algn="l">
              <a:spcBef>
                <a:spcPts val="0"/>
              </a:spcBef>
              <a:defRPr/>
            </a:lvl3pPr>
            <a:lvl4pPr indent="0" lvl="3" marL="0" marR="0" rtl="0" algn="l">
              <a:spcBef>
                <a:spcPts val="0"/>
              </a:spcBef>
              <a:defRPr/>
            </a:lvl4pPr>
            <a:lvl5pPr indent="0" lvl="4" marL="0" marR="0" rtl="0" algn="l">
              <a:spcBef>
                <a:spcPts val="0"/>
              </a:spcBef>
              <a:defRPr/>
            </a:lvl5pPr>
            <a:lvl6pPr indent="0" lvl="5" marL="0" marR="0" rtl="0" algn="l">
              <a:spcBef>
                <a:spcPts val="0"/>
              </a:spcBef>
              <a:defRPr/>
            </a:lvl6pPr>
            <a:lvl7pPr indent="0" lvl="6" marL="0" marR="0" rtl="0" algn="l">
              <a:spcBef>
                <a:spcPts val="0"/>
              </a:spcBef>
              <a:defRPr/>
            </a:lvl7pPr>
            <a:lvl8pPr indent="0" lvl="7" marL="0" marR="0" rtl="0" algn="l">
              <a:spcBef>
                <a:spcPts val="0"/>
              </a:spcBef>
              <a:defRPr/>
            </a:lvl8pPr>
            <a:lvl9pPr indent="0" lvl="8" marL="0" marR="0" rtl="0" algn="l">
              <a:spcBef>
                <a:spcPts val="0"/>
              </a:spcBef>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119" name="Shape 119"/>
        <p:cNvGrpSpPr/>
        <p:nvPr/>
      </p:nvGrpSpPr>
      <p:grpSpPr>
        <a:xfrm>
          <a:off x="0" y="0"/>
          <a:ext cx="0" cy="0"/>
          <a:chOff x="0" y="0"/>
          <a:chExt cx="0" cy="0"/>
        </a:xfrm>
      </p:grpSpPr>
      <p:sp>
        <p:nvSpPr>
          <p:cNvPr id="120" name="Shape 120"/>
          <p:cNvSpPr txBox="1"/>
          <p:nvPr>
            <p:ph type="title"/>
          </p:nvPr>
        </p:nvSpPr>
        <p:spPr>
          <a:xfrm>
            <a:off x="1219200" y="990600"/>
            <a:ext cx="6705599" cy="633412"/>
          </a:xfrm>
          <a:prstGeom prst="rect">
            <a:avLst/>
          </a:prstGeom>
          <a:noFill/>
          <a:ln>
            <a:noFill/>
          </a:ln>
        </p:spPr>
        <p:txBody>
          <a:bodyPr anchorCtr="0" anchor="b" bIns="91425" lIns="91425" rIns="91425" tIns="91425"/>
          <a:lstStyle>
            <a:lvl1pPr lvl="0" rtl="0" algn="l">
              <a:spcBef>
                <a:spcPts val="0"/>
              </a:spcBef>
              <a:spcAft>
                <a:spcPts val="0"/>
              </a:spcAft>
              <a:defRPr/>
            </a:lvl1pPr>
            <a:lvl2pPr lvl="1" rtl="0" algn="l">
              <a:spcBef>
                <a:spcPts val="0"/>
              </a:spcBef>
              <a:spcAft>
                <a:spcPts val="0"/>
              </a:spcAft>
              <a:defRPr/>
            </a:lvl2pPr>
            <a:lvl3pPr lvl="2" rtl="0" algn="l">
              <a:spcBef>
                <a:spcPts val="0"/>
              </a:spcBef>
              <a:spcAft>
                <a:spcPts val="0"/>
              </a:spcAft>
              <a:defRPr/>
            </a:lvl3pPr>
            <a:lvl4pPr lvl="3" rtl="0" algn="l">
              <a:spcBef>
                <a:spcPts val="0"/>
              </a:spcBef>
              <a:spcAft>
                <a:spcPts val="0"/>
              </a:spcAft>
              <a:defRPr/>
            </a:lvl4pPr>
            <a:lvl5pPr lvl="4" rtl="0" algn="l">
              <a:spcBef>
                <a:spcPts val="0"/>
              </a:spcBef>
              <a:spcAft>
                <a:spcPts val="0"/>
              </a:spcAft>
              <a:defRPr/>
            </a:lvl5pPr>
            <a:lvl6pPr lvl="5" marL="457200" rtl="0" algn="l">
              <a:spcBef>
                <a:spcPts val="0"/>
              </a:spcBef>
              <a:spcAft>
                <a:spcPts val="0"/>
              </a:spcAft>
              <a:defRPr/>
            </a:lvl6pPr>
            <a:lvl7pPr lvl="6" marL="914400" rtl="0" algn="l">
              <a:spcBef>
                <a:spcPts val="0"/>
              </a:spcBef>
              <a:spcAft>
                <a:spcPts val="0"/>
              </a:spcAft>
              <a:defRPr/>
            </a:lvl7pPr>
            <a:lvl8pPr lvl="7" marL="1371600" rtl="0" algn="l">
              <a:spcBef>
                <a:spcPts val="0"/>
              </a:spcBef>
              <a:spcAft>
                <a:spcPts val="0"/>
              </a:spcAft>
              <a:defRPr/>
            </a:lvl8pPr>
            <a:lvl9pPr lvl="8" marL="1828800" rtl="0" algn="l">
              <a:spcBef>
                <a:spcPts val="0"/>
              </a:spcBef>
              <a:spcAft>
                <a:spcPts val="0"/>
              </a:spcAft>
              <a:defRPr/>
            </a:lvl9pPr>
          </a:lstStyle>
          <a:p/>
        </p:txBody>
      </p:sp>
      <p:sp>
        <p:nvSpPr>
          <p:cNvPr id="121" name="Shape 121"/>
          <p:cNvSpPr txBox="1"/>
          <p:nvPr>
            <p:ph idx="1" type="body"/>
          </p:nvPr>
        </p:nvSpPr>
        <p:spPr>
          <a:xfrm>
            <a:off x="1828800" y="1905000"/>
            <a:ext cx="3390900" cy="4190999"/>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22" name="Shape 122"/>
          <p:cNvSpPr txBox="1"/>
          <p:nvPr>
            <p:ph idx="2" type="body"/>
          </p:nvPr>
        </p:nvSpPr>
        <p:spPr>
          <a:xfrm>
            <a:off x="5372100" y="1905000"/>
            <a:ext cx="3390900" cy="4190999"/>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23" name="Shape 123"/>
          <p:cNvSpPr txBox="1"/>
          <p:nvPr>
            <p:ph idx="12" type="sldNum"/>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
        <p:nvSpPr>
          <p:cNvPr id="124" name="Shape 124"/>
          <p:cNvSpPr txBox="1"/>
          <p:nvPr>
            <p:ph idx="11" type="ftr"/>
          </p:nvPr>
        </p:nvSpPr>
        <p:spPr>
          <a:xfrm>
            <a:off x="1143000" y="6248400"/>
            <a:ext cx="5486399" cy="457200"/>
          </a:xfrm>
          <a:prstGeom prst="rect">
            <a:avLst/>
          </a:prstGeom>
          <a:noFill/>
          <a:ln>
            <a:noFill/>
          </a:ln>
        </p:spPr>
        <p:txBody>
          <a:bodyPr anchorCtr="0" anchor="b" bIns="91425" lIns="91425" rIns="91425" tIns="91425"/>
          <a:lstStyle>
            <a:lvl1pPr indent="0" lvl="0" marL="0" marR="0" rtl="0" algn="l">
              <a:spcBef>
                <a:spcPts val="0"/>
              </a:spcBef>
              <a:defRPr/>
            </a:lvl1pPr>
            <a:lvl2pPr indent="0" lvl="1" marL="0" marR="0" rtl="0" algn="l">
              <a:spcBef>
                <a:spcPts val="0"/>
              </a:spcBef>
              <a:defRPr/>
            </a:lvl2pPr>
            <a:lvl3pPr indent="0" lvl="2" marL="0" marR="0" rtl="0" algn="l">
              <a:spcBef>
                <a:spcPts val="0"/>
              </a:spcBef>
              <a:defRPr/>
            </a:lvl3pPr>
            <a:lvl4pPr indent="0" lvl="3" marL="0" marR="0" rtl="0" algn="l">
              <a:spcBef>
                <a:spcPts val="0"/>
              </a:spcBef>
              <a:defRPr/>
            </a:lvl4pPr>
            <a:lvl5pPr indent="0" lvl="4" marL="0" marR="0" rtl="0" algn="l">
              <a:spcBef>
                <a:spcPts val="0"/>
              </a:spcBef>
              <a:defRPr/>
            </a:lvl5pPr>
            <a:lvl6pPr indent="0" lvl="5" marL="0" marR="0" rtl="0" algn="l">
              <a:spcBef>
                <a:spcPts val="0"/>
              </a:spcBef>
              <a:defRPr/>
            </a:lvl6pPr>
            <a:lvl7pPr indent="0" lvl="6" marL="0" marR="0" rtl="0" algn="l">
              <a:spcBef>
                <a:spcPts val="0"/>
              </a:spcBef>
              <a:defRPr/>
            </a:lvl7pPr>
            <a:lvl8pPr indent="0" lvl="7" marL="0" marR="0" rtl="0" algn="l">
              <a:spcBef>
                <a:spcPts val="0"/>
              </a:spcBef>
              <a:defRPr/>
            </a:lvl8pPr>
            <a:lvl9pPr indent="0" lvl="8" marL="0" marR="0" rtl="0" algn="l">
              <a:spcBef>
                <a:spcPts val="0"/>
              </a:spcBef>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25" name="Shape 125"/>
        <p:cNvGrpSpPr/>
        <p:nvPr/>
      </p:nvGrpSpPr>
      <p:grpSpPr>
        <a:xfrm>
          <a:off x="0" y="0"/>
          <a:ext cx="0" cy="0"/>
          <a:chOff x="0" y="0"/>
          <a:chExt cx="0" cy="0"/>
        </a:xfrm>
      </p:grpSpPr>
      <p:sp>
        <p:nvSpPr>
          <p:cNvPr id="126" name="Shape 126"/>
          <p:cNvSpPr txBox="1"/>
          <p:nvPr>
            <p:ph type="title"/>
          </p:nvPr>
        </p:nvSpPr>
        <p:spPr>
          <a:xfrm>
            <a:off x="722312" y="4406900"/>
            <a:ext cx="7772400" cy="1362075"/>
          </a:xfrm>
          <a:prstGeom prst="rect">
            <a:avLst/>
          </a:prstGeom>
          <a:noFill/>
          <a:ln>
            <a:noFill/>
          </a:ln>
        </p:spPr>
        <p:txBody>
          <a:bodyPr anchorCtr="0" anchor="t"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27" name="Shape 127"/>
          <p:cNvSpPr txBox="1"/>
          <p:nvPr>
            <p:ph idx="1" type="body"/>
          </p:nvPr>
        </p:nvSpPr>
        <p:spPr>
          <a:xfrm>
            <a:off x="722312" y="2906713"/>
            <a:ext cx="7772400" cy="1500187"/>
          </a:xfrm>
          <a:prstGeom prst="rect">
            <a:avLst/>
          </a:prstGeom>
          <a:noFill/>
          <a:ln>
            <a:noFill/>
          </a:ln>
        </p:spPr>
        <p:txBody>
          <a:bodyPr anchorCtr="0" anchor="b" bIns="91425" lIns="91425" rIns="91425" tIns="91425"/>
          <a:lstStyle>
            <a:lvl1pPr indent="0" lvl="0" marL="0" rtl="0">
              <a:spcBef>
                <a:spcPts val="0"/>
              </a:spcBef>
              <a:buFont typeface="Helvetica Neue"/>
              <a:buNone/>
              <a:defRPr/>
            </a:lvl1pPr>
            <a:lvl2pPr indent="0" lvl="1" marL="457200" rtl="0">
              <a:spcBef>
                <a:spcPts val="0"/>
              </a:spcBef>
              <a:buFont typeface="Helvetica Neue"/>
              <a:buNone/>
              <a:defRPr/>
            </a:lvl2pPr>
            <a:lvl3pPr indent="0" lvl="2" marL="914400" rtl="0">
              <a:spcBef>
                <a:spcPts val="0"/>
              </a:spcBef>
              <a:buFont typeface="Helvetica Neue"/>
              <a:buNone/>
              <a:defRPr/>
            </a:lvl3pPr>
            <a:lvl4pPr indent="0" lvl="3" marL="1371600" rtl="0">
              <a:spcBef>
                <a:spcPts val="0"/>
              </a:spcBef>
              <a:buFont typeface="Helvetica Neue"/>
              <a:buNone/>
              <a:defRPr/>
            </a:lvl4pPr>
            <a:lvl5pPr indent="0" lvl="4" marL="1828800" rtl="0">
              <a:spcBef>
                <a:spcPts val="0"/>
              </a:spcBef>
              <a:buFont typeface="Helvetica Neue"/>
              <a:buNone/>
              <a:defRPr/>
            </a:lvl5pPr>
            <a:lvl6pPr indent="0" lvl="5" marL="2286000" rtl="0">
              <a:spcBef>
                <a:spcPts val="0"/>
              </a:spcBef>
              <a:buFont typeface="Helvetica Neue"/>
              <a:buNone/>
              <a:defRPr/>
            </a:lvl6pPr>
            <a:lvl7pPr indent="0" lvl="6" marL="2743200" rtl="0">
              <a:spcBef>
                <a:spcPts val="0"/>
              </a:spcBef>
              <a:buFont typeface="Helvetica Neue"/>
              <a:buNone/>
              <a:defRPr/>
            </a:lvl7pPr>
            <a:lvl8pPr indent="0" lvl="7" marL="3200400" rtl="0">
              <a:spcBef>
                <a:spcPts val="0"/>
              </a:spcBef>
              <a:buFont typeface="Helvetica Neue"/>
              <a:buNone/>
              <a:defRPr/>
            </a:lvl8pPr>
            <a:lvl9pPr indent="0" lvl="8" marL="3657600" rtl="0">
              <a:spcBef>
                <a:spcPts val="0"/>
              </a:spcBef>
              <a:buFont typeface="Helvetica Neue"/>
              <a:buNone/>
              <a:defRPr/>
            </a:lvl9pPr>
          </a:lstStyle>
          <a:p/>
        </p:txBody>
      </p:sp>
      <p:sp>
        <p:nvSpPr>
          <p:cNvPr id="128" name="Shape 128"/>
          <p:cNvSpPr txBox="1"/>
          <p:nvPr>
            <p:ph idx="12" type="sldNum"/>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
        <p:nvSpPr>
          <p:cNvPr id="129" name="Shape 129"/>
          <p:cNvSpPr txBox="1"/>
          <p:nvPr>
            <p:ph idx="11" type="ftr"/>
          </p:nvPr>
        </p:nvSpPr>
        <p:spPr>
          <a:xfrm>
            <a:off x="1143000" y="6248400"/>
            <a:ext cx="5486399" cy="457200"/>
          </a:xfrm>
          <a:prstGeom prst="rect">
            <a:avLst/>
          </a:prstGeom>
          <a:noFill/>
          <a:ln>
            <a:noFill/>
          </a:ln>
        </p:spPr>
        <p:txBody>
          <a:bodyPr anchorCtr="0" anchor="b" bIns="91425" lIns="91425" rIns="91425" tIns="91425"/>
          <a:lstStyle>
            <a:lvl1pPr indent="0" lvl="0" marL="0" marR="0" rtl="0" algn="l">
              <a:spcBef>
                <a:spcPts val="0"/>
              </a:spcBef>
              <a:defRPr/>
            </a:lvl1pPr>
            <a:lvl2pPr indent="0" lvl="1" marL="0" marR="0" rtl="0" algn="l">
              <a:spcBef>
                <a:spcPts val="0"/>
              </a:spcBef>
              <a:defRPr/>
            </a:lvl2pPr>
            <a:lvl3pPr indent="0" lvl="2" marL="0" marR="0" rtl="0" algn="l">
              <a:spcBef>
                <a:spcPts val="0"/>
              </a:spcBef>
              <a:defRPr/>
            </a:lvl3pPr>
            <a:lvl4pPr indent="0" lvl="3" marL="0" marR="0" rtl="0" algn="l">
              <a:spcBef>
                <a:spcPts val="0"/>
              </a:spcBef>
              <a:defRPr/>
            </a:lvl4pPr>
            <a:lvl5pPr indent="0" lvl="4" marL="0" marR="0" rtl="0" algn="l">
              <a:spcBef>
                <a:spcPts val="0"/>
              </a:spcBef>
              <a:defRPr/>
            </a:lvl5pPr>
            <a:lvl6pPr indent="0" lvl="5" marL="0" marR="0" rtl="0" algn="l">
              <a:spcBef>
                <a:spcPts val="0"/>
              </a:spcBef>
              <a:defRPr/>
            </a:lvl6pPr>
            <a:lvl7pPr indent="0" lvl="6" marL="0" marR="0" rtl="0" algn="l">
              <a:spcBef>
                <a:spcPts val="0"/>
              </a:spcBef>
              <a:defRPr/>
            </a:lvl7pPr>
            <a:lvl8pPr indent="0" lvl="7" marL="0" marR="0" rtl="0" algn="l">
              <a:spcBef>
                <a:spcPts val="0"/>
              </a:spcBef>
              <a:defRPr/>
            </a:lvl8pPr>
            <a:lvl9pPr indent="0" lvl="8" marL="0" marR="0" rtl="0" algn="l">
              <a:spcBef>
                <a:spcPts val="0"/>
              </a:spcBef>
              <a:defRPr/>
            </a:lvl9pPr>
          </a:lstStyle>
          <a:p/>
        </p:txBody>
      </p:sp>
    </p:spTree>
  </p:cSld>
  <p:clrMapOvr>
    <a:masterClrMapping/>
  </p:clrMapOvr>
</p:sldLayout>
</file>

<file path=ppt/slideMasters/_rels/slideMaster.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theme" Target="../theme/theme1.xml"/><Relationship Id="rId10" Type="http://schemas.openxmlformats.org/officeDocument/2006/relationships/slideLayout" Target="../slideLayouts/slideLayout9.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theme" Target="../theme/theme2.xml"/></Relationships>
</file>

<file path=ppt/slideMasters/slideMaster.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9" name="Shape 9"/>
        <p:cNvGrpSpPr/>
        <p:nvPr/>
      </p:nvGrpSpPr>
      <p:grpSpPr>
        <a:xfrm>
          <a:off x="0" y="0"/>
          <a:ext cx="0" cy="0"/>
          <a:chOff x="0" y="0"/>
          <a:chExt cx="0" cy="0"/>
        </a:xfrm>
      </p:grpSpPr>
      <p:grpSp>
        <p:nvGrpSpPr>
          <p:cNvPr id="10" name="Shape 10"/>
          <p:cNvGrpSpPr/>
          <p:nvPr/>
        </p:nvGrpSpPr>
        <p:grpSpPr>
          <a:xfrm>
            <a:off x="1219200" y="-9525"/>
            <a:ext cx="7924798" cy="6867525"/>
            <a:chOff x="0" y="0"/>
            <a:chExt cx="9147173" cy="6867525"/>
          </a:xfrm>
        </p:grpSpPr>
        <p:sp>
          <p:nvSpPr>
            <p:cNvPr id="11" name="Shape 11"/>
            <p:cNvSpPr txBox="1"/>
            <p:nvPr/>
          </p:nvSpPr>
          <p:spPr>
            <a:xfrm>
              <a:off x="0" y="0"/>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2" name="Shape 12"/>
            <p:cNvSpPr txBox="1"/>
            <p:nvPr/>
          </p:nvSpPr>
          <p:spPr>
            <a:xfrm>
              <a:off x="1524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3" name="Shape 13"/>
            <p:cNvSpPr txBox="1"/>
            <p:nvPr/>
          </p:nvSpPr>
          <p:spPr>
            <a:xfrm>
              <a:off x="3048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4" name="Shape 14"/>
            <p:cNvSpPr txBox="1"/>
            <p:nvPr/>
          </p:nvSpPr>
          <p:spPr>
            <a:xfrm>
              <a:off x="4572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5" name="Shape 15"/>
            <p:cNvSpPr txBox="1"/>
            <p:nvPr/>
          </p:nvSpPr>
          <p:spPr>
            <a:xfrm>
              <a:off x="6096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6" name="Shape 16"/>
            <p:cNvSpPr txBox="1"/>
            <p:nvPr/>
          </p:nvSpPr>
          <p:spPr>
            <a:xfrm>
              <a:off x="7620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7" name="Shape 17"/>
            <p:cNvSpPr txBox="1"/>
            <p:nvPr/>
          </p:nvSpPr>
          <p:spPr>
            <a:xfrm>
              <a:off x="9144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8" name="Shape 18"/>
            <p:cNvSpPr txBox="1"/>
            <p:nvPr/>
          </p:nvSpPr>
          <p:spPr>
            <a:xfrm>
              <a:off x="10668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9" name="Shape 19"/>
            <p:cNvSpPr txBox="1"/>
            <p:nvPr/>
          </p:nvSpPr>
          <p:spPr>
            <a:xfrm>
              <a:off x="12192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20" name="Shape 20"/>
            <p:cNvSpPr txBox="1"/>
            <p:nvPr/>
          </p:nvSpPr>
          <p:spPr>
            <a:xfrm>
              <a:off x="13716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21" name="Shape 21"/>
            <p:cNvSpPr txBox="1"/>
            <p:nvPr/>
          </p:nvSpPr>
          <p:spPr>
            <a:xfrm>
              <a:off x="15240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22" name="Shape 22"/>
            <p:cNvSpPr txBox="1"/>
            <p:nvPr/>
          </p:nvSpPr>
          <p:spPr>
            <a:xfrm>
              <a:off x="16764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23" name="Shape 23"/>
            <p:cNvSpPr txBox="1"/>
            <p:nvPr/>
          </p:nvSpPr>
          <p:spPr>
            <a:xfrm>
              <a:off x="18288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24" name="Shape 24"/>
            <p:cNvSpPr txBox="1"/>
            <p:nvPr/>
          </p:nvSpPr>
          <p:spPr>
            <a:xfrm>
              <a:off x="19812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25" name="Shape 25"/>
            <p:cNvSpPr txBox="1"/>
            <p:nvPr/>
          </p:nvSpPr>
          <p:spPr>
            <a:xfrm>
              <a:off x="21336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26" name="Shape 26"/>
            <p:cNvSpPr txBox="1"/>
            <p:nvPr/>
          </p:nvSpPr>
          <p:spPr>
            <a:xfrm>
              <a:off x="22860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27" name="Shape 27"/>
            <p:cNvSpPr txBox="1"/>
            <p:nvPr/>
          </p:nvSpPr>
          <p:spPr>
            <a:xfrm>
              <a:off x="24384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28" name="Shape 28"/>
            <p:cNvSpPr txBox="1"/>
            <p:nvPr/>
          </p:nvSpPr>
          <p:spPr>
            <a:xfrm>
              <a:off x="25908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29" name="Shape 29"/>
            <p:cNvSpPr txBox="1"/>
            <p:nvPr/>
          </p:nvSpPr>
          <p:spPr>
            <a:xfrm>
              <a:off x="27432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30" name="Shape 30"/>
            <p:cNvSpPr txBox="1"/>
            <p:nvPr/>
          </p:nvSpPr>
          <p:spPr>
            <a:xfrm>
              <a:off x="28956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31" name="Shape 31"/>
            <p:cNvSpPr txBox="1"/>
            <p:nvPr/>
          </p:nvSpPr>
          <p:spPr>
            <a:xfrm>
              <a:off x="30480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32" name="Shape 32"/>
            <p:cNvSpPr txBox="1"/>
            <p:nvPr/>
          </p:nvSpPr>
          <p:spPr>
            <a:xfrm>
              <a:off x="32004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33" name="Shape 33"/>
            <p:cNvSpPr txBox="1"/>
            <p:nvPr/>
          </p:nvSpPr>
          <p:spPr>
            <a:xfrm>
              <a:off x="33528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34" name="Shape 34"/>
            <p:cNvSpPr txBox="1"/>
            <p:nvPr/>
          </p:nvSpPr>
          <p:spPr>
            <a:xfrm>
              <a:off x="35052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35" name="Shape 35"/>
            <p:cNvSpPr txBox="1"/>
            <p:nvPr/>
          </p:nvSpPr>
          <p:spPr>
            <a:xfrm>
              <a:off x="36576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36" name="Shape 36"/>
            <p:cNvSpPr txBox="1"/>
            <p:nvPr/>
          </p:nvSpPr>
          <p:spPr>
            <a:xfrm>
              <a:off x="38100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37" name="Shape 37"/>
            <p:cNvSpPr txBox="1"/>
            <p:nvPr/>
          </p:nvSpPr>
          <p:spPr>
            <a:xfrm>
              <a:off x="39624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38" name="Shape 38"/>
            <p:cNvSpPr txBox="1"/>
            <p:nvPr/>
          </p:nvSpPr>
          <p:spPr>
            <a:xfrm>
              <a:off x="41148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39" name="Shape 39"/>
            <p:cNvSpPr txBox="1"/>
            <p:nvPr/>
          </p:nvSpPr>
          <p:spPr>
            <a:xfrm>
              <a:off x="42672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40" name="Shape 40"/>
            <p:cNvSpPr txBox="1"/>
            <p:nvPr/>
          </p:nvSpPr>
          <p:spPr>
            <a:xfrm>
              <a:off x="44196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41" name="Shape 41"/>
            <p:cNvSpPr txBox="1"/>
            <p:nvPr/>
          </p:nvSpPr>
          <p:spPr>
            <a:xfrm>
              <a:off x="45720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42" name="Shape 42"/>
            <p:cNvSpPr txBox="1"/>
            <p:nvPr/>
          </p:nvSpPr>
          <p:spPr>
            <a:xfrm>
              <a:off x="47244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43" name="Shape 43"/>
            <p:cNvSpPr txBox="1"/>
            <p:nvPr/>
          </p:nvSpPr>
          <p:spPr>
            <a:xfrm>
              <a:off x="48768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44" name="Shape 44"/>
            <p:cNvSpPr txBox="1"/>
            <p:nvPr/>
          </p:nvSpPr>
          <p:spPr>
            <a:xfrm>
              <a:off x="50292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45" name="Shape 45"/>
            <p:cNvSpPr txBox="1"/>
            <p:nvPr/>
          </p:nvSpPr>
          <p:spPr>
            <a:xfrm>
              <a:off x="51816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46" name="Shape 46"/>
            <p:cNvSpPr txBox="1"/>
            <p:nvPr/>
          </p:nvSpPr>
          <p:spPr>
            <a:xfrm>
              <a:off x="53340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47" name="Shape 47"/>
            <p:cNvSpPr txBox="1"/>
            <p:nvPr/>
          </p:nvSpPr>
          <p:spPr>
            <a:xfrm>
              <a:off x="54864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48" name="Shape 48"/>
            <p:cNvSpPr txBox="1"/>
            <p:nvPr/>
          </p:nvSpPr>
          <p:spPr>
            <a:xfrm>
              <a:off x="56388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49" name="Shape 49"/>
            <p:cNvSpPr txBox="1"/>
            <p:nvPr/>
          </p:nvSpPr>
          <p:spPr>
            <a:xfrm>
              <a:off x="57912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50" name="Shape 50"/>
            <p:cNvSpPr txBox="1"/>
            <p:nvPr/>
          </p:nvSpPr>
          <p:spPr>
            <a:xfrm>
              <a:off x="59436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51" name="Shape 51"/>
            <p:cNvSpPr txBox="1"/>
            <p:nvPr/>
          </p:nvSpPr>
          <p:spPr>
            <a:xfrm>
              <a:off x="60960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52" name="Shape 52"/>
            <p:cNvSpPr txBox="1"/>
            <p:nvPr/>
          </p:nvSpPr>
          <p:spPr>
            <a:xfrm>
              <a:off x="62484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53" name="Shape 53"/>
            <p:cNvSpPr txBox="1"/>
            <p:nvPr/>
          </p:nvSpPr>
          <p:spPr>
            <a:xfrm>
              <a:off x="64008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54" name="Shape 54"/>
            <p:cNvSpPr txBox="1"/>
            <p:nvPr/>
          </p:nvSpPr>
          <p:spPr>
            <a:xfrm>
              <a:off x="65532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55" name="Shape 55"/>
            <p:cNvSpPr txBox="1"/>
            <p:nvPr/>
          </p:nvSpPr>
          <p:spPr>
            <a:xfrm>
              <a:off x="67056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56" name="Shape 56"/>
            <p:cNvSpPr txBox="1"/>
            <p:nvPr/>
          </p:nvSpPr>
          <p:spPr>
            <a:xfrm>
              <a:off x="68580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57" name="Shape 57"/>
            <p:cNvSpPr txBox="1"/>
            <p:nvPr/>
          </p:nvSpPr>
          <p:spPr>
            <a:xfrm>
              <a:off x="70104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58" name="Shape 58"/>
            <p:cNvSpPr txBox="1"/>
            <p:nvPr/>
          </p:nvSpPr>
          <p:spPr>
            <a:xfrm>
              <a:off x="71628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59" name="Shape 59"/>
            <p:cNvSpPr txBox="1"/>
            <p:nvPr/>
          </p:nvSpPr>
          <p:spPr>
            <a:xfrm>
              <a:off x="73152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60" name="Shape 60"/>
            <p:cNvSpPr txBox="1"/>
            <p:nvPr/>
          </p:nvSpPr>
          <p:spPr>
            <a:xfrm>
              <a:off x="74676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61" name="Shape 61"/>
            <p:cNvSpPr txBox="1"/>
            <p:nvPr/>
          </p:nvSpPr>
          <p:spPr>
            <a:xfrm>
              <a:off x="76200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62" name="Shape 62"/>
            <p:cNvSpPr txBox="1"/>
            <p:nvPr/>
          </p:nvSpPr>
          <p:spPr>
            <a:xfrm>
              <a:off x="77724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63" name="Shape 63"/>
            <p:cNvSpPr txBox="1"/>
            <p:nvPr/>
          </p:nvSpPr>
          <p:spPr>
            <a:xfrm>
              <a:off x="79248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64" name="Shape 64"/>
            <p:cNvSpPr txBox="1"/>
            <p:nvPr/>
          </p:nvSpPr>
          <p:spPr>
            <a:xfrm>
              <a:off x="80772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65" name="Shape 65"/>
            <p:cNvSpPr txBox="1"/>
            <p:nvPr/>
          </p:nvSpPr>
          <p:spPr>
            <a:xfrm>
              <a:off x="82296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66" name="Shape 66"/>
            <p:cNvSpPr txBox="1"/>
            <p:nvPr/>
          </p:nvSpPr>
          <p:spPr>
            <a:xfrm>
              <a:off x="83820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67" name="Shape 67"/>
            <p:cNvSpPr txBox="1"/>
            <p:nvPr/>
          </p:nvSpPr>
          <p:spPr>
            <a:xfrm>
              <a:off x="85344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68" name="Shape 68"/>
            <p:cNvSpPr txBox="1"/>
            <p:nvPr/>
          </p:nvSpPr>
          <p:spPr>
            <a:xfrm>
              <a:off x="86868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69" name="Shape 69"/>
            <p:cNvSpPr txBox="1"/>
            <p:nvPr/>
          </p:nvSpPr>
          <p:spPr>
            <a:xfrm>
              <a:off x="88392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70" name="Shape 70"/>
            <p:cNvSpPr txBox="1"/>
            <p:nvPr/>
          </p:nvSpPr>
          <p:spPr>
            <a:xfrm>
              <a:off x="89916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71" name="Shape 71"/>
            <p:cNvSpPr txBox="1"/>
            <p:nvPr/>
          </p:nvSpPr>
          <p:spPr>
            <a:xfrm>
              <a:off x="684212" y="0"/>
              <a:ext cx="8462961" cy="6858000"/>
            </a:xfrm>
            <a:prstGeom prst="rect">
              <a:avLst/>
            </a:prstGeom>
            <a:solidFill>
              <a:schemeClr val="accent1">
                <a:alpha val="49803"/>
              </a:schemeClr>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72" name="Shape 72"/>
            <p:cNvSpPr txBox="1"/>
            <p:nvPr/>
          </p:nvSpPr>
          <p:spPr>
            <a:xfrm>
              <a:off x="0" y="1716086"/>
              <a:ext cx="6950074" cy="74611"/>
            </a:xfrm>
            <a:prstGeom prst="rect">
              <a:avLst/>
            </a:prstGeom>
            <a:solidFill>
              <a:schemeClr val="hlink">
                <a:alpha val="49803"/>
              </a:schemeClr>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grpSp>
      <p:sp>
        <p:nvSpPr>
          <p:cNvPr id="73" name="Shape 73"/>
          <p:cNvSpPr txBox="1"/>
          <p:nvPr>
            <p:ph type="title"/>
          </p:nvPr>
        </p:nvSpPr>
        <p:spPr>
          <a:xfrm>
            <a:off x="1219200" y="990600"/>
            <a:ext cx="6705599" cy="633412"/>
          </a:xfrm>
          <a:prstGeom prst="rect">
            <a:avLst/>
          </a:prstGeom>
          <a:noFill/>
          <a:ln>
            <a:noFill/>
          </a:ln>
        </p:spPr>
        <p:txBody>
          <a:bodyPr anchorCtr="0" anchor="b" bIns="91425" lIns="91425" rIns="91425" tIns="91425"/>
          <a:lstStyle>
            <a:lvl1pPr indent="0" lvl="0" marL="0" marR="0" rtl="0" algn="l">
              <a:spcBef>
                <a:spcPts val="0"/>
              </a:spcBef>
              <a:spcAft>
                <a:spcPts val="0"/>
              </a:spcAft>
              <a:defRPr/>
            </a:lvl1pPr>
            <a:lvl2pPr indent="0" lvl="1" marL="0" marR="0" rtl="0" algn="l">
              <a:spcBef>
                <a:spcPts val="0"/>
              </a:spcBef>
              <a:spcAft>
                <a:spcPts val="0"/>
              </a:spcAft>
              <a:defRPr/>
            </a:lvl2pPr>
            <a:lvl3pPr indent="0" lvl="2" marL="0" marR="0" rtl="0" algn="l">
              <a:spcBef>
                <a:spcPts val="0"/>
              </a:spcBef>
              <a:spcAft>
                <a:spcPts val="0"/>
              </a:spcAft>
              <a:defRPr/>
            </a:lvl3pPr>
            <a:lvl4pPr indent="0" lvl="3" marL="0" marR="0" rtl="0" algn="l">
              <a:spcBef>
                <a:spcPts val="0"/>
              </a:spcBef>
              <a:spcAft>
                <a:spcPts val="0"/>
              </a:spcAft>
              <a:defRPr/>
            </a:lvl4pPr>
            <a:lvl5pPr indent="0" lvl="4" marL="0" marR="0" rtl="0" algn="l">
              <a:spcBef>
                <a:spcPts val="0"/>
              </a:spcBef>
              <a:spcAft>
                <a:spcPts val="0"/>
              </a:spcAft>
              <a:defRPr/>
            </a:lvl5pPr>
            <a:lvl6pPr indent="0" lvl="5" marL="457200" marR="0" rtl="0" algn="l">
              <a:spcBef>
                <a:spcPts val="0"/>
              </a:spcBef>
              <a:spcAft>
                <a:spcPts val="0"/>
              </a:spcAft>
              <a:defRPr/>
            </a:lvl6pPr>
            <a:lvl7pPr indent="0" lvl="6" marL="914400" marR="0" rtl="0" algn="l">
              <a:spcBef>
                <a:spcPts val="0"/>
              </a:spcBef>
              <a:spcAft>
                <a:spcPts val="0"/>
              </a:spcAft>
              <a:defRPr/>
            </a:lvl7pPr>
            <a:lvl8pPr indent="0" lvl="7" marL="1371600" marR="0" rtl="0" algn="l">
              <a:spcBef>
                <a:spcPts val="0"/>
              </a:spcBef>
              <a:spcAft>
                <a:spcPts val="0"/>
              </a:spcAft>
              <a:defRPr/>
            </a:lvl8pPr>
            <a:lvl9pPr indent="0" lvl="8" marL="1828800" marR="0" rtl="0" algn="l">
              <a:spcBef>
                <a:spcPts val="0"/>
              </a:spcBef>
              <a:spcAft>
                <a:spcPts val="0"/>
              </a:spcAft>
              <a:defRPr/>
            </a:lvl9pPr>
          </a:lstStyle>
          <a:p/>
        </p:txBody>
      </p:sp>
      <p:sp>
        <p:nvSpPr>
          <p:cNvPr id="74" name="Shape 74"/>
          <p:cNvSpPr txBox="1"/>
          <p:nvPr>
            <p:ph idx="1" type="body"/>
          </p:nvPr>
        </p:nvSpPr>
        <p:spPr>
          <a:xfrm>
            <a:off x="1828800" y="1905000"/>
            <a:ext cx="6934199" cy="4190999"/>
          </a:xfrm>
          <a:prstGeom prst="rect">
            <a:avLst/>
          </a:prstGeom>
          <a:noFill/>
          <a:ln>
            <a:noFill/>
          </a:ln>
        </p:spPr>
        <p:txBody>
          <a:bodyPr anchorCtr="0" anchor="t" bIns="91425" lIns="91425" rIns="91425" tIns="91425"/>
          <a:lstStyle>
            <a:lvl1pPr indent="-228600" lvl="0" marL="342900" marR="0" rtl="0" algn="l">
              <a:spcBef>
                <a:spcPts val="480"/>
              </a:spcBef>
              <a:spcAft>
                <a:spcPts val="0"/>
              </a:spcAft>
              <a:buClr>
                <a:schemeClr val="folHlink"/>
              </a:buClr>
              <a:buFont typeface="Noto Symbol"/>
              <a:buChar char="■"/>
              <a:defRPr/>
            </a:lvl1pPr>
            <a:lvl2pPr indent="-196850" lvl="1" marL="742950" marR="0" rtl="0" algn="l">
              <a:spcBef>
                <a:spcPts val="400"/>
              </a:spcBef>
              <a:spcAft>
                <a:spcPts val="0"/>
              </a:spcAft>
              <a:buClr>
                <a:schemeClr val="folHlink"/>
              </a:buClr>
              <a:buFont typeface="Noto Symbol"/>
              <a:buChar char="■"/>
              <a:defRPr/>
            </a:lvl2pPr>
            <a:lvl3pPr indent="-114300" lvl="2" marL="1143000" marR="0" rtl="0" algn="l">
              <a:spcBef>
                <a:spcPts val="360"/>
              </a:spcBef>
              <a:spcAft>
                <a:spcPts val="0"/>
              </a:spcAft>
              <a:buClr>
                <a:schemeClr val="dk2"/>
              </a:buClr>
              <a:buFont typeface="Helvetica Neue"/>
              <a:buChar char="•"/>
              <a:defRPr/>
            </a:lvl3pPr>
            <a:lvl4pPr indent="-127000" lvl="3" marL="1600200" marR="0" rtl="0" algn="l">
              <a:spcBef>
                <a:spcPts val="320"/>
              </a:spcBef>
              <a:spcAft>
                <a:spcPts val="0"/>
              </a:spcAft>
              <a:buClr>
                <a:schemeClr val="hlink"/>
              </a:buClr>
              <a:buFont typeface="Helvetica Neue"/>
              <a:buChar char="•"/>
              <a:defRPr/>
            </a:lvl4pPr>
            <a:lvl5pPr indent="-142239" lvl="4" marL="2057400" marR="0" rtl="0" algn="l">
              <a:spcBef>
                <a:spcPts val="320"/>
              </a:spcBef>
              <a:spcAft>
                <a:spcPts val="0"/>
              </a:spcAft>
              <a:buClr>
                <a:schemeClr val="dk1"/>
              </a:buClr>
              <a:buFont typeface="Helvetica Neue"/>
              <a:buChar char="•"/>
              <a:defRPr/>
            </a:lvl5pPr>
            <a:lvl6pPr indent="-142239" lvl="5" marL="2514600" marR="0" rtl="0" algn="l">
              <a:spcBef>
                <a:spcPts val="320"/>
              </a:spcBef>
              <a:spcAft>
                <a:spcPts val="0"/>
              </a:spcAft>
              <a:buClr>
                <a:schemeClr val="dk1"/>
              </a:buClr>
              <a:buFont typeface="Helvetica Neue"/>
              <a:buChar char="•"/>
              <a:defRPr/>
            </a:lvl6pPr>
            <a:lvl7pPr indent="-142239" lvl="6" marL="2971800" marR="0" rtl="0" algn="l">
              <a:spcBef>
                <a:spcPts val="320"/>
              </a:spcBef>
              <a:spcAft>
                <a:spcPts val="0"/>
              </a:spcAft>
              <a:buClr>
                <a:schemeClr val="dk1"/>
              </a:buClr>
              <a:buFont typeface="Helvetica Neue"/>
              <a:buChar char="•"/>
              <a:defRPr/>
            </a:lvl7pPr>
            <a:lvl8pPr indent="-142240" lvl="7" marL="3429000" marR="0" rtl="0" algn="l">
              <a:spcBef>
                <a:spcPts val="320"/>
              </a:spcBef>
              <a:spcAft>
                <a:spcPts val="0"/>
              </a:spcAft>
              <a:buClr>
                <a:schemeClr val="dk1"/>
              </a:buClr>
              <a:buFont typeface="Helvetica Neue"/>
              <a:buChar char="•"/>
              <a:defRPr/>
            </a:lvl8pPr>
            <a:lvl9pPr indent="-142240" lvl="8" marL="3886200" marR="0" rtl="0" algn="l">
              <a:spcBef>
                <a:spcPts val="320"/>
              </a:spcBef>
              <a:spcAft>
                <a:spcPts val="0"/>
              </a:spcAft>
              <a:buClr>
                <a:schemeClr val="dk1"/>
              </a:buClr>
              <a:buFont typeface="Helvetica Neue"/>
              <a:buChar char="•"/>
              <a:defRPr/>
            </a:lvl9pPr>
          </a:lstStyle>
          <a:p/>
        </p:txBody>
      </p:sp>
      <p:sp>
        <p:nvSpPr>
          <p:cNvPr id="75" name="Shape 75"/>
          <p:cNvSpPr txBox="1"/>
          <p:nvPr>
            <p:ph idx="12" type="sldNum"/>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
        <p:nvSpPr>
          <p:cNvPr id="76" name="Shape 76"/>
          <p:cNvSpPr txBox="1"/>
          <p:nvPr>
            <p:ph idx="11" type="ftr"/>
          </p:nvPr>
        </p:nvSpPr>
        <p:spPr>
          <a:xfrm>
            <a:off x="1143000" y="6248400"/>
            <a:ext cx="5486399" cy="457200"/>
          </a:xfrm>
          <a:prstGeom prst="rect">
            <a:avLst/>
          </a:prstGeom>
          <a:noFill/>
          <a:ln>
            <a:noFill/>
          </a:ln>
        </p:spPr>
        <p:txBody>
          <a:bodyPr anchorCtr="0" anchor="b"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9pPr>
    </p:otherStyle>
  </p:txStyles>
</p:sldMaster>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130" name="Shape 130"/>
        <p:cNvGrpSpPr/>
        <p:nvPr/>
      </p:nvGrpSpPr>
      <p:grpSpPr>
        <a:xfrm>
          <a:off x="0" y="0"/>
          <a:ext cx="0" cy="0"/>
          <a:chOff x="0" y="0"/>
          <a:chExt cx="0" cy="0"/>
        </a:xfrm>
      </p:grpSpPr>
      <p:grpSp>
        <p:nvGrpSpPr>
          <p:cNvPr id="131" name="Shape 131"/>
          <p:cNvGrpSpPr/>
          <p:nvPr/>
        </p:nvGrpSpPr>
        <p:grpSpPr>
          <a:xfrm>
            <a:off x="-3175" y="0"/>
            <a:ext cx="9147175" cy="6867525"/>
            <a:chOff x="-3175" y="0"/>
            <a:chExt cx="9147175" cy="6867525"/>
          </a:xfrm>
        </p:grpSpPr>
        <p:grpSp>
          <p:nvGrpSpPr>
            <p:cNvPr id="132" name="Shape 132"/>
            <p:cNvGrpSpPr/>
            <p:nvPr/>
          </p:nvGrpSpPr>
          <p:grpSpPr>
            <a:xfrm>
              <a:off x="-3175" y="0"/>
              <a:ext cx="9067799" cy="6867525"/>
              <a:chOff x="-3175" y="0"/>
              <a:chExt cx="9067799" cy="6867525"/>
            </a:xfrm>
          </p:grpSpPr>
          <p:sp>
            <p:nvSpPr>
              <p:cNvPr id="133" name="Shape 133"/>
              <p:cNvSpPr txBox="1"/>
              <p:nvPr/>
            </p:nvSpPr>
            <p:spPr>
              <a:xfrm>
                <a:off x="-3175" y="0"/>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34" name="Shape 134"/>
              <p:cNvSpPr txBox="1"/>
              <p:nvPr/>
            </p:nvSpPr>
            <p:spPr>
              <a:xfrm>
                <a:off x="1492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35" name="Shape 135"/>
              <p:cNvSpPr txBox="1"/>
              <p:nvPr/>
            </p:nvSpPr>
            <p:spPr>
              <a:xfrm>
                <a:off x="3016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36" name="Shape 136"/>
              <p:cNvSpPr txBox="1"/>
              <p:nvPr/>
            </p:nvSpPr>
            <p:spPr>
              <a:xfrm>
                <a:off x="4540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37" name="Shape 137"/>
              <p:cNvSpPr txBox="1"/>
              <p:nvPr/>
            </p:nvSpPr>
            <p:spPr>
              <a:xfrm>
                <a:off x="6064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38" name="Shape 138"/>
              <p:cNvSpPr txBox="1"/>
              <p:nvPr/>
            </p:nvSpPr>
            <p:spPr>
              <a:xfrm>
                <a:off x="7588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39" name="Shape 139"/>
              <p:cNvSpPr txBox="1"/>
              <p:nvPr/>
            </p:nvSpPr>
            <p:spPr>
              <a:xfrm>
                <a:off x="9112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40" name="Shape 140"/>
              <p:cNvSpPr txBox="1"/>
              <p:nvPr/>
            </p:nvSpPr>
            <p:spPr>
              <a:xfrm>
                <a:off x="10636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41" name="Shape 141"/>
              <p:cNvSpPr txBox="1"/>
              <p:nvPr/>
            </p:nvSpPr>
            <p:spPr>
              <a:xfrm>
                <a:off x="12160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42" name="Shape 142"/>
              <p:cNvSpPr txBox="1"/>
              <p:nvPr/>
            </p:nvSpPr>
            <p:spPr>
              <a:xfrm>
                <a:off x="13684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43" name="Shape 143"/>
              <p:cNvSpPr txBox="1"/>
              <p:nvPr/>
            </p:nvSpPr>
            <p:spPr>
              <a:xfrm>
                <a:off x="15208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44" name="Shape 144"/>
              <p:cNvSpPr txBox="1"/>
              <p:nvPr/>
            </p:nvSpPr>
            <p:spPr>
              <a:xfrm>
                <a:off x="16732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45" name="Shape 145"/>
              <p:cNvSpPr txBox="1"/>
              <p:nvPr/>
            </p:nvSpPr>
            <p:spPr>
              <a:xfrm>
                <a:off x="18256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46" name="Shape 146"/>
              <p:cNvSpPr txBox="1"/>
              <p:nvPr/>
            </p:nvSpPr>
            <p:spPr>
              <a:xfrm>
                <a:off x="19780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47" name="Shape 147"/>
              <p:cNvSpPr txBox="1"/>
              <p:nvPr/>
            </p:nvSpPr>
            <p:spPr>
              <a:xfrm>
                <a:off x="21304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48" name="Shape 148"/>
              <p:cNvSpPr txBox="1"/>
              <p:nvPr/>
            </p:nvSpPr>
            <p:spPr>
              <a:xfrm>
                <a:off x="22828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49" name="Shape 149"/>
              <p:cNvSpPr txBox="1"/>
              <p:nvPr/>
            </p:nvSpPr>
            <p:spPr>
              <a:xfrm>
                <a:off x="24352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50" name="Shape 150"/>
              <p:cNvSpPr txBox="1"/>
              <p:nvPr/>
            </p:nvSpPr>
            <p:spPr>
              <a:xfrm>
                <a:off x="25876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51" name="Shape 151"/>
              <p:cNvSpPr txBox="1"/>
              <p:nvPr/>
            </p:nvSpPr>
            <p:spPr>
              <a:xfrm>
                <a:off x="27400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52" name="Shape 152"/>
              <p:cNvSpPr txBox="1"/>
              <p:nvPr/>
            </p:nvSpPr>
            <p:spPr>
              <a:xfrm>
                <a:off x="28924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53" name="Shape 153"/>
              <p:cNvSpPr txBox="1"/>
              <p:nvPr/>
            </p:nvSpPr>
            <p:spPr>
              <a:xfrm>
                <a:off x="30448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54" name="Shape 154"/>
              <p:cNvSpPr txBox="1"/>
              <p:nvPr/>
            </p:nvSpPr>
            <p:spPr>
              <a:xfrm>
                <a:off x="31972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55" name="Shape 155"/>
              <p:cNvSpPr txBox="1"/>
              <p:nvPr/>
            </p:nvSpPr>
            <p:spPr>
              <a:xfrm>
                <a:off x="33496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56" name="Shape 156"/>
              <p:cNvSpPr txBox="1"/>
              <p:nvPr/>
            </p:nvSpPr>
            <p:spPr>
              <a:xfrm>
                <a:off x="35020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57" name="Shape 157"/>
              <p:cNvSpPr txBox="1"/>
              <p:nvPr/>
            </p:nvSpPr>
            <p:spPr>
              <a:xfrm>
                <a:off x="36544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58" name="Shape 158"/>
              <p:cNvSpPr txBox="1"/>
              <p:nvPr/>
            </p:nvSpPr>
            <p:spPr>
              <a:xfrm>
                <a:off x="38068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59" name="Shape 159"/>
              <p:cNvSpPr txBox="1"/>
              <p:nvPr/>
            </p:nvSpPr>
            <p:spPr>
              <a:xfrm>
                <a:off x="39592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60" name="Shape 160"/>
              <p:cNvSpPr txBox="1"/>
              <p:nvPr/>
            </p:nvSpPr>
            <p:spPr>
              <a:xfrm>
                <a:off x="41116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61" name="Shape 161"/>
              <p:cNvSpPr txBox="1"/>
              <p:nvPr/>
            </p:nvSpPr>
            <p:spPr>
              <a:xfrm>
                <a:off x="42640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62" name="Shape 162"/>
              <p:cNvSpPr txBox="1"/>
              <p:nvPr/>
            </p:nvSpPr>
            <p:spPr>
              <a:xfrm>
                <a:off x="44164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63" name="Shape 163"/>
              <p:cNvSpPr txBox="1"/>
              <p:nvPr/>
            </p:nvSpPr>
            <p:spPr>
              <a:xfrm>
                <a:off x="45688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64" name="Shape 164"/>
              <p:cNvSpPr txBox="1"/>
              <p:nvPr/>
            </p:nvSpPr>
            <p:spPr>
              <a:xfrm>
                <a:off x="47212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65" name="Shape 165"/>
              <p:cNvSpPr txBox="1"/>
              <p:nvPr/>
            </p:nvSpPr>
            <p:spPr>
              <a:xfrm>
                <a:off x="48736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66" name="Shape 166"/>
              <p:cNvSpPr txBox="1"/>
              <p:nvPr/>
            </p:nvSpPr>
            <p:spPr>
              <a:xfrm>
                <a:off x="50260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67" name="Shape 167"/>
              <p:cNvSpPr txBox="1"/>
              <p:nvPr/>
            </p:nvSpPr>
            <p:spPr>
              <a:xfrm>
                <a:off x="51784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68" name="Shape 168"/>
              <p:cNvSpPr txBox="1"/>
              <p:nvPr/>
            </p:nvSpPr>
            <p:spPr>
              <a:xfrm>
                <a:off x="53308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69" name="Shape 169"/>
              <p:cNvSpPr txBox="1"/>
              <p:nvPr/>
            </p:nvSpPr>
            <p:spPr>
              <a:xfrm>
                <a:off x="54832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70" name="Shape 170"/>
              <p:cNvSpPr txBox="1"/>
              <p:nvPr/>
            </p:nvSpPr>
            <p:spPr>
              <a:xfrm>
                <a:off x="56356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71" name="Shape 171"/>
              <p:cNvSpPr txBox="1"/>
              <p:nvPr/>
            </p:nvSpPr>
            <p:spPr>
              <a:xfrm>
                <a:off x="57880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72" name="Shape 172"/>
              <p:cNvSpPr txBox="1"/>
              <p:nvPr/>
            </p:nvSpPr>
            <p:spPr>
              <a:xfrm>
                <a:off x="59404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73" name="Shape 173"/>
              <p:cNvSpPr txBox="1"/>
              <p:nvPr/>
            </p:nvSpPr>
            <p:spPr>
              <a:xfrm>
                <a:off x="60928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74" name="Shape 174"/>
              <p:cNvSpPr txBox="1"/>
              <p:nvPr/>
            </p:nvSpPr>
            <p:spPr>
              <a:xfrm>
                <a:off x="62452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75" name="Shape 175"/>
              <p:cNvSpPr txBox="1"/>
              <p:nvPr/>
            </p:nvSpPr>
            <p:spPr>
              <a:xfrm>
                <a:off x="63976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76" name="Shape 176"/>
              <p:cNvSpPr txBox="1"/>
              <p:nvPr/>
            </p:nvSpPr>
            <p:spPr>
              <a:xfrm>
                <a:off x="65500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77" name="Shape 177"/>
              <p:cNvSpPr txBox="1"/>
              <p:nvPr/>
            </p:nvSpPr>
            <p:spPr>
              <a:xfrm>
                <a:off x="67024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78" name="Shape 178"/>
              <p:cNvSpPr txBox="1"/>
              <p:nvPr/>
            </p:nvSpPr>
            <p:spPr>
              <a:xfrm>
                <a:off x="68548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79" name="Shape 179"/>
              <p:cNvSpPr txBox="1"/>
              <p:nvPr/>
            </p:nvSpPr>
            <p:spPr>
              <a:xfrm>
                <a:off x="70072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80" name="Shape 180"/>
              <p:cNvSpPr txBox="1"/>
              <p:nvPr/>
            </p:nvSpPr>
            <p:spPr>
              <a:xfrm>
                <a:off x="71596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81" name="Shape 181"/>
              <p:cNvSpPr txBox="1"/>
              <p:nvPr/>
            </p:nvSpPr>
            <p:spPr>
              <a:xfrm>
                <a:off x="73120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82" name="Shape 182"/>
              <p:cNvSpPr txBox="1"/>
              <p:nvPr/>
            </p:nvSpPr>
            <p:spPr>
              <a:xfrm>
                <a:off x="74644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83" name="Shape 183"/>
              <p:cNvSpPr txBox="1"/>
              <p:nvPr/>
            </p:nvSpPr>
            <p:spPr>
              <a:xfrm>
                <a:off x="76168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84" name="Shape 184"/>
              <p:cNvSpPr txBox="1"/>
              <p:nvPr/>
            </p:nvSpPr>
            <p:spPr>
              <a:xfrm>
                <a:off x="77692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85" name="Shape 185"/>
              <p:cNvSpPr txBox="1"/>
              <p:nvPr/>
            </p:nvSpPr>
            <p:spPr>
              <a:xfrm>
                <a:off x="79216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86" name="Shape 186"/>
              <p:cNvSpPr txBox="1"/>
              <p:nvPr/>
            </p:nvSpPr>
            <p:spPr>
              <a:xfrm>
                <a:off x="80740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87" name="Shape 187"/>
              <p:cNvSpPr txBox="1"/>
              <p:nvPr/>
            </p:nvSpPr>
            <p:spPr>
              <a:xfrm>
                <a:off x="82264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88" name="Shape 188"/>
              <p:cNvSpPr txBox="1"/>
              <p:nvPr/>
            </p:nvSpPr>
            <p:spPr>
              <a:xfrm>
                <a:off x="83788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89" name="Shape 189"/>
              <p:cNvSpPr txBox="1"/>
              <p:nvPr/>
            </p:nvSpPr>
            <p:spPr>
              <a:xfrm>
                <a:off x="85312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90" name="Shape 190"/>
              <p:cNvSpPr txBox="1"/>
              <p:nvPr/>
            </p:nvSpPr>
            <p:spPr>
              <a:xfrm>
                <a:off x="86836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91" name="Shape 191"/>
              <p:cNvSpPr txBox="1"/>
              <p:nvPr/>
            </p:nvSpPr>
            <p:spPr>
              <a:xfrm>
                <a:off x="88360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92" name="Shape 192"/>
              <p:cNvSpPr txBox="1"/>
              <p:nvPr/>
            </p:nvSpPr>
            <p:spPr>
              <a:xfrm>
                <a:off x="89884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grpSp>
        <p:sp>
          <p:nvSpPr>
            <p:cNvPr id="193" name="Shape 193"/>
            <p:cNvSpPr txBox="1"/>
            <p:nvPr/>
          </p:nvSpPr>
          <p:spPr>
            <a:xfrm>
              <a:off x="681037" y="0"/>
              <a:ext cx="8462961" cy="6858000"/>
            </a:xfrm>
            <a:prstGeom prst="rect">
              <a:avLst/>
            </a:prstGeom>
            <a:solidFill>
              <a:schemeClr val="accent1">
                <a:alpha val="49803"/>
              </a:schemeClr>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94" name="Shape 194"/>
            <p:cNvSpPr txBox="1"/>
            <p:nvPr/>
          </p:nvSpPr>
          <p:spPr>
            <a:xfrm>
              <a:off x="0" y="0"/>
              <a:ext cx="9144000" cy="509586"/>
            </a:xfrm>
            <a:prstGeom prst="rect">
              <a:avLst/>
            </a:prstGeom>
            <a:solidFill>
              <a:schemeClr val="hlink">
                <a:alpha val="49803"/>
              </a:schemeClr>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grpSp>
      <p:sp>
        <p:nvSpPr>
          <p:cNvPr id="195" name="Shape 195"/>
          <p:cNvSpPr txBox="1"/>
          <p:nvPr/>
        </p:nvSpPr>
        <p:spPr>
          <a:xfrm>
            <a:off x="3505200" y="2590800"/>
            <a:ext cx="4892675" cy="76199"/>
          </a:xfrm>
          <a:prstGeom prst="rect">
            <a:avLst/>
          </a:prstGeom>
          <a:solidFill>
            <a:schemeClr val="hlink">
              <a:alpha val="49803"/>
            </a:schemeClr>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96" name="Shape 196"/>
          <p:cNvSpPr txBox="1"/>
          <p:nvPr>
            <p:ph type="title"/>
          </p:nvPr>
        </p:nvSpPr>
        <p:spPr>
          <a:xfrm>
            <a:off x="1219200" y="990600"/>
            <a:ext cx="6705599" cy="633412"/>
          </a:xfrm>
          <a:prstGeom prst="rect">
            <a:avLst/>
          </a:prstGeom>
          <a:noFill/>
          <a:ln>
            <a:noFill/>
          </a:ln>
        </p:spPr>
        <p:txBody>
          <a:bodyPr anchorCtr="0" anchor="b" bIns="91425" lIns="91425" rIns="91425" tIns="91425"/>
          <a:lstStyle>
            <a:lvl1pPr indent="0" lvl="0" marL="0" marR="0" rtl="0" algn="l">
              <a:spcBef>
                <a:spcPts val="0"/>
              </a:spcBef>
              <a:spcAft>
                <a:spcPts val="0"/>
              </a:spcAft>
              <a:defRPr/>
            </a:lvl1pPr>
            <a:lvl2pPr indent="0" lvl="1" marL="0" marR="0" rtl="0" algn="l">
              <a:spcBef>
                <a:spcPts val="0"/>
              </a:spcBef>
              <a:spcAft>
                <a:spcPts val="0"/>
              </a:spcAft>
              <a:defRPr/>
            </a:lvl2pPr>
            <a:lvl3pPr indent="0" lvl="2" marL="0" marR="0" rtl="0" algn="l">
              <a:spcBef>
                <a:spcPts val="0"/>
              </a:spcBef>
              <a:spcAft>
                <a:spcPts val="0"/>
              </a:spcAft>
              <a:defRPr/>
            </a:lvl3pPr>
            <a:lvl4pPr indent="0" lvl="3" marL="0" marR="0" rtl="0" algn="l">
              <a:spcBef>
                <a:spcPts val="0"/>
              </a:spcBef>
              <a:spcAft>
                <a:spcPts val="0"/>
              </a:spcAft>
              <a:defRPr/>
            </a:lvl4pPr>
            <a:lvl5pPr indent="0" lvl="4" marL="0" marR="0" rtl="0" algn="l">
              <a:spcBef>
                <a:spcPts val="0"/>
              </a:spcBef>
              <a:spcAft>
                <a:spcPts val="0"/>
              </a:spcAft>
              <a:defRPr/>
            </a:lvl5pPr>
            <a:lvl6pPr indent="0" lvl="5" marL="457200" marR="0" rtl="0" algn="l">
              <a:spcBef>
                <a:spcPts val="0"/>
              </a:spcBef>
              <a:spcAft>
                <a:spcPts val="0"/>
              </a:spcAft>
              <a:defRPr/>
            </a:lvl6pPr>
            <a:lvl7pPr indent="0" lvl="6" marL="914400" marR="0" rtl="0" algn="l">
              <a:spcBef>
                <a:spcPts val="0"/>
              </a:spcBef>
              <a:spcAft>
                <a:spcPts val="0"/>
              </a:spcAft>
              <a:defRPr/>
            </a:lvl7pPr>
            <a:lvl8pPr indent="0" lvl="7" marL="1371600" marR="0" rtl="0" algn="l">
              <a:spcBef>
                <a:spcPts val="0"/>
              </a:spcBef>
              <a:spcAft>
                <a:spcPts val="0"/>
              </a:spcAft>
              <a:defRPr/>
            </a:lvl8pPr>
            <a:lvl9pPr indent="0" lvl="8" marL="1828800" marR="0" rtl="0" algn="l">
              <a:spcBef>
                <a:spcPts val="0"/>
              </a:spcBef>
              <a:spcAft>
                <a:spcPts val="0"/>
              </a:spcAft>
              <a:defRPr/>
            </a:lvl9pPr>
          </a:lstStyle>
          <a:p/>
        </p:txBody>
      </p:sp>
      <p:sp>
        <p:nvSpPr>
          <p:cNvPr id="197" name="Shape 197"/>
          <p:cNvSpPr txBox="1"/>
          <p:nvPr>
            <p:ph idx="1" type="body"/>
          </p:nvPr>
        </p:nvSpPr>
        <p:spPr>
          <a:xfrm>
            <a:off x="1828800" y="1905000"/>
            <a:ext cx="6934199" cy="4190999"/>
          </a:xfrm>
          <a:prstGeom prst="rect">
            <a:avLst/>
          </a:prstGeom>
          <a:noFill/>
          <a:ln>
            <a:noFill/>
          </a:ln>
        </p:spPr>
        <p:txBody>
          <a:bodyPr anchorCtr="0" anchor="t" bIns="91425" lIns="91425" rIns="91425" tIns="91425"/>
          <a:lstStyle>
            <a:lvl1pPr indent="-228600" lvl="0" marL="342900" marR="0" rtl="0" algn="l">
              <a:spcBef>
                <a:spcPts val="480"/>
              </a:spcBef>
              <a:spcAft>
                <a:spcPts val="0"/>
              </a:spcAft>
              <a:buClr>
                <a:schemeClr val="folHlink"/>
              </a:buClr>
              <a:buFont typeface="Noto Symbol"/>
              <a:buChar char="■"/>
              <a:defRPr/>
            </a:lvl1pPr>
            <a:lvl2pPr indent="-196850" lvl="1" marL="742950" marR="0" rtl="0" algn="l">
              <a:spcBef>
                <a:spcPts val="400"/>
              </a:spcBef>
              <a:spcAft>
                <a:spcPts val="0"/>
              </a:spcAft>
              <a:buClr>
                <a:schemeClr val="folHlink"/>
              </a:buClr>
              <a:buFont typeface="Noto Symbol"/>
              <a:buChar char="■"/>
              <a:defRPr/>
            </a:lvl2pPr>
            <a:lvl3pPr indent="-114300" lvl="2" marL="1143000" marR="0" rtl="0" algn="l">
              <a:spcBef>
                <a:spcPts val="360"/>
              </a:spcBef>
              <a:spcAft>
                <a:spcPts val="0"/>
              </a:spcAft>
              <a:buClr>
                <a:schemeClr val="dk2"/>
              </a:buClr>
              <a:buFont typeface="Helvetica Neue"/>
              <a:buChar char="•"/>
              <a:defRPr/>
            </a:lvl3pPr>
            <a:lvl4pPr indent="-127000" lvl="3" marL="1600200" marR="0" rtl="0" algn="l">
              <a:spcBef>
                <a:spcPts val="320"/>
              </a:spcBef>
              <a:spcAft>
                <a:spcPts val="0"/>
              </a:spcAft>
              <a:buClr>
                <a:schemeClr val="hlink"/>
              </a:buClr>
              <a:buFont typeface="Helvetica Neue"/>
              <a:buChar char="•"/>
              <a:defRPr/>
            </a:lvl4pPr>
            <a:lvl5pPr indent="-142239" lvl="4" marL="2057400" marR="0" rtl="0" algn="l">
              <a:spcBef>
                <a:spcPts val="320"/>
              </a:spcBef>
              <a:spcAft>
                <a:spcPts val="0"/>
              </a:spcAft>
              <a:buClr>
                <a:schemeClr val="dk1"/>
              </a:buClr>
              <a:buFont typeface="Helvetica Neue"/>
              <a:buChar char="•"/>
              <a:defRPr/>
            </a:lvl5pPr>
            <a:lvl6pPr indent="-142239" lvl="5" marL="2514600" marR="0" rtl="0" algn="l">
              <a:spcBef>
                <a:spcPts val="320"/>
              </a:spcBef>
              <a:spcAft>
                <a:spcPts val="0"/>
              </a:spcAft>
              <a:buClr>
                <a:schemeClr val="dk1"/>
              </a:buClr>
              <a:buFont typeface="Helvetica Neue"/>
              <a:buChar char="•"/>
              <a:defRPr/>
            </a:lvl6pPr>
            <a:lvl7pPr indent="-142239" lvl="6" marL="2971800" marR="0" rtl="0" algn="l">
              <a:spcBef>
                <a:spcPts val="320"/>
              </a:spcBef>
              <a:spcAft>
                <a:spcPts val="0"/>
              </a:spcAft>
              <a:buClr>
                <a:schemeClr val="dk1"/>
              </a:buClr>
              <a:buFont typeface="Helvetica Neue"/>
              <a:buChar char="•"/>
              <a:defRPr/>
            </a:lvl7pPr>
            <a:lvl8pPr indent="-142240" lvl="7" marL="3429000" marR="0" rtl="0" algn="l">
              <a:spcBef>
                <a:spcPts val="320"/>
              </a:spcBef>
              <a:spcAft>
                <a:spcPts val="0"/>
              </a:spcAft>
              <a:buClr>
                <a:schemeClr val="dk1"/>
              </a:buClr>
              <a:buFont typeface="Helvetica Neue"/>
              <a:buChar char="•"/>
              <a:defRPr/>
            </a:lvl8pPr>
            <a:lvl9pPr indent="-142240" lvl="8" marL="3886200" marR="0" rtl="0" algn="l">
              <a:spcBef>
                <a:spcPts val="320"/>
              </a:spcBef>
              <a:spcAft>
                <a:spcPts val="0"/>
              </a:spcAft>
              <a:buClr>
                <a:schemeClr val="dk1"/>
              </a:buClr>
              <a:buFont typeface="Helvetica Neue"/>
              <a:buChar char="•"/>
              <a:defRPr/>
            </a:lvl9pPr>
          </a:lstStyle>
          <a:p/>
        </p:txBody>
      </p:sp>
      <p:sp>
        <p:nvSpPr>
          <p:cNvPr id="198" name="Shape 198"/>
          <p:cNvSpPr txBox="1"/>
          <p:nvPr>
            <p:ph idx="10" type="dt"/>
          </p:nvPr>
        </p:nvSpPr>
        <p:spPr>
          <a:xfrm>
            <a:off x="685800" y="6248400"/>
            <a:ext cx="1904999" cy="457200"/>
          </a:xfrm>
          <a:prstGeom prst="rect">
            <a:avLst/>
          </a:prstGeom>
          <a:noFill/>
          <a:ln>
            <a:noFill/>
          </a:ln>
        </p:spPr>
        <p:txBody>
          <a:bodyPr anchorCtr="0" anchor="b"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199" name="Shape 199"/>
          <p:cNvSpPr txBox="1"/>
          <p:nvPr>
            <p:ph idx="11" type="ftr"/>
          </p:nvPr>
        </p:nvSpPr>
        <p:spPr>
          <a:xfrm>
            <a:off x="3124200" y="6248400"/>
            <a:ext cx="2895600" cy="457200"/>
          </a:xfrm>
          <a:prstGeom prst="rect">
            <a:avLst/>
          </a:prstGeom>
          <a:noFill/>
          <a:ln>
            <a:noFill/>
          </a:ln>
        </p:spPr>
        <p:txBody>
          <a:bodyPr anchorCtr="0" anchor="b"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200" name="Shape 200"/>
          <p:cNvSpPr txBox="1"/>
          <p:nvPr>
            <p:ph idx="12" type="sldNum"/>
          </p:nvPr>
        </p:nvSpPr>
        <p:spPr>
          <a:xfrm>
            <a:off x="6553200" y="6248400"/>
            <a:ext cx="1904999"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400" u="none" cap="none" strike="noStrike">
                <a:solidFill>
                  <a:schemeClr val="dk1"/>
                </a:solidFill>
                <a:latin typeface="Helvetica Neue"/>
                <a:ea typeface="Helvetica Neue"/>
                <a:cs typeface="Helvetica Neue"/>
                <a:sym typeface="Helvetica Neue"/>
              </a:rPr>
              <a:t>‹#›</a:t>
            </a:fld>
          </a:p>
        </p:txBody>
      </p:sp>
    </p:spTree>
  </p:cSld>
  <p:clrMap accent1="accent1" accent2="accent2" accent3="accent3" accent4="accent4" accent5="accent5" accent6="accent6" bg1="lt1" bg2="dk2" tx1="dk1" tx2="lt2" folHlink="folHlink" hlink="hlink"/>
  <p:sldLayoutIdLst>
    <p:sldLayoutId id="2147483658"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9pPr>
    </p:otherStyle>
  </p:txStyles>
</p:sldMaster>
</file>

<file path=ppt/slides/_rels/slide.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xml"/></Relationships>
</file>

<file path=ppt/slides/_rels/slide1.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11.xml"/><Relationship Id="rId3" Type="http://schemas.openxmlformats.org/officeDocument/2006/relationships/image" Target="../media/image0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6.xml"/><Relationship Id="rId3" Type="http://schemas.openxmlformats.org/officeDocument/2006/relationships/image" Target="../media/image0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9.xml"/></Relationships>
</file>

<file path=ppt/slides/slide.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1" name="Shape 211"/>
        <p:cNvGrpSpPr/>
        <p:nvPr/>
      </p:nvGrpSpPr>
      <p:grpSpPr>
        <a:xfrm>
          <a:off x="0" y="0"/>
          <a:ext cx="0" cy="0"/>
          <a:chOff x="0" y="0"/>
          <a:chExt cx="0" cy="0"/>
        </a:xfrm>
      </p:grpSpPr>
      <p:sp>
        <p:nvSpPr>
          <p:cNvPr id="212" name="Shape 212"/>
          <p:cNvSpPr txBox="1"/>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
        <p:nvSpPr>
          <p:cNvPr id="213" name="Shape 213"/>
          <p:cNvSpPr txBox="1"/>
          <p:nvPr/>
        </p:nvSpPr>
        <p:spPr>
          <a:xfrm>
            <a:off x="1143000" y="6248400"/>
            <a:ext cx="5486399" cy="457200"/>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1"/>
              </a:buClr>
              <a:buSzPct val="25000"/>
              <a:buFont typeface="Helvetica Neue"/>
              <a:buNone/>
            </a:pPr>
            <a:r>
              <a:rPr b="0" i="0" lang="en-US" sz="1000" u="none" cap="none" strike="noStrike">
                <a:solidFill>
                  <a:schemeClr val="dk1"/>
                </a:solidFill>
                <a:latin typeface="Helvetica Neue"/>
                <a:ea typeface="Helvetica Neue"/>
                <a:cs typeface="Helvetica Neue"/>
                <a:sym typeface="Helvetica Neue"/>
              </a:rPr>
              <a:t>These slides are designed to accompany </a:t>
            </a:r>
            <a:r>
              <a:rPr b="0" i="1" lang="en-US" sz="1000" u="none" cap="none" strike="noStrike">
                <a:solidFill>
                  <a:schemeClr val="dk1"/>
                </a:solidFill>
                <a:latin typeface="Helvetica Neue"/>
                <a:ea typeface="Helvetica Neue"/>
                <a:cs typeface="Helvetica Neue"/>
                <a:sym typeface="Helvetica Neue"/>
              </a:rPr>
              <a:t>Software Engineering: A Practitioner’s Approach, 8/e </a:t>
            </a:r>
            <a:r>
              <a:rPr b="0" i="0" lang="en-US" sz="1000" u="none" cap="none" strike="noStrike">
                <a:solidFill>
                  <a:schemeClr val="dk1"/>
                </a:solidFill>
                <a:latin typeface="Helvetica Neue"/>
                <a:ea typeface="Helvetica Neue"/>
                <a:cs typeface="Helvetica Neue"/>
                <a:sym typeface="Helvetica Neue"/>
              </a:rPr>
              <a:t>(McGraw-Hill 2014). Slides copyright 2014 by Roger Pressman. </a:t>
            </a:r>
          </a:p>
        </p:txBody>
      </p:sp>
      <p:sp>
        <p:nvSpPr>
          <p:cNvPr id="214" name="Shape 214"/>
          <p:cNvSpPr txBox="1"/>
          <p:nvPr>
            <p:ph type="title"/>
          </p:nvPr>
        </p:nvSpPr>
        <p:spPr>
          <a:xfrm>
            <a:off x="1219200" y="990600"/>
            <a:ext cx="6705599" cy="633412"/>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2"/>
              </a:buClr>
              <a:buSzPct val="25000"/>
              <a:buFont typeface="Helvetica Neue"/>
              <a:buNone/>
            </a:pPr>
            <a:r>
              <a:rPr b="0" i="0" lang="en-US" sz="4000" u="none" cap="none" strike="noStrike">
                <a:solidFill>
                  <a:schemeClr val="dk2"/>
                </a:solidFill>
                <a:latin typeface="Helvetica Neue"/>
                <a:ea typeface="Helvetica Neue"/>
                <a:cs typeface="Helvetica Neue"/>
                <a:sym typeface="Helvetica Neue"/>
              </a:rPr>
              <a:t>Chapter 36</a:t>
            </a:r>
          </a:p>
        </p:txBody>
      </p:sp>
      <p:sp>
        <p:nvSpPr>
          <p:cNvPr id="215" name="Shape 215"/>
          <p:cNvSpPr txBox="1"/>
          <p:nvPr>
            <p:ph idx="1" type="body"/>
          </p:nvPr>
        </p:nvSpPr>
        <p:spPr>
          <a:xfrm>
            <a:off x="1828800" y="1905000"/>
            <a:ext cx="6934199" cy="4190999"/>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folHlink"/>
              </a:buClr>
              <a:buSzPct val="75000"/>
              <a:buFont typeface="Noto Symbol"/>
              <a:buChar char="■"/>
            </a:pPr>
            <a:r>
              <a:rPr b="1" i="0" lang="en-US" sz="2400" u="none" cap="none" strike="noStrike">
                <a:solidFill>
                  <a:schemeClr val="folHlink"/>
                </a:solidFill>
                <a:latin typeface="Helvetica Neue"/>
                <a:ea typeface="Helvetica Neue"/>
                <a:cs typeface="Helvetica Neue"/>
                <a:sym typeface="Helvetica Neue"/>
              </a:rPr>
              <a:t>Maintenance and Reengineering</a:t>
            </a:r>
          </a:p>
        </p:txBody>
      </p:sp>
      <p:sp>
        <p:nvSpPr>
          <p:cNvPr id="216" name="Shape 216"/>
          <p:cNvSpPr txBox="1"/>
          <p:nvPr/>
        </p:nvSpPr>
        <p:spPr>
          <a:xfrm>
            <a:off x="2133600" y="2438400"/>
            <a:ext cx="6476999" cy="3324225"/>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2"/>
              </a:buClr>
              <a:buSzPct val="25000"/>
              <a:buFont typeface="Helvetica Neue"/>
              <a:buNone/>
            </a:pPr>
            <a:r>
              <a:rPr b="0" i="1" lang="en-US" sz="1800" u="none" cap="none" strike="noStrike">
                <a:solidFill>
                  <a:schemeClr val="dk2"/>
                </a:solidFill>
                <a:latin typeface="Helvetica Neue"/>
                <a:ea typeface="Helvetica Neue"/>
                <a:cs typeface="Helvetica Neue"/>
                <a:sym typeface="Helvetica Neue"/>
              </a:rPr>
              <a:t>Slide Set to accompany</a:t>
            </a:r>
            <a:br>
              <a:rPr b="0" i="1" lang="en-US" sz="3200" u="none" cap="none" strike="noStrike">
                <a:solidFill>
                  <a:schemeClr val="dk2"/>
                </a:solidFill>
                <a:latin typeface="Helvetica Neue"/>
                <a:ea typeface="Helvetica Neue"/>
                <a:cs typeface="Helvetica Neue"/>
                <a:sym typeface="Helvetica Neue"/>
              </a:rPr>
            </a:br>
            <a:r>
              <a:rPr b="0" i="1" lang="en-US" sz="2000" u="none" cap="none" strike="noStrike">
                <a:solidFill>
                  <a:schemeClr val="dk2"/>
                </a:solidFill>
                <a:latin typeface="Helvetica Neue"/>
                <a:ea typeface="Helvetica Neue"/>
                <a:cs typeface="Helvetica Neue"/>
                <a:sym typeface="Helvetica Neue"/>
              </a:rPr>
              <a:t>Software Engineering: A Practitioner’s Approach, 8/e</a:t>
            </a:r>
            <a:r>
              <a:rPr b="0" i="1" lang="en-US" sz="2400" u="none" cap="none" strike="noStrike">
                <a:solidFill>
                  <a:schemeClr val="dk2"/>
                </a:solidFill>
                <a:latin typeface="Helvetica Neue"/>
                <a:ea typeface="Helvetica Neue"/>
                <a:cs typeface="Helvetica Neue"/>
                <a:sym typeface="Helvetica Neue"/>
              </a:rPr>
              <a:t> </a:t>
            </a:r>
          </a:p>
          <a:p>
            <a:pPr indent="0" lvl="0" marL="0" marR="0" rtl="0" algn="l">
              <a:lnSpc>
                <a:spcPct val="100000"/>
              </a:lnSpc>
              <a:spcBef>
                <a:spcPts val="0"/>
              </a:spcBef>
              <a:spcAft>
                <a:spcPts val="0"/>
              </a:spcAft>
              <a:buClr>
                <a:schemeClr val="dk1"/>
              </a:buClr>
              <a:buSzPct val="25000"/>
              <a:buFont typeface="Arial"/>
              <a:buNone/>
            </a:pPr>
            <a:r>
              <a:rPr b="1" i="0" lang="en-US" sz="1600" u="none" cap="none" strike="noStrike">
                <a:solidFill>
                  <a:schemeClr val="dk1"/>
                </a:solidFill>
                <a:latin typeface="Arial"/>
                <a:ea typeface="Arial"/>
                <a:cs typeface="Arial"/>
                <a:sym typeface="Arial"/>
              </a:rPr>
              <a:t>by Roger S. Pressman and Bruce R. Maxim</a:t>
            </a:r>
          </a:p>
          <a:p>
            <a:pPr indent="0" lvl="0" marL="0" marR="0" rtl="0" algn="l">
              <a:lnSpc>
                <a:spcPct val="100000"/>
              </a:lnSpc>
              <a:spcBef>
                <a:spcPts val="0"/>
              </a:spcBef>
              <a:spcAft>
                <a:spcPts val="0"/>
              </a:spcAft>
              <a:buClr>
                <a:schemeClr val="dk1"/>
              </a:buClr>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ct val="25000"/>
              <a:buFont typeface="Arial"/>
              <a:buNone/>
            </a:pPr>
            <a:r>
              <a:rPr b="1" i="0" lang="en-US" sz="1200" u="none" cap="none" strike="noStrike">
                <a:solidFill>
                  <a:schemeClr val="dk1"/>
                </a:solidFill>
                <a:latin typeface="Arial"/>
                <a:ea typeface="Arial"/>
                <a:cs typeface="Arial"/>
                <a:sym typeface="Arial"/>
              </a:rPr>
              <a:t>Slides copyright © 1996, 2001, 2005, 2009, 2014</a:t>
            </a:r>
            <a:r>
              <a:rPr b="0" i="0" lang="en-US" sz="1800" u="none" cap="none" strike="noStrike">
                <a:solidFill>
                  <a:schemeClr val="dk1"/>
                </a:solidFill>
                <a:latin typeface="Arial"/>
                <a:ea typeface="Arial"/>
                <a:cs typeface="Arial"/>
                <a:sym typeface="Arial"/>
              </a:rPr>
              <a:t> </a:t>
            </a:r>
            <a:r>
              <a:rPr b="1" i="0" lang="en-US" sz="1200" u="none" cap="none" strike="noStrike">
                <a:solidFill>
                  <a:schemeClr val="dk1"/>
                </a:solidFill>
                <a:latin typeface="Arial"/>
                <a:ea typeface="Arial"/>
                <a:cs typeface="Arial"/>
                <a:sym typeface="Arial"/>
              </a:rPr>
              <a:t>by Roger S. Pressman</a:t>
            </a:r>
          </a:p>
          <a:p>
            <a:pPr indent="0" lvl="0" marL="0" marR="0" rtl="0" algn="l">
              <a:lnSpc>
                <a:spcPct val="100000"/>
              </a:lnSpc>
              <a:spcBef>
                <a:spcPts val="0"/>
              </a:spcBef>
              <a:spcAft>
                <a:spcPts val="0"/>
              </a:spcAft>
              <a:buClr>
                <a:schemeClr val="dk1"/>
              </a:buClr>
              <a:buFont typeface="Arial"/>
              <a:buNone/>
            </a:pPr>
            <a:r>
              <a:t/>
            </a:r>
            <a:endParaRPr b="1" i="1" sz="18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chemeClr val="dk2"/>
              </a:buClr>
              <a:buSzPct val="25000"/>
              <a:buFont typeface="Arial"/>
              <a:buNone/>
            </a:pPr>
            <a:r>
              <a:rPr b="1" i="1" lang="en-US" sz="1800" u="none" cap="none" strike="noStrike">
                <a:solidFill>
                  <a:schemeClr val="dk2"/>
                </a:solidFill>
                <a:latin typeface="Arial"/>
                <a:ea typeface="Arial"/>
                <a:cs typeface="Arial"/>
                <a:sym typeface="Arial"/>
              </a:rPr>
              <a:t>For non-profit educational use only</a:t>
            </a:r>
          </a:p>
          <a:p>
            <a:pPr indent="0" lvl="0" marL="0" marR="0" rtl="0" algn="l">
              <a:lnSpc>
                <a:spcPct val="100000"/>
              </a:lnSpc>
              <a:spcBef>
                <a:spcPts val="0"/>
              </a:spcBef>
              <a:spcAft>
                <a:spcPts val="0"/>
              </a:spcAft>
              <a:buClr>
                <a:schemeClr val="dk1"/>
              </a:buClr>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ct val="25000"/>
              <a:buFont typeface="Arial"/>
              <a:buNone/>
            </a:pPr>
            <a:r>
              <a:rPr b="0" i="0" lang="en-US" sz="1200" u="none" cap="none" strike="noStrike">
                <a:solidFill>
                  <a:schemeClr val="dk1"/>
                </a:solidFill>
                <a:latin typeface="Arial"/>
                <a:ea typeface="Arial"/>
                <a:cs typeface="Arial"/>
                <a:sym typeface="Arial"/>
              </a:rPr>
              <a:t>May be reproduced ONLY for student use at the university level when used in conjunction with </a:t>
            </a:r>
            <a:r>
              <a:rPr b="0" i="1" lang="en-US" sz="1200" u="none" cap="none" strike="noStrike">
                <a:solidFill>
                  <a:schemeClr val="dk1"/>
                </a:solidFill>
                <a:latin typeface="Arial"/>
                <a:ea typeface="Arial"/>
                <a:cs typeface="Arial"/>
                <a:sym typeface="Arial"/>
              </a:rPr>
              <a:t>Software Engineering: A Practitioner's Approach, 8/e. </a:t>
            </a:r>
            <a:r>
              <a:rPr b="0" i="0" lang="en-US" sz="1200" u="none" cap="none" strike="noStrike">
                <a:solidFill>
                  <a:schemeClr val="dk1"/>
                </a:solidFill>
                <a:latin typeface="Arial"/>
                <a:ea typeface="Arial"/>
                <a:cs typeface="Arial"/>
                <a:sym typeface="Arial"/>
              </a:rPr>
              <a:t>Any other reproduction or use is prohibited without the express written permission of the author.</a:t>
            </a:r>
          </a:p>
          <a:p>
            <a:pPr indent="0" lvl="0" marL="0" marR="0" rtl="0" algn="l">
              <a:lnSpc>
                <a:spcPct val="100000"/>
              </a:lnSpc>
              <a:spcBef>
                <a:spcPts val="0"/>
              </a:spcBef>
              <a:spcAft>
                <a:spcPts val="0"/>
              </a:spcAft>
              <a:buClr>
                <a:schemeClr val="dk1"/>
              </a:buClr>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ct val="25000"/>
              <a:buFont typeface="Arial"/>
              <a:buNone/>
            </a:pPr>
            <a:r>
              <a:rPr b="0" i="0" lang="en-US" sz="1200" u="none" cap="none" strike="noStrike">
                <a:solidFill>
                  <a:schemeClr val="dk1"/>
                </a:solidFill>
                <a:latin typeface="Arial"/>
                <a:ea typeface="Arial"/>
                <a:cs typeface="Arial"/>
                <a:sym typeface="Arial"/>
              </a:rPr>
              <a:t>All copyright information MUST appear if these slides are posted on a website for student use.</a:t>
            </a:r>
          </a:p>
        </p:txBody>
      </p:sp>
    </p:spTree>
  </p:cSld>
  <p:clrMapOvr>
    <a:masterClrMapping/>
  </p:clrMapOvr>
  <p:transition spd="slow">
    <p:cut/>
  </p:transition>
</p:sld>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1" name="Shape 221"/>
        <p:cNvGrpSpPr/>
        <p:nvPr/>
      </p:nvGrpSpPr>
      <p:grpSpPr>
        <a:xfrm>
          <a:off x="0" y="0"/>
          <a:ext cx="0" cy="0"/>
          <a:chOff x="0" y="0"/>
          <a:chExt cx="0" cy="0"/>
        </a:xfrm>
      </p:grpSpPr>
      <p:sp>
        <p:nvSpPr>
          <p:cNvPr id="222" name="Shape 222"/>
          <p:cNvSpPr txBox="1"/>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
        <p:nvSpPr>
          <p:cNvPr id="223" name="Shape 223"/>
          <p:cNvSpPr txBox="1"/>
          <p:nvPr/>
        </p:nvSpPr>
        <p:spPr>
          <a:xfrm>
            <a:off x="1143000" y="6248400"/>
            <a:ext cx="5486399" cy="457200"/>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1"/>
              </a:buClr>
              <a:buSzPct val="25000"/>
              <a:buFont typeface="Helvetica Neue"/>
              <a:buNone/>
            </a:pPr>
            <a:r>
              <a:rPr b="0" i="0" lang="en-US" sz="1000" u="none" cap="none" strike="noStrike">
                <a:solidFill>
                  <a:schemeClr val="dk1"/>
                </a:solidFill>
                <a:latin typeface="Helvetica Neue"/>
                <a:ea typeface="Helvetica Neue"/>
                <a:cs typeface="Helvetica Neue"/>
                <a:sym typeface="Helvetica Neue"/>
              </a:rPr>
              <a:t>These slides are designed to accompany </a:t>
            </a:r>
            <a:r>
              <a:rPr b="0" i="1" lang="en-US" sz="1000" u="none" cap="none" strike="noStrike">
                <a:solidFill>
                  <a:schemeClr val="dk1"/>
                </a:solidFill>
                <a:latin typeface="Helvetica Neue"/>
                <a:ea typeface="Helvetica Neue"/>
                <a:cs typeface="Helvetica Neue"/>
                <a:sym typeface="Helvetica Neue"/>
              </a:rPr>
              <a:t>Software Engineering: A Practitioner’s Approach, 8/e </a:t>
            </a:r>
            <a:r>
              <a:rPr b="0" i="0" lang="en-US" sz="1000" u="none" cap="none" strike="noStrike">
                <a:solidFill>
                  <a:schemeClr val="dk1"/>
                </a:solidFill>
                <a:latin typeface="Helvetica Neue"/>
                <a:ea typeface="Helvetica Neue"/>
                <a:cs typeface="Helvetica Neue"/>
                <a:sym typeface="Helvetica Neue"/>
              </a:rPr>
              <a:t>(McGraw-Hill 2014). Slides copyright 2014 by Roger Pressman. </a:t>
            </a:r>
          </a:p>
        </p:txBody>
      </p:sp>
      <p:sp>
        <p:nvSpPr>
          <p:cNvPr id="224" name="Shape 224"/>
          <p:cNvSpPr txBox="1"/>
          <p:nvPr>
            <p:ph type="title"/>
          </p:nvPr>
        </p:nvSpPr>
        <p:spPr>
          <a:xfrm>
            <a:off x="1219200" y="990600"/>
            <a:ext cx="6705599" cy="633412"/>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2"/>
              </a:buClr>
              <a:buSzPct val="25000"/>
              <a:buFont typeface="Helvetica Neue"/>
              <a:buNone/>
            </a:pPr>
            <a:r>
              <a:rPr b="0" i="0" lang="en-US" sz="4000" u="none" cap="none" strike="noStrike">
                <a:solidFill>
                  <a:schemeClr val="dk2"/>
                </a:solidFill>
                <a:latin typeface="Helvetica Neue"/>
                <a:ea typeface="Helvetica Neue"/>
                <a:cs typeface="Helvetica Neue"/>
                <a:sym typeface="Helvetica Neue"/>
              </a:rPr>
              <a:t>Software Maintenance</a:t>
            </a:r>
          </a:p>
        </p:txBody>
      </p:sp>
      <p:sp>
        <p:nvSpPr>
          <p:cNvPr id="225" name="Shape 225"/>
          <p:cNvSpPr txBox="1"/>
          <p:nvPr>
            <p:ph idx="1" type="body"/>
          </p:nvPr>
        </p:nvSpPr>
        <p:spPr>
          <a:xfrm>
            <a:off x="1828800" y="1905000"/>
            <a:ext cx="6934199" cy="4190999"/>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folHlink"/>
              </a:buClr>
              <a:buSzPct val="75000"/>
              <a:buFont typeface="Noto Symbol"/>
              <a:buChar char="■"/>
            </a:pPr>
            <a:r>
              <a:rPr b="0" i="0" lang="en-US" sz="2400" u="none" cap="none" strike="noStrike">
                <a:solidFill>
                  <a:schemeClr val="dk1"/>
                </a:solidFill>
                <a:latin typeface="Quattrocento"/>
                <a:ea typeface="Quattrocento"/>
                <a:cs typeface="Quattrocento"/>
                <a:sym typeface="Quattrocento"/>
              </a:rPr>
              <a:t>Software is released to end-users, and </a:t>
            </a:r>
          </a:p>
          <a:p>
            <a:pPr indent="-285750" lvl="1" marL="742950" marR="0" rtl="0" algn="l">
              <a:lnSpc>
                <a:spcPct val="100000"/>
              </a:lnSpc>
              <a:spcBef>
                <a:spcPts val="400"/>
              </a:spcBef>
              <a:spcAft>
                <a:spcPts val="0"/>
              </a:spcAft>
              <a:buClr>
                <a:schemeClr val="folHlink"/>
              </a:buClr>
              <a:buSzPct val="70000"/>
              <a:buFont typeface="Noto Symbol"/>
              <a:buChar char="■"/>
            </a:pPr>
            <a:r>
              <a:rPr b="0" i="0" lang="en-US" sz="2000" u="none" cap="none" strike="noStrike">
                <a:solidFill>
                  <a:schemeClr val="dk1"/>
                </a:solidFill>
                <a:latin typeface="Quattrocento"/>
                <a:ea typeface="Quattrocento"/>
                <a:cs typeface="Quattrocento"/>
                <a:sym typeface="Quattrocento"/>
              </a:rPr>
              <a:t>within days, </a:t>
            </a:r>
            <a:r>
              <a:rPr b="0" i="0" lang="en-US" sz="2000" u="none" cap="none" strike="noStrike">
                <a:solidFill>
                  <a:schemeClr val="folHlink"/>
                </a:solidFill>
                <a:latin typeface="Quattrocento"/>
                <a:ea typeface="Quattrocento"/>
                <a:cs typeface="Quattrocento"/>
                <a:sym typeface="Quattrocento"/>
              </a:rPr>
              <a:t>bug reports filter back</a:t>
            </a:r>
            <a:r>
              <a:rPr b="0" i="0" lang="en-US" sz="2000" u="none" cap="none" strike="noStrike">
                <a:solidFill>
                  <a:schemeClr val="dk1"/>
                </a:solidFill>
                <a:latin typeface="Quattrocento"/>
                <a:ea typeface="Quattrocento"/>
                <a:cs typeface="Quattrocento"/>
                <a:sym typeface="Quattrocento"/>
              </a:rPr>
              <a:t> to the software engineering organization. </a:t>
            </a:r>
          </a:p>
          <a:p>
            <a:pPr indent="-285750" lvl="1" marL="742950" marR="0" rtl="0" algn="l">
              <a:lnSpc>
                <a:spcPct val="100000"/>
              </a:lnSpc>
              <a:spcBef>
                <a:spcPts val="400"/>
              </a:spcBef>
              <a:spcAft>
                <a:spcPts val="0"/>
              </a:spcAft>
              <a:buClr>
                <a:schemeClr val="folHlink"/>
              </a:buClr>
              <a:buSzPct val="70000"/>
              <a:buFont typeface="Noto Symbol"/>
              <a:buChar char="■"/>
            </a:pPr>
            <a:r>
              <a:rPr b="0" i="0" lang="en-US" sz="2000" u="none" cap="none" strike="noStrike">
                <a:solidFill>
                  <a:schemeClr val="dk1"/>
                </a:solidFill>
                <a:latin typeface="Quattrocento"/>
                <a:ea typeface="Quattrocento"/>
                <a:cs typeface="Quattrocento"/>
                <a:sym typeface="Quattrocento"/>
              </a:rPr>
              <a:t>within weeks, one class of users indicates that the software must be </a:t>
            </a:r>
            <a:r>
              <a:rPr b="0" i="0" lang="en-US" sz="2000" u="none" cap="none" strike="noStrike">
                <a:solidFill>
                  <a:schemeClr val="folHlink"/>
                </a:solidFill>
                <a:latin typeface="Quattrocento"/>
                <a:ea typeface="Quattrocento"/>
                <a:cs typeface="Quattrocento"/>
                <a:sym typeface="Quattrocento"/>
              </a:rPr>
              <a:t>changed so that it can accommodate the special needs</a:t>
            </a:r>
            <a:r>
              <a:rPr b="0" i="0" lang="en-US" sz="2000" u="none" cap="none" strike="noStrike">
                <a:solidFill>
                  <a:schemeClr val="dk1"/>
                </a:solidFill>
                <a:latin typeface="Quattrocento"/>
                <a:ea typeface="Quattrocento"/>
                <a:cs typeface="Quattrocento"/>
                <a:sym typeface="Quattrocento"/>
              </a:rPr>
              <a:t> of their environment. </a:t>
            </a:r>
          </a:p>
          <a:p>
            <a:pPr indent="-285750" lvl="1" marL="742950" marR="0" rtl="0" algn="l">
              <a:lnSpc>
                <a:spcPct val="100000"/>
              </a:lnSpc>
              <a:spcBef>
                <a:spcPts val="400"/>
              </a:spcBef>
              <a:spcAft>
                <a:spcPts val="0"/>
              </a:spcAft>
              <a:buClr>
                <a:schemeClr val="folHlink"/>
              </a:buClr>
              <a:buSzPct val="70000"/>
              <a:buFont typeface="Noto Symbol"/>
              <a:buChar char="■"/>
            </a:pPr>
            <a:r>
              <a:rPr b="0" i="0" lang="en-US" sz="2000" u="none" cap="none" strike="noStrike">
                <a:solidFill>
                  <a:schemeClr val="dk1"/>
                </a:solidFill>
                <a:latin typeface="Quattrocento"/>
                <a:ea typeface="Quattrocento"/>
                <a:cs typeface="Quattrocento"/>
                <a:sym typeface="Quattrocento"/>
              </a:rPr>
              <a:t>within months, another corporate group who wanted nothing to do with the software when it was released, now recognizes that it may provide them with unexpected benefit. They’ll need </a:t>
            </a:r>
            <a:r>
              <a:rPr b="0" i="0" lang="en-US" sz="2000" u="none" cap="none" strike="noStrike">
                <a:solidFill>
                  <a:schemeClr val="folHlink"/>
                </a:solidFill>
                <a:latin typeface="Quattrocento"/>
                <a:ea typeface="Quattrocento"/>
                <a:cs typeface="Quattrocento"/>
                <a:sym typeface="Quattrocento"/>
              </a:rPr>
              <a:t>a few enhancements </a:t>
            </a:r>
            <a:r>
              <a:rPr b="0" i="0" lang="en-US" sz="2000" u="none" cap="none" strike="noStrike">
                <a:solidFill>
                  <a:schemeClr val="dk1"/>
                </a:solidFill>
                <a:latin typeface="Quattrocento"/>
                <a:ea typeface="Quattrocento"/>
                <a:cs typeface="Quattrocento"/>
                <a:sym typeface="Quattrocento"/>
              </a:rPr>
              <a:t>to make it work in their world.</a:t>
            </a:r>
          </a:p>
          <a:p>
            <a:pPr indent="-342900" lvl="0" marL="342900" marR="0" rtl="0" algn="l">
              <a:lnSpc>
                <a:spcPct val="100000"/>
              </a:lnSpc>
              <a:spcBef>
                <a:spcPts val="480"/>
              </a:spcBef>
              <a:spcAft>
                <a:spcPts val="0"/>
              </a:spcAft>
              <a:buClr>
                <a:schemeClr val="folHlink"/>
              </a:buClr>
              <a:buSzPct val="75000"/>
              <a:buFont typeface="Noto Symbol"/>
              <a:buChar char="■"/>
            </a:pPr>
            <a:r>
              <a:rPr b="0" i="0" lang="en-US" sz="2400" u="none" cap="none" strike="noStrike">
                <a:solidFill>
                  <a:schemeClr val="dk1"/>
                </a:solidFill>
                <a:latin typeface="Quattrocento"/>
                <a:ea typeface="Quattrocento"/>
                <a:cs typeface="Quattrocento"/>
                <a:sym typeface="Quattrocento"/>
              </a:rPr>
              <a:t>All of this work is </a:t>
            </a:r>
            <a:r>
              <a:rPr b="0" i="1" lang="en-US" sz="2400" u="none" cap="none" strike="noStrike">
                <a:solidFill>
                  <a:schemeClr val="folHlink"/>
                </a:solidFill>
                <a:latin typeface="Quattrocento"/>
                <a:ea typeface="Quattrocento"/>
                <a:cs typeface="Quattrocento"/>
                <a:sym typeface="Quattrocento"/>
              </a:rPr>
              <a:t>software maintenance</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1" name="Shape 331"/>
        <p:cNvGrpSpPr/>
        <p:nvPr/>
      </p:nvGrpSpPr>
      <p:grpSpPr>
        <a:xfrm>
          <a:off x="0" y="0"/>
          <a:ext cx="0" cy="0"/>
          <a:chOff x="0" y="0"/>
          <a:chExt cx="0" cy="0"/>
        </a:xfrm>
      </p:grpSpPr>
      <p:sp>
        <p:nvSpPr>
          <p:cNvPr id="332" name="Shape 332"/>
          <p:cNvSpPr txBox="1"/>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
        <p:nvSpPr>
          <p:cNvPr id="333" name="Shape 333"/>
          <p:cNvSpPr txBox="1"/>
          <p:nvPr/>
        </p:nvSpPr>
        <p:spPr>
          <a:xfrm>
            <a:off x="1143000" y="6248400"/>
            <a:ext cx="5486399" cy="457200"/>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1"/>
              </a:buClr>
              <a:buSzPct val="25000"/>
              <a:buFont typeface="Helvetica Neue"/>
              <a:buNone/>
            </a:pPr>
            <a:r>
              <a:rPr b="0" i="0" lang="en-US" sz="1000" u="none" cap="none" strike="noStrike">
                <a:solidFill>
                  <a:schemeClr val="dk1"/>
                </a:solidFill>
                <a:latin typeface="Helvetica Neue"/>
                <a:ea typeface="Helvetica Neue"/>
                <a:cs typeface="Helvetica Neue"/>
                <a:sym typeface="Helvetica Neue"/>
              </a:rPr>
              <a:t>These slides are designed to accompany </a:t>
            </a:r>
            <a:r>
              <a:rPr b="0" i="1" lang="en-US" sz="1000" u="none" cap="none" strike="noStrike">
                <a:solidFill>
                  <a:schemeClr val="dk1"/>
                </a:solidFill>
                <a:latin typeface="Helvetica Neue"/>
                <a:ea typeface="Helvetica Neue"/>
                <a:cs typeface="Helvetica Neue"/>
                <a:sym typeface="Helvetica Neue"/>
              </a:rPr>
              <a:t>Software Engineering: A Practitioner’s Approach, 8/e </a:t>
            </a:r>
            <a:r>
              <a:rPr b="0" i="0" lang="en-US" sz="1000" u="none" cap="none" strike="noStrike">
                <a:solidFill>
                  <a:schemeClr val="dk1"/>
                </a:solidFill>
                <a:latin typeface="Helvetica Neue"/>
                <a:ea typeface="Helvetica Neue"/>
                <a:cs typeface="Helvetica Neue"/>
                <a:sym typeface="Helvetica Neue"/>
              </a:rPr>
              <a:t>(McGraw-Hill 2014). Slides copyright 2014 by Roger Pressman. </a:t>
            </a:r>
          </a:p>
        </p:txBody>
      </p:sp>
      <p:sp>
        <p:nvSpPr>
          <p:cNvPr id="334" name="Shape 334"/>
          <p:cNvSpPr txBox="1"/>
          <p:nvPr>
            <p:ph type="title"/>
          </p:nvPr>
        </p:nvSpPr>
        <p:spPr>
          <a:xfrm>
            <a:off x="1219200" y="990600"/>
            <a:ext cx="6705599" cy="633412"/>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2"/>
              </a:buClr>
              <a:buSzPct val="25000"/>
              <a:buFont typeface="Helvetica Neue"/>
              <a:buNone/>
            </a:pPr>
            <a:r>
              <a:rPr b="0" i="0" lang="en-US" sz="4000" u="none" cap="none" strike="noStrike">
                <a:solidFill>
                  <a:schemeClr val="dk2"/>
                </a:solidFill>
                <a:latin typeface="Helvetica Neue"/>
                <a:ea typeface="Helvetica Neue"/>
                <a:cs typeface="Helvetica Neue"/>
                <a:sym typeface="Helvetica Neue"/>
              </a:rPr>
              <a:t>Document Restructuring</a:t>
            </a:r>
          </a:p>
        </p:txBody>
      </p:sp>
      <p:sp>
        <p:nvSpPr>
          <p:cNvPr id="335" name="Shape 335"/>
          <p:cNvSpPr txBox="1"/>
          <p:nvPr>
            <p:ph idx="1" type="body"/>
          </p:nvPr>
        </p:nvSpPr>
        <p:spPr>
          <a:xfrm>
            <a:off x="1828800" y="1905000"/>
            <a:ext cx="6324600" cy="4190999"/>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folHlink"/>
              </a:buClr>
              <a:buSzPct val="75000"/>
              <a:buFont typeface="Noto Symbol"/>
              <a:buChar char="■"/>
            </a:pPr>
            <a:r>
              <a:rPr b="0" i="0" lang="en-US" sz="1800" u="none" cap="none" strike="noStrike">
                <a:solidFill>
                  <a:schemeClr val="dk1"/>
                </a:solidFill>
                <a:latin typeface="Times New Roman"/>
                <a:ea typeface="Times New Roman"/>
                <a:cs typeface="Times New Roman"/>
                <a:sym typeface="Times New Roman"/>
              </a:rPr>
              <a:t>Weak documentation is the trademark of many legacy systems. </a:t>
            </a:r>
          </a:p>
          <a:p>
            <a:pPr indent="-342900" lvl="0" marL="342900" marR="0" rtl="0" algn="l">
              <a:lnSpc>
                <a:spcPct val="100000"/>
              </a:lnSpc>
              <a:spcBef>
                <a:spcPts val="600"/>
              </a:spcBef>
              <a:spcAft>
                <a:spcPts val="0"/>
              </a:spcAft>
              <a:buClr>
                <a:schemeClr val="folHlink"/>
              </a:buClr>
              <a:buSzPct val="75000"/>
              <a:buFont typeface="Noto Symbol"/>
              <a:buChar char="■"/>
            </a:pPr>
            <a:r>
              <a:rPr b="0" i="0" lang="en-US" sz="1800" u="none" cap="none" strike="noStrike">
                <a:solidFill>
                  <a:schemeClr val="dk1"/>
                </a:solidFill>
                <a:latin typeface="Times New Roman"/>
                <a:ea typeface="Times New Roman"/>
                <a:cs typeface="Times New Roman"/>
                <a:sym typeface="Times New Roman"/>
              </a:rPr>
              <a:t>But what do we do about it? What are our options?</a:t>
            </a:r>
          </a:p>
          <a:p>
            <a:pPr indent="-342900" lvl="0" marL="342900" marR="0" rtl="0" algn="l">
              <a:lnSpc>
                <a:spcPct val="100000"/>
              </a:lnSpc>
              <a:spcBef>
                <a:spcPts val="600"/>
              </a:spcBef>
              <a:spcAft>
                <a:spcPts val="0"/>
              </a:spcAft>
              <a:buClr>
                <a:schemeClr val="folHlink"/>
              </a:buClr>
              <a:buSzPct val="75000"/>
              <a:buFont typeface="Noto Symbol"/>
              <a:buChar char="■"/>
            </a:pPr>
            <a:r>
              <a:rPr b="0" i="0" lang="en-US" sz="1800" u="none" cap="none" strike="noStrike">
                <a:solidFill>
                  <a:schemeClr val="dk1"/>
                </a:solidFill>
                <a:latin typeface="Times New Roman"/>
                <a:ea typeface="Times New Roman"/>
                <a:cs typeface="Times New Roman"/>
                <a:sym typeface="Times New Roman"/>
              </a:rPr>
              <a:t>Options …</a:t>
            </a:r>
          </a:p>
          <a:p>
            <a:pPr indent="-285750" lvl="1" marL="742950" marR="0" rtl="0" algn="l">
              <a:lnSpc>
                <a:spcPct val="100000"/>
              </a:lnSpc>
              <a:spcBef>
                <a:spcPts val="600"/>
              </a:spcBef>
              <a:spcAft>
                <a:spcPts val="0"/>
              </a:spcAft>
              <a:buClr>
                <a:schemeClr val="folHlink"/>
              </a:buClr>
              <a:buSzPct val="70000"/>
              <a:buFont typeface="Noto Symbol"/>
              <a:buChar char="■"/>
            </a:pPr>
            <a:r>
              <a:rPr b="0" i="1" lang="en-US" sz="1600" u="none" cap="none" strike="noStrike">
                <a:solidFill>
                  <a:schemeClr val="folHlink"/>
                </a:solidFill>
                <a:latin typeface="Times New Roman"/>
                <a:ea typeface="Times New Roman"/>
                <a:cs typeface="Times New Roman"/>
                <a:sym typeface="Times New Roman"/>
              </a:rPr>
              <a:t>Creating documentation is far too time consuming.</a:t>
            </a:r>
            <a:r>
              <a:rPr b="0" i="0" lang="en-US" sz="1600" u="none" cap="none" strike="noStrike">
                <a:solidFill>
                  <a:schemeClr val="dk1"/>
                </a:solidFill>
                <a:latin typeface="Times New Roman"/>
                <a:ea typeface="Times New Roman"/>
                <a:cs typeface="Times New Roman"/>
                <a:sym typeface="Times New Roman"/>
              </a:rPr>
              <a:t> If the system works, we’ll live with what we have. In some cases, this is the correct approach.</a:t>
            </a:r>
          </a:p>
          <a:p>
            <a:pPr indent="-285750" lvl="1" marL="742950" marR="0" rtl="0" algn="l">
              <a:lnSpc>
                <a:spcPct val="100000"/>
              </a:lnSpc>
              <a:spcBef>
                <a:spcPts val="600"/>
              </a:spcBef>
              <a:spcAft>
                <a:spcPts val="0"/>
              </a:spcAft>
              <a:buClr>
                <a:schemeClr val="folHlink"/>
              </a:buClr>
              <a:buSzPct val="70000"/>
              <a:buFont typeface="Noto Symbol"/>
              <a:buChar char="■"/>
            </a:pPr>
            <a:r>
              <a:rPr b="0" i="1" lang="en-US" sz="1600" u="none" cap="none" strike="noStrike">
                <a:solidFill>
                  <a:schemeClr val="folHlink"/>
                </a:solidFill>
                <a:latin typeface="Times New Roman"/>
                <a:ea typeface="Times New Roman"/>
                <a:cs typeface="Times New Roman"/>
                <a:sym typeface="Times New Roman"/>
              </a:rPr>
              <a:t>Documentation must be updated, but we have limited resources. </a:t>
            </a:r>
            <a:r>
              <a:rPr b="0" i="0" lang="en-US" sz="1600" u="none" cap="none" strike="noStrike">
                <a:solidFill>
                  <a:schemeClr val="dk1"/>
                </a:solidFill>
                <a:latin typeface="Times New Roman"/>
                <a:ea typeface="Times New Roman"/>
                <a:cs typeface="Times New Roman"/>
                <a:sym typeface="Times New Roman"/>
              </a:rPr>
              <a:t>We’ll use a “document when touched” approach. It may not be necessary to fully redocument an application.</a:t>
            </a:r>
          </a:p>
          <a:p>
            <a:pPr indent="-285750" lvl="1" marL="742950" marR="0" rtl="0" algn="l">
              <a:lnSpc>
                <a:spcPct val="100000"/>
              </a:lnSpc>
              <a:spcBef>
                <a:spcPts val="600"/>
              </a:spcBef>
              <a:spcAft>
                <a:spcPts val="0"/>
              </a:spcAft>
              <a:buClr>
                <a:schemeClr val="folHlink"/>
              </a:buClr>
              <a:buSzPct val="70000"/>
              <a:buFont typeface="Noto Symbol"/>
              <a:buChar char="■"/>
            </a:pPr>
            <a:r>
              <a:rPr b="0" i="1" lang="en-US" sz="1600" u="none" cap="none" strike="noStrike">
                <a:solidFill>
                  <a:schemeClr val="folHlink"/>
                </a:solidFill>
                <a:latin typeface="Times New Roman"/>
                <a:ea typeface="Times New Roman"/>
                <a:cs typeface="Times New Roman"/>
                <a:sym typeface="Times New Roman"/>
              </a:rPr>
              <a:t>The system is business critical and must be fully redocumented. </a:t>
            </a:r>
            <a:r>
              <a:rPr b="0" i="0" lang="en-US" sz="1600" u="none" cap="none" strike="noStrike">
                <a:solidFill>
                  <a:schemeClr val="dk1"/>
                </a:solidFill>
                <a:latin typeface="Times New Roman"/>
                <a:ea typeface="Times New Roman"/>
                <a:cs typeface="Times New Roman"/>
                <a:sym typeface="Times New Roman"/>
              </a:rPr>
              <a:t>Even in this case, an intelligent approach is to pare documentation to an essential minimum.</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0" name="Shape 340"/>
        <p:cNvGrpSpPr/>
        <p:nvPr/>
      </p:nvGrpSpPr>
      <p:grpSpPr>
        <a:xfrm>
          <a:off x="0" y="0"/>
          <a:ext cx="0" cy="0"/>
          <a:chOff x="0" y="0"/>
          <a:chExt cx="0" cy="0"/>
        </a:xfrm>
      </p:grpSpPr>
      <p:sp>
        <p:nvSpPr>
          <p:cNvPr id="341" name="Shape 341"/>
          <p:cNvSpPr txBox="1"/>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
        <p:nvSpPr>
          <p:cNvPr id="342" name="Shape 342"/>
          <p:cNvSpPr txBox="1"/>
          <p:nvPr/>
        </p:nvSpPr>
        <p:spPr>
          <a:xfrm>
            <a:off x="1143000" y="6248400"/>
            <a:ext cx="5486399" cy="457200"/>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1"/>
              </a:buClr>
              <a:buSzPct val="25000"/>
              <a:buFont typeface="Helvetica Neue"/>
              <a:buNone/>
            </a:pPr>
            <a:r>
              <a:rPr b="0" i="0" lang="en-US" sz="1000" u="none" cap="none" strike="noStrike">
                <a:solidFill>
                  <a:schemeClr val="dk1"/>
                </a:solidFill>
                <a:latin typeface="Helvetica Neue"/>
                <a:ea typeface="Helvetica Neue"/>
                <a:cs typeface="Helvetica Neue"/>
                <a:sym typeface="Helvetica Neue"/>
              </a:rPr>
              <a:t>These slides are designed to accompany </a:t>
            </a:r>
            <a:r>
              <a:rPr b="0" i="1" lang="en-US" sz="1000" u="none" cap="none" strike="noStrike">
                <a:solidFill>
                  <a:schemeClr val="dk1"/>
                </a:solidFill>
                <a:latin typeface="Helvetica Neue"/>
                <a:ea typeface="Helvetica Neue"/>
                <a:cs typeface="Helvetica Neue"/>
                <a:sym typeface="Helvetica Neue"/>
              </a:rPr>
              <a:t>Software Engineering: A Practitioner’s Approach, 8/e </a:t>
            </a:r>
            <a:r>
              <a:rPr b="0" i="0" lang="en-US" sz="1000" u="none" cap="none" strike="noStrike">
                <a:solidFill>
                  <a:schemeClr val="dk1"/>
                </a:solidFill>
                <a:latin typeface="Helvetica Neue"/>
                <a:ea typeface="Helvetica Neue"/>
                <a:cs typeface="Helvetica Neue"/>
                <a:sym typeface="Helvetica Neue"/>
              </a:rPr>
              <a:t>(McGraw-Hill 2014). Slides copyright 2014 by Roger Pressman. </a:t>
            </a:r>
          </a:p>
        </p:txBody>
      </p:sp>
      <p:sp>
        <p:nvSpPr>
          <p:cNvPr id="343" name="Shape 343"/>
          <p:cNvSpPr txBox="1"/>
          <p:nvPr>
            <p:ph type="title"/>
          </p:nvPr>
        </p:nvSpPr>
        <p:spPr>
          <a:xfrm>
            <a:off x="1295400" y="914400"/>
            <a:ext cx="4870449" cy="660400"/>
          </a:xfrm>
          <a:prstGeom prst="rect">
            <a:avLst/>
          </a:prstGeom>
          <a:noFill/>
          <a:ln>
            <a:noFill/>
          </a:ln>
        </p:spPr>
        <p:txBody>
          <a:bodyPr anchorCtr="0" anchor="t" bIns="25400" lIns="63500" rIns="63500" tIns="25400">
            <a:noAutofit/>
          </a:bodyPr>
          <a:lstStyle/>
          <a:p>
            <a:pPr indent="0" lvl="0" marL="0" marR="0" rtl="0" algn="l">
              <a:lnSpc>
                <a:spcPct val="100000"/>
              </a:lnSpc>
              <a:spcBef>
                <a:spcPts val="0"/>
              </a:spcBef>
              <a:spcAft>
                <a:spcPts val="0"/>
              </a:spcAft>
              <a:buClr>
                <a:schemeClr val="dk2"/>
              </a:buClr>
              <a:buSzPct val="25000"/>
              <a:buFont typeface="Helvetica Neue"/>
              <a:buNone/>
            </a:pPr>
            <a:r>
              <a:rPr b="0" i="0" lang="en-US" sz="4000" u="none" cap="none" strike="noStrike">
                <a:solidFill>
                  <a:schemeClr val="dk2"/>
                </a:solidFill>
                <a:latin typeface="Helvetica Neue"/>
                <a:ea typeface="Helvetica Neue"/>
                <a:cs typeface="Helvetica Neue"/>
                <a:sym typeface="Helvetica Neue"/>
              </a:rPr>
              <a:t>Reverse Engineering</a:t>
            </a:r>
          </a:p>
        </p:txBody>
      </p:sp>
      <p:pic>
        <p:nvPicPr>
          <p:cNvPr id="344" name="Shape 344"/>
          <p:cNvPicPr preferRelativeResize="0"/>
          <p:nvPr/>
        </p:nvPicPr>
        <p:blipFill rotWithShape="1">
          <a:blip r:embed="rId3">
            <a:alphaModFix/>
          </a:blip>
          <a:srcRect b="0" l="0" r="0" t="0"/>
          <a:stretch/>
        </p:blipFill>
        <p:spPr>
          <a:xfrm>
            <a:off x="3733800" y="1524000"/>
            <a:ext cx="2125662" cy="4632325"/>
          </a:xfrm>
          <a:prstGeom prst="rect">
            <a:avLst/>
          </a:prstGeom>
          <a:noFill/>
          <a:ln>
            <a:noFill/>
          </a:ln>
        </p:spPr>
      </p:pic>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9" name="Shape 349"/>
        <p:cNvGrpSpPr/>
        <p:nvPr/>
      </p:nvGrpSpPr>
      <p:grpSpPr>
        <a:xfrm>
          <a:off x="0" y="0"/>
          <a:ext cx="0" cy="0"/>
          <a:chOff x="0" y="0"/>
          <a:chExt cx="0" cy="0"/>
        </a:xfrm>
      </p:grpSpPr>
      <p:sp>
        <p:nvSpPr>
          <p:cNvPr id="350" name="Shape 350"/>
          <p:cNvSpPr txBox="1"/>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
        <p:nvSpPr>
          <p:cNvPr id="351" name="Shape 351"/>
          <p:cNvSpPr txBox="1"/>
          <p:nvPr/>
        </p:nvSpPr>
        <p:spPr>
          <a:xfrm>
            <a:off x="1143000" y="6248400"/>
            <a:ext cx="5486399" cy="457200"/>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1"/>
              </a:buClr>
              <a:buSzPct val="25000"/>
              <a:buFont typeface="Helvetica Neue"/>
              <a:buNone/>
            </a:pPr>
            <a:r>
              <a:rPr b="0" i="0" lang="en-US" sz="1000" u="none" cap="none" strike="noStrike">
                <a:solidFill>
                  <a:schemeClr val="dk1"/>
                </a:solidFill>
                <a:latin typeface="Helvetica Neue"/>
                <a:ea typeface="Helvetica Neue"/>
                <a:cs typeface="Helvetica Neue"/>
                <a:sym typeface="Helvetica Neue"/>
              </a:rPr>
              <a:t>These slides are designed to accompany </a:t>
            </a:r>
            <a:r>
              <a:rPr b="0" i="1" lang="en-US" sz="1000" u="none" cap="none" strike="noStrike">
                <a:solidFill>
                  <a:schemeClr val="dk1"/>
                </a:solidFill>
                <a:latin typeface="Helvetica Neue"/>
                <a:ea typeface="Helvetica Neue"/>
                <a:cs typeface="Helvetica Neue"/>
                <a:sym typeface="Helvetica Neue"/>
              </a:rPr>
              <a:t>Software Engineering: A Practitioner’s Approach, 8/e </a:t>
            </a:r>
            <a:r>
              <a:rPr b="0" i="0" lang="en-US" sz="1000" u="none" cap="none" strike="noStrike">
                <a:solidFill>
                  <a:schemeClr val="dk1"/>
                </a:solidFill>
                <a:latin typeface="Helvetica Neue"/>
                <a:ea typeface="Helvetica Neue"/>
                <a:cs typeface="Helvetica Neue"/>
                <a:sym typeface="Helvetica Neue"/>
              </a:rPr>
              <a:t>(McGraw-Hill 2014). Slides copyright 2014 by Roger Pressman. </a:t>
            </a:r>
          </a:p>
        </p:txBody>
      </p:sp>
      <p:sp>
        <p:nvSpPr>
          <p:cNvPr id="352" name="Shape 352"/>
          <p:cNvSpPr txBox="1"/>
          <p:nvPr>
            <p:ph type="title"/>
          </p:nvPr>
        </p:nvSpPr>
        <p:spPr>
          <a:xfrm>
            <a:off x="1219200" y="990600"/>
            <a:ext cx="6705599" cy="633412"/>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2"/>
              </a:buClr>
              <a:buSzPct val="25000"/>
              <a:buFont typeface="Helvetica Neue"/>
              <a:buNone/>
            </a:pPr>
            <a:r>
              <a:rPr b="0" i="0" lang="en-US" sz="4000" u="none" cap="none" strike="noStrike">
                <a:solidFill>
                  <a:schemeClr val="dk2"/>
                </a:solidFill>
                <a:latin typeface="Helvetica Neue"/>
                <a:ea typeface="Helvetica Neue"/>
                <a:cs typeface="Helvetica Neue"/>
                <a:sym typeface="Helvetica Neue"/>
              </a:rPr>
              <a:t>Code Restructuring</a:t>
            </a:r>
          </a:p>
        </p:txBody>
      </p:sp>
      <p:sp>
        <p:nvSpPr>
          <p:cNvPr id="353" name="Shape 353"/>
          <p:cNvSpPr txBox="1"/>
          <p:nvPr>
            <p:ph idx="1" type="body"/>
          </p:nvPr>
        </p:nvSpPr>
        <p:spPr>
          <a:xfrm>
            <a:off x="1828800" y="1905000"/>
            <a:ext cx="6934199" cy="4190999"/>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folHlink"/>
              </a:buClr>
              <a:buSzPct val="75000"/>
              <a:buFont typeface="Noto Symbol"/>
              <a:buChar char="■"/>
            </a:pPr>
            <a:r>
              <a:rPr b="0" i="0" lang="en-US" sz="2400" u="none" cap="none" strike="noStrike">
                <a:solidFill>
                  <a:schemeClr val="dk1"/>
                </a:solidFill>
                <a:latin typeface="Times New Roman"/>
                <a:ea typeface="Times New Roman"/>
                <a:cs typeface="Times New Roman"/>
                <a:sym typeface="Times New Roman"/>
              </a:rPr>
              <a:t>Source code is analyzed using a restructuring tool. </a:t>
            </a:r>
          </a:p>
          <a:p>
            <a:pPr indent="-342900" lvl="0" marL="342900" marR="0" rtl="0" algn="l">
              <a:lnSpc>
                <a:spcPct val="100000"/>
              </a:lnSpc>
              <a:spcBef>
                <a:spcPts val="480"/>
              </a:spcBef>
              <a:spcAft>
                <a:spcPts val="0"/>
              </a:spcAft>
              <a:buClr>
                <a:schemeClr val="folHlink"/>
              </a:buClr>
              <a:buSzPct val="75000"/>
              <a:buFont typeface="Noto Symbol"/>
              <a:buChar char="■"/>
            </a:pPr>
            <a:r>
              <a:rPr b="0" i="0" lang="en-US" sz="2400" u="none" cap="none" strike="noStrike">
                <a:solidFill>
                  <a:schemeClr val="dk1"/>
                </a:solidFill>
                <a:latin typeface="Times New Roman"/>
                <a:ea typeface="Times New Roman"/>
                <a:cs typeface="Times New Roman"/>
                <a:sym typeface="Times New Roman"/>
              </a:rPr>
              <a:t>Poorly design code segments are redesigned</a:t>
            </a:r>
          </a:p>
          <a:p>
            <a:pPr indent="-342900" lvl="0" marL="342900" marR="0" rtl="0" algn="l">
              <a:lnSpc>
                <a:spcPct val="100000"/>
              </a:lnSpc>
              <a:spcBef>
                <a:spcPts val="480"/>
              </a:spcBef>
              <a:spcAft>
                <a:spcPts val="0"/>
              </a:spcAft>
              <a:buClr>
                <a:schemeClr val="folHlink"/>
              </a:buClr>
              <a:buSzPct val="75000"/>
              <a:buFont typeface="Noto Symbol"/>
              <a:buChar char="■"/>
            </a:pPr>
            <a:r>
              <a:rPr b="0" i="0" lang="en-US" sz="2400" u="none" cap="none" strike="noStrike">
                <a:solidFill>
                  <a:schemeClr val="dk1"/>
                </a:solidFill>
                <a:latin typeface="Times New Roman"/>
                <a:ea typeface="Times New Roman"/>
                <a:cs typeface="Times New Roman"/>
                <a:sym typeface="Times New Roman"/>
              </a:rPr>
              <a:t>Violations of structured programming constructs are noted and code is then restructured (this can be done automatically)</a:t>
            </a:r>
          </a:p>
          <a:p>
            <a:pPr indent="-342900" lvl="0" marL="342900" marR="0" rtl="0" algn="l">
              <a:lnSpc>
                <a:spcPct val="100000"/>
              </a:lnSpc>
              <a:spcBef>
                <a:spcPts val="480"/>
              </a:spcBef>
              <a:spcAft>
                <a:spcPts val="0"/>
              </a:spcAft>
              <a:buClr>
                <a:schemeClr val="folHlink"/>
              </a:buClr>
              <a:buSzPct val="75000"/>
              <a:buFont typeface="Noto Symbol"/>
              <a:buChar char="■"/>
            </a:pPr>
            <a:r>
              <a:rPr b="0" i="0" lang="en-US" sz="2400" u="none" cap="none" strike="noStrike">
                <a:solidFill>
                  <a:schemeClr val="dk1"/>
                </a:solidFill>
                <a:latin typeface="Times New Roman"/>
                <a:ea typeface="Times New Roman"/>
                <a:cs typeface="Times New Roman"/>
                <a:sym typeface="Times New Roman"/>
              </a:rPr>
              <a:t>The resultant restructured code is reviewed and tested to ensure that no anomalies have been introduced</a:t>
            </a:r>
          </a:p>
          <a:p>
            <a:pPr indent="-342900" lvl="0" marL="342900" marR="0" rtl="0" algn="l">
              <a:lnSpc>
                <a:spcPct val="100000"/>
              </a:lnSpc>
              <a:spcBef>
                <a:spcPts val="480"/>
              </a:spcBef>
              <a:spcAft>
                <a:spcPts val="0"/>
              </a:spcAft>
              <a:buClr>
                <a:schemeClr val="folHlink"/>
              </a:buClr>
              <a:buSzPct val="75000"/>
              <a:buFont typeface="Noto Symbol"/>
              <a:buChar char="■"/>
            </a:pPr>
            <a:r>
              <a:rPr b="0" i="0" lang="en-US" sz="2400" u="none" cap="none" strike="noStrike">
                <a:solidFill>
                  <a:schemeClr val="dk1"/>
                </a:solidFill>
                <a:latin typeface="Times New Roman"/>
                <a:ea typeface="Times New Roman"/>
                <a:cs typeface="Times New Roman"/>
                <a:sym typeface="Times New Roman"/>
              </a:rPr>
              <a:t>Internal code documentation is updated.</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8" name="Shape 358"/>
        <p:cNvGrpSpPr/>
        <p:nvPr/>
      </p:nvGrpSpPr>
      <p:grpSpPr>
        <a:xfrm>
          <a:off x="0" y="0"/>
          <a:ext cx="0" cy="0"/>
          <a:chOff x="0" y="0"/>
          <a:chExt cx="0" cy="0"/>
        </a:xfrm>
      </p:grpSpPr>
      <p:sp>
        <p:nvSpPr>
          <p:cNvPr id="359" name="Shape 359"/>
          <p:cNvSpPr txBox="1"/>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
        <p:nvSpPr>
          <p:cNvPr id="360" name="Shape 360"/>
          <p:cNvSpPr txBox="1"/>
          <p:nvPr/>
        </p:nvSpPr>
        <p:spPr>
          <a:xfrm>
            <a:off x="1143000" y="6248400"/>
            <a:ext cx="5486399" cy="457200"/>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1"/>
              </a:buClr>
              <a:buSzPct val="25000"/>
              <a:buFont typeface="Helvetica Neue"/>
              <a:buNone/>
            </a:pPr>
            <a:r>
              <a:rPr b="0" i="0" lang="en-US" sz="1000" u="none" cap="none" strike="noStrike">
                <a:solidFill>
                  <a:schemeClr val="dk1"/>
                </a:solidFill>
                <a:latin typeface="Helvetica Neue"/>
                <a:ea typeface="Helvetica Neue"/>
                <a:cs typeface="Helvetica Neue"/>
                <a:sym typeface="Helvetica Neue"/>
              </a:rPr>
              <a:t>These slides are designed to accompany </a:t>
            </a:r>
            <a:r>
              <a:rPr b="0" i="1" lang="en-US" sz="1000" u="none" cap="none" strike="noStrike">
                <a:solidFill>
                  <a:schemeClr val="dk1"/>
                </a:solidFill>
                <a:latin typeface="Helvetica Neue"/>
                <a:ea typeface="Helvetica Neue"/>
                <a:cs typeface="Helvetica Neue"/>
                <a:sym typeface="Helvetica Neue"/>
              </a:rPr>
              <a:t>Software Engineering: A Practitioner’s Approach, 8/e </a:t>
            </a:r>
            <a:r>
              <a:rPr b="0" i="0" lang="en-US" sz="1000" u="none" cap="none" strike="noStrike">
                <a:solidFill>
                  <a:schemeClr val="dk1"/>
                </a:solidFill>
                <a:latin typeface="Helvetica Neue"/>
                <a:ea typeface="Helvetica Neue"/>
                <a:cs typeface="Helvetica Neue"/>
                <a:sym typeface="Helvetica Neue"/>
              </a:rPr>
              <a:t>(McGraw-Hill 2014). Slides copyright 2014 by Roger Pressman. </a:t>
            </a:r>
          </a:p>
        </p:txBody>
      </p:sp>
      <p:sp>
        <p:nvSpPr>
          <p:cNvPr id="361" name="Shape 361"/>
          <p:cNvSpPr txBox="1"/>
          <p:nvPr>
            <p:ph type="title"/>
          </p:nvPr>
        </p:nvSpPr>
        <p:spPr>
          <a:xfrm>
            <a:off x="1219200" y="990600"/>
            <a:ext cx="6705599" cy="633412"/>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2"/>
              </a:buClr>
              <a:buSzPct val="25000"/>
              <a:buFont typeface="Helvetica Neue"/>
              <a:buNone/>
            </a:pPr>
            <a:r>
              <a:rPr b="0" i="0" lang="en-US" sz="4000" u="none" cap="none" strike="noStrike">
                <a:solidFill>
                  <a:schemeClr val="dk2"/>
                </a:solidFill>
                <a:latin typeface="Helvetica Neue"/>
                <a:ea typeface="Helvetica Neue"/>
                <a:cs typeface="Helvetica Neue"/>
                <a:sym typeface="Helvetica Neue"/>
              </a:rPr>
              <a:t>Data Restructuring</a:t>
            </a:r>
          </a:p>
        </p:txBody>
      </p:sp>
      <p:sp>
        <p:nvSpPr>
          <p:cNvPr id="362" name="Shape 362"/>
          <p:cNvSpPr txBox="1"/>
          <p:nvPr>
            <p:ph idx="1" type="body"/>
          </p:nvPr>
        </p:nvSpPr>
        <p:spPr>
          <a:xfrm>
            <a:off x="1828800" y="1905000"/>
            <a:ext cx="6476999" cy="4190999"/>
          </a:xfrm>
          <a:prstGeom prst="rect">
            <a:avLst/>
          </a:prstGeom>
          <a:noFill/>
          <a:ln>
            <a:noFill/>
          </a:ln>
        </p:spPr>
        <p:txBody>
          <a:bodyPr anchorCtr="0" anchor="t" bIns="45700" lIns="91425" rIns="91425" tIns="45700">
            <a:noAutofit/>
          </a:bodyPr>
          <a:lstStyle/>
          <a:p>
            <a:pPr indent="-342900" lvl="0" marL="342900" marR="0" rtl="0" algn="l">
              <a:lnSpc>
                <a:spcPct val="90000"/>
              </a:lnSpc>
              <a:spcBef>
                <a:spcPts val="0"/>
              </a:spcBef>
              <a:spcAft>
                <a:spcPts val="0"/>
              </a:spcAft>
              <a:buClr>
                <a:schemeClr val="folHlink"/>
              </a:buClr>
              <a:buSzPct val="75000"/>
              <a:buFont typeface="Noto Symbol"/>
              <a:buChar char="■"/>
            </a:pPr>
            <a:r>
              <a:rPr b="0" i="0" lang="en-US" sz="1800" u="none" cap="none" strike="noStrike">
                <a:solidFill>
                  <a:schemeClr val="dk1"/>
                </a:solidFill>
                <a:latin typeface="Times New Roman"/>
                <a:ea typeface="Times New Roman"/>
                <a:cs typeface="Times New Roman"/>
                <a:sym typeface="Times New Roman"/>
              </a:rPr>
              <a:t>Unlike code restructuring, which occurs at a relatively low level of abstraction, data structuring is a full-scale reengineering activity</a:t>
            </a:r>
          </a:p>
          <a:p>
            <a:pPr indent="-342900" lvl="0" marL="342900" marR="0" rtl="0" algn="l">
              <a:lnSpc>
                <a:spcPct val="90000"/>
              </a:lnSpc>
              <a:spcBef>
                <a:spcPts val="360"/>
              </a:spcBef>
              <a:spcAft>
                <a:spcPts val="0"/>
              </a:spcAft>
              <a:buClr>
                <a:schemeClr val="folHlink"/>
              </a:buClr>
              <a:buSzPct val="75000"/>
              <a:buFont typeface="Noto Symbol"/>
              <a:buChar char="■"/>
            </a:pPr>
            <a:r>
              <a:rPr b="0" i="0" lang="en-US" sz="1800" u="none" cap="none" strike="noStrike">
                <a:solidFill>
                  <a:schemeClr val="dk1"/>
                </a:solidFill>
                <a:latin typeface="Times New Roman"/>
                <a:ea typeface="Times New Roman"/>
                <a:cs typeface="Times New Roman"/>
                <a:sym typeface="Times New Roman"/>
              </a:rPr>
              <a:t>In most cases, data restructuring begins with a reverse engineering activity. </a:t>
            </a:r>
          </a:p>
          <a:p>
            <a:pPr indent="-285750" lvl="1" marL="742950" marR="0" rtl="0" algn="l">
              <a:lnSpc>
                <a:spcPct val="90000"/>
              </a:lnSpc>
              <a:spcBef>
                <a:spcPts val="320"/>
              </a:spcBef>
              <a:spcAft>
                <a:spcPts val="0"/>
              </a:spcAft>
              <a:buClr>
                <a:schemeClr val="folHlink"/>
              </a:buClr>
              <a:buSzPct val="70000"/>
              <a:buFont typeface="Noto Symbol"/>
              <a:buChar char="■"/>
            </a:pPr>
            <a:r>
              <a:rPr b="0" i="0" lang="en-US" sz="1600" u="none" cap="none" strike="noStrike">
                <a:solidFill>
                  <a:schemeClr val="dk1"/>
                </a:solidFill>
                <a:latin typeface="Times New Roman"/>
                <a:ea typeface="Times New Roman"/>
                <a:cs typeface="Times New Roman"/>
                <a:sym typeface="Times New Roman"/>
              </a:rPr>
              <a:t>Current data architecture is dissected and necessary data models are defined (Chapter 9). </a:t>
            </a:r>
          </a:p>
          <a:p>
            <a:pPr indent="-285750" lvl="1" marL="742950" marR="0" rtl="0" algn="l">
              <a:lnSpc>
                <a:spcPct val="90000"/>
              </a:lnSpc>
              <a:spcBef>
                <a:spcPts val="320"/>
              </a:spcBef>
              <a:spcAft>
                <a:spcPts val="0"/>
              </a:spcAft>
              <a:buClr>
                <a:schemeClr val="folHlink"/>
              </a:buClr>
              <a:buSzPct val="70000"/>
              <a:buFont typeface="Noto Symbol"/>
              <a:buChar char="■"/>
            </a:pPr>
            <a:r>
              <a:rPr b="0" i="0" lang="en-US" sz="1600" u="none" cap="none" strike="noStrike">
                <a:solidFill>
                  <a:schemeClr val="dk1"/>
                </a:solidFill>
                <a:latin typeface="Times New Roman"/>
                <a:ea typeface="Times New Roman"/>
                <a:cs typeface="Times New Roman"/>
                <a:sym typeface="Times New Roman"/>
              </a:rPr>
              <a:t>Data objects and attributes are identified, and existing data structures are reviewed for quality.</a:t>
            </a:r>
          </a:p>
          <a:p>
            <a:pPr indent="-285750" lvl="1" marL="742950" marR="0" rtl="0" algn="l">
              <a:lnSpc>
                <a:spcPct val="90000"/>
              </a:lnSpc>
              <a:spcBef>
                <a:spcPts val="320"/>
              </a:spcBef>
              <a:spcAft>
                <a:spcPts val="0"/>
              </a:spcAft>
              <a:buClr>
                <a:schemeClr val="folHlink"/>
              </a:buClr>
              <a:buSzPct val="70000"/>
              <a:buFont typeface="Noto Symbol"/>
              <a:buChar char="■"/>
            </a:pPr>
            <a:r>
              <a:rPr b="0" i="0" lang="en-US" sz="1600" u="none" cap="none" strike="noStrike">
                <a:solidFill>
                  <a:schemeClr val="dk1"/>
                </a:solidFill>
                <a:latin typeface="Times New Roman"/>
                <a:ea typeface="Times New Roman"/>
                <a:cs typeface="Times New Roman"/>
                <a:sym typeface="Times New Roman"/>
              </a:rPr>
              <a:t>When data structure is weak (e.g., flat files are currently implemented, when a relational approach would greatly simplify processing), the data are reengineered.</a:t>
            </a:r>
          </a:p>
          <a:p>
            <a:pPr indent="-342900" lvl="0" marL="342900" marR="0" rtl="0" algn="l">
              <a:lnSpc>
                <a:spcPct val="90000"/>
              </a:lnSpc>
              <a:spcBef>
                <a:spcPts val="360"/>
              </a:spcBef>
              <a:spcAft>
                <a:spcPts val="0"/>
              </a:spcAft>
              <a:buClr>
                <a:schemeClr val="folHlink"/>
              </a:buClr>
              <a:buSzPct val="75000"/>
              <a:buFont typeface="Noto Symbol"/>
              <a:buChar char="■"/>
            </a:pPr>
            <a:r>
              <a:rPr b="0" i="0" lang="en-US" sz="1800" u="none" cap="none" strike="noStrike">
                <a:solidFill>
                  <a:schemeClr val="dk1"/>
                </a:solidFill>
                <a:latin typeface="Times New Roman"/>
                <a:ea typeface="Times New Roman"/>
                <a:cs typeface="Times New Roman"/>
                <a:sym typeface="Times New Roman"/>
              </a:rPr>
              <a:t>Because data architecture has a strong influence on program architecture and the algorithms that populate it, changes to the data will invariably result in either architectural or code-level changes.</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7" name="Shape 367"/>
        <p:cNvGrpSpPr/>
        <p:nvPr/>
      </p:nvGrpSpPr>
      <p:grpSpPr>
        <a:xfrm>
          <a:off x="0" y="0"/>
          <a:ext cx="0" cy="0"/>
          <a:chOff x="0" y="0"/>
          <a:chExt cx="0" cy="0"/>
        </a:xfrm>
      </p:grpSpPr>
      <p:sp>
        <p:nvSpPr>
          <p:cNvPr id="368" name="Shape 368"/>
          <p:cNvSpPr txBox="1"/>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
        <p:nvSpPr>
          <p:cNvPr id="369" name="Shape 369"/>
          <p:cNvSpPr txBox="1"/>
          <p:nvPr/>
        </p:nvSpPr>
        <p:spPr>
          <a:xfrm>
            <a:off x="1143000" y="6248400"/>
            <a:ext cx="5486399" cy="457200"/>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1"/>
              </a:buClr>
              <a:buSzPct val="25000"/>
              <a:buFont typeface="Helvetica Neue"/>
              <a:buNone/>
            </a:pPr>
            <a:r>
              <a:rPr b="0" i="0" lang="en-US" sz="1000" u="none" cap="none" strike="noStrike">
                <a:solidFill>
                  <a:schemeClr val="dk1"/>
                </a:solidFill>
                <a:latin typeface="Helvetica Neue"/>
                <a:ea typeface="Helvetica Neue"/>
                <a:cs typeface="Helvetica Neue"/>
                <a:sym typeface="Helvetica Neue"/>
              </a:rPr>
              <a:t>These slides are designed to accompany </a:t>
            </a:r>
            <a:r>
              <a:rPr b="0" i="1" lang="en-US" sz="1000" u="none" cap="none" strike="noStrike">
                <a:solidFill>
                  <a:schemeClr val="dk1"/>
                </a:solidFill>
                <a:latin typeface="Helvetica Neue"/>
                <a:ea typeface="Helvetica Neue"/>
                <a:cs typeface="Helvetica Neue"/>
                <a:sym typeface="Helvetica Neue"/>
              </a:rPr>
              <a:t>Software Engineering: A Practitioner’s Approach, 8/e </a:t>
            </a:r>
            <a:r>
              <a:rPr b="0" i="0" lang="en-US" sz="1000" u="none" cap="none" strike="noStrike">
                <a:solidFill>
                  <a:schemeClr val="dk1"/>
                </a:solidFill>
                <a:latin typeface="Helvetica Neue"/>
                <a:ea typeface="Helvetica Neue"/>
                <a:cs typeface="Helvetica Neue"/>
                <a:sym typeface="Helvetica Neue"/>
              </a:rPr>
              <a:t>(McGraw-Hill 2014). Slides copyright 2014 by Roger Pressman. </a:t>
            </a:r>
          </a:p>
        </p:txBody>
      </p:sp>
      <p:sp>
        <p:nvSpPr>
          <p:cNvPr id="370" name="Shape 370"/>
          <p:cNvSpPr txBox="1"/>
          <p:nvPr>
            <p:ph type="title"/>
          </p:nvPr>
        </p:nvSpPr>
        <p:spPr>
          <a:xfrm>
            <a:off x="1295400" y="990600"/>
            <a:ext cx="4841875" cy="660400"/>
          </a:xfrm>
          <a:prstGeom prst="rect">
            <a:avLst/>
          </a:prstGeom>
          <a:noFill/>
          <a:ln>
            <a:noFill/>
          </a:ln>
        </p:spPr>
        <p:txBody>
          <a:bodyPr anchorCtr="0" anchor="t" bIns="25400" lIns="63500" rIns="63500" tIns="25400">
            <a:noAutofit/>
          </a:bodyPr>
          <a:lstStyle/>
          <a:p>
            <a:pPr indent="0" lvl="0" marL="0" marR="0" rtl="0" algn="l">
              <a:lnSpc>
                <a:spcPct val="100000"/>
              </a:lnSpc>
              <a:spcBef>
                <a:spcPts val="0"/>
              </a:spcBef>
              <a:spcAft>
                <a:spcPts val="0"/>
              </a:spcAft>
              <a:buClr>
                <a:schemeClr val="dk2"/>
              </a:buClr>
              <a:buSzPct val="25000"/>
              <a:buFont typeface="Helvetica Neue"/>
              <a:buNone/>
            </a:pPr>
            <a:r>
              <a:rPr b="0" i="0" lang="en-US" sz="4000" u="none" cap="none" strike="noStrike">
                <a:solidFill>
                  <a:schemeClr val="dk2"/>
                </a:solidFill>
                <a:latin typeface="Helvetica Neue"/>
                <a:ea typeface="Helvetica Neue"/>
                <a:cs typeface="Helvetica Neue"/>
                <a:sym typeface="Helvetica Neue"/>
              </a:rPr>
              <a:t>Forward Engineering</a:t>
            </a:r>
          </a:p>
        </p:txBody>
      </p:sp>
      <p:sp>
        <p:nvSpPr>
          <p:cNvPr id="371" name="Shape 371"/>
          <p:cNvSpPr txBox="1"/>
          <p:nvPr/>
        </p:nvSpPr>
        <p:spPr>
          <a:xfrm>
            <a:off x="1905000" y="2057400"/>
            <a:ext cx="6335711" cy="4037012"/>
          </a:xfrm>
          <a:prstGeom prst="rect">
            <a:avLst/>
          </a:prstGeom>
          <a:noFill/>
          <a:ln>
            <a:noFill/>
          </a:ln>
        </p:spPr>
        <p:txBody>
          <a:bodyPr anchorCtr="0" anchor="t" bIns="44450" lIns="90475" rIns="90475" tIns="44450">
            <a:noAutofit/>
          </a:bodyPr>
          <a:lstStyle/>
          <a:p>
            <a:pPr indent="0" lvl="0" marL="0" marR="0" rtl="0" algn="l">
              <a:lnSpc>
                <a:spcPct val="90000"/>
              </a:lnSpc>
              <a:spcBef>
                <a:spcPts val="0"/>
              </a:spcBef>
              <a:spcAft>
                <a:spcPts val="0"/>
              </a:spcAft>
              <a:buClr>
                <a:schemeClr val="dk1"/>
              </a:buClr>
              <a:buSzPct val="25000"/>
              <a:buFont typeface="Quattrocento"/>
              <a:buNone/>
            </a:pPr>
            <a:r>
              <a:rPr b="0" i="0" lang="en-US" sz="1600" u="none" cap="none" strike="noStrike">
                <a:solidFill>
                  <a:schemeClr val="dk1"/>
                </a:solidFill>
                <a:latin typeface="Quattrocento"/>
                <a:ea typeface="Quattrocento"/>
                <a:cs typeface="Quattrocento"/>
                <a:sym typeface="Quattrocento"/>
              </a:rPr>
              <a:t>1.  	The cost to maintain one line of source code may be 20 to 40 times the cost of initial development of that line.      </a:t>
            </a:r>
          </a:p>
          <a:p>
            <a:pPr indent="0" lvl="0" marL="0" marR="0" rtl="0" algn="l">
              <a:lnSpc>
                <a:spcPct val="90000"/>
              </a:lnSpc>
              <a:spcBef>
                <a:spcPts val="800"/>
              </a:spcBef>
              <a:spcAft>
                <a:spcPts val="0"/>
              </a:spcAft>
              <a:buClr>
                <a:schemeClr val="dk1"/>
              </a:buClr>
              <a:buSzPct val="25000"/>
              <a:buFont typeface="Quattrocento"/>
              <a:buNone/>
            </a:pPr>
            <a:r>
              <a:rPr b="0" i="0" lang="en-US" sz="1600" u="none" cap="none" strike="noStrike">
                <a:solidFill>
                  <a:schemeClr val="dk1"/>
                </a:solidFill>
                <a:latin typeface="Quattrocento"/>
                <a:ea typeface="Quattrocento"/>
                <a:cs typeface="Quattrocento"/>
                <a:sym typeface="Quattrocento"/>
              </a:rPr>
              <a:t>2.  	Redesign of the software architecture (program and/or data structure), using modern design concepts, can greatly facilitate future maintenance.</a:t>
            </a:r>
          </a:p>
          <a:p>
            <a:pPr indent="0" lvl="0" marL="0" marR="0" rtl="0" algn="l">
              <a:lnSpc>
                <a:spcPct val="90000"/>
              </a:lnSpc>
              <a:spcBef>
                <a:spcPts val="800"/>
              </a:spcBef>
              <a:spcAft>
                <a:spcPts val="0"/>
              </a:spcAft>
              <a:buClr>
                <a:schemeClr val="dk1"/>
              </a:buClr>
              <a:buSzPct val="25000"/>
              <a:buFont typeface="Quattrocento"/>
              <a:buNone/>
            </a:pPr>
            <a:r>
              <a:rPr b="0" i="0" lang="en-US" sz="1600" u="none" cap="none" strike="noStrike">
                <a:solidFill>
                  <a:schemeClr val="dk1"/>
                </a:solidFill>
                <a:latin typeface="Quattrocento"/>
                <a:ea typeface="Quattrocento"/>
                <a:cs typeface="Quattrocento"/>
                <a:sym typeface="Quattrocento"/>
              </a:rPr>
              <a:t>3.  	Because a prototype of the software already exists, development productivity should be much higher than average.      </a:t>
            </a:r>
          </a:p>
          <a:p>
            <a:pPr indent="0" lvl="0" marL="0" marR="0" rtl="0" algn="l">
              <a:lnSpc>
                <a:spcPct val="90000"/>
              </a:lnSpc>
              <a:spcBef>
                <a:spcPts val="800"/>
              </a:spcBef>
              <a:spcAft>
                <a:spcPts val="0"/>
              </a:spcAft>
              <a:buClr>
                <a:schemeClr val="dk1"/>
              </a:buClr>
              <a:buSzPct val="25000"/>
              <a:buFont typeface="Quattrocento"/>
              <a:buNone/>
            </a:pPr>
            <a:r>
              <a:rPr b="0" i="0" lang="en-US" sz="1600" u="none" cap="none" strike="noStrike">
                <a:solidFill>
                  <a:schemeClr val="dk1"/>
                </a:solidFill>
                <a:latin typeface="Quattrocento"/>
                <a:ea typeface="Quattrocento"/>
                <a:cs typeface="Quattrocento"/>
                <a:sym typeface="Quattrocento"/>
              </a:rPr>
              <a:t>4.  	The user now has experience with the software. Therefore, new requirements and the direction of change can be ascertained with greater ease.</a:t>
            </a:r>
          </a:p>
          <a:p>
            <a:pPr indent="0" lvl="0" marL="0" marR="0" rtl="0" algn="l">
              <a:lnSpc>
                <a:spcPct val="90000"/>
              </a:lnSpc>
              <a:spcBef>
                <a:spcPts val="800"/>
              </a:spcBef>
              <a:spcAft>
                <a:spcPts val="0"/>
              </a:spcAft>
              <a:buClr>
                <a:schemeClr val="dk1"/>
              </a:buClr>
              <a:buSzPct val="25000"/>
              <a:buFont typeface="Quattrocento"/>
              <a:buNone/>
            </a:pPr>
            <a:r>
              <a:rPr b="0" i="0" lang="en-US" sz="1600" u="none" cap="none" strike="noStrike">
                <a:solidFill>
                  <a:schemeClr val="dk1"/>
                </a:solidFill>
                <a:latin typeface="Quattrocento"/>
                <a:ea typeface="Quattrocento"/>
                <a:cs typeface="Quattrocento"/>
                <a:sym typeface="Quattrocento"/>
              </a:rPr>
              <a:t>5.	CASE tools for reengineering will automate some parts of the job.      </a:t>
            </a:r>
          </a:p>
          <a:p>
            <a:pPr indent="0" lvl="0" marL="0" marR="0" rtl="0" algn="l">
              <a:lnSpc>
                <a:spcPct val="90000"/>
              </a:lnSpc>
              <a:spcBef>
                <a:spcPts val="800"/>
              </a:spcBef>
              <a:spcAft>
                <a:spcPts val="0"/>
              </a:spcAft>
              <a:buClr>
                <a:schemeClr val="dk1"/>
              </a:buClr>
              <a:buSzPct val="25000"/>
              <a:buFont typeface="Quattrocento"/>
              <a:buNone/>
            </a:pPr>
            <a:r>
              <a:rPr b="0" i="0" lang="en-US" sz="1600" u="none" cap="none" strike="noStrike">
                <a:solidFill>
                  <a:schemeClr val="dk1"/>
                </a:solidFill>
                <a:latin typeface="Quattrocento"/>
                <a:ea typeface="Quattrocento"/>
                <a:cs typeface="Quattrocento"/>
                <a:sym typeface="Quattrocento"/>
              </a:rPr>
              <a:t>6.  	A complete software configuration (documents, programs and data) will exist upon completion of preventive maintenance.</a:t>
            </a:r>
            <a:r>
              <a:rPr b="1" i="0" lang="en-US" sz="1600" u="none" cap="none" strike="noStrike">
                <a:solidFill>
                  <a:schemeClr val="lt1"/>
                </a:solidFill>
                <a:latin typeface="Helvetica Neue"/>
                <a:ea typeface="Helvetica Neue"/>
                <a:cs typeface="Helvetica Neue"/>
                <a:sym typeface="Helvetica Neue"/>
              </a:rPr>
              <a:t>      </a:t>
            </a:r>
          </a:p>
          <a:p>
            <a:pPr indent="0" lvl="0" marL="0" marR="0" rtl="0" algn="l">
              <a:lnSpc>
                <a:spcPct val="100000"/>
              </a:lnSpc>
              <a:spcBef>
                <a:spcPts val="0"/>
              </a:spcBef>
              <a:spcAft>
                <a:spcPts val="0"/>
              </a:spcAft>
              <a:buNone/>
            </a:pPr>
            <a:r>
              <a:t/>
            </a:r>
            <a:endParaRPr b="1" i="0" sz="1600" u="none" cap="none" strike="noStrike">
              <a:solidFill>
                <a:schemeClr val="lt1"/>
              </a:solidFill>
              <a:latin typeface="Helvetica Neue"/>
              <a:ea typeface="Helvetica Neue"/>
              <a:cs typeface="Helvetica Neue"/>
              <a:sym typeface="Helvetica Neue"/>
            </a:endParaRP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6" name="Shape 376"/>
        <p:cNvGrpSpPr/>
        <p:nvPr/>
      </p:nvGrpSpPr>
      <p:grpSpPr>
        <a:xfrm>
          <a:off x="0" y="0"/>
          <a:ext cx="0" cy="0"/>
          <a:chOff x="0" y="0"/>
          <a:chExt cx="0" cy="0"/>
        </a:xfrm>
      </p:grpSpPr>
      <p:sp>
        <p:nvSpPr>
          <p:cNvPr id="377" name="Shape 377"/>
          <p:cNvSpPr txBox="1"/>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
        <p:nvSpPr>
          <p:cNvPr id="378" name="Shape 378"/>
          <p:cNvSpPr txBox="1"/>
          <p:nvPr/>
        </p:nvSpPr>
        <p:spPr>
          <a:xfrm>
            <a:off x="1143000" y="6248400"/>
            <a:ext cx="5486399" cy="457200"/>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1"/>
              </a:buClr>
              <a:buSzPct val="25000"/>
              <a:buFont typeface="Helvetica Neue"/>
              <a:buNone/>
            </a:pPr>
            <a:r>
              <a:rPr b="0" i="0" lang="en-US" sz="1000" u="none" cap="none" strike="noStrike">
                <a:solidFill>
                  <a:schemeClr val="dk1"/>
                </a:solidFill>
                <a:latin typeface="Helvetica Neue"/>
                <a:ea typeface="Helvetica Neue"/>
                <a:cs typeface="Helvetica Neue"/>
                <a:sym typeface="Helvetica Neue"/>
              </a:rPr>
              <a:t>These slides are designed to accompany </a:t>
            </a:r>
            <a:r>
              <a:rPr b="0" i="1" lang="en-US" sz="1000" u="none" cap="none" strike="noStrike">
                <a:solidFill>
                  <a:schemeClr val="dk1"/>
                </a:solidFill>
                <a:latin typeface="Helvetica Neue"/>
                <a:ea typeface="Helvetica Neue"/>
                <a:cs typeface="Helvetica Neue"/>
                <a:sym typeface="Helvetica Neue"/>
              </a:rPr>
              <a:t>Software Engineering: A Practitioner’s Approach, 8/e </a:t>
            </a:r>
            <a:r>
              <a:rPr b="0" i="0" lang="en-US" sz="1000" u="none" cap="none" strike="noStrike">
                <a:solidFill>
                  <a:schemeClr val="dk1"/>
                </a:solidFill>
                <a:latin typeface="Helvetica Neue"/>
                <a:ea typeface="Helvetica Neue"/>
                <a:cs typeface="Helvetica Neue"/>
                <a:sym typeface="Helvetica Neue"/>
              </a:rPr>
              <a:t>(McGraw-Hill 2014). Slides copyright 2014 by Roger Pressman. </a:t>
            </a:r>
          </a:p>
        </p:txBody>
      </p:sp>
      <p:sp>
        <p:nvSpPr>
          <p:cNvPr id="379" name="Shape 379"/>
          <p:cNvSpPr txBox="1"/>
          <p:nvPr>
            <p:ph type="title"/>
          </p:nvPr>
        </p:nvSpPr>
        <p:spPr>
          <a:xfrm>
            <a:off x="1219200" y="1066800"/>
            <a:ext cx="7696199" cy="633412"/>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2"/>
              </a:buClr>
              <a:buSzPct val="25000"/>
              <a:buFont typeface="Helvetica Neue"/>
              <a:buNone/>
            </a:pPr>
            <a:r>
              <a:rPr b="0" i="0" lang="en-US" sz="4000" u="none" cap="none" strike="noStrike">
                <a:solidFill>
                  <a:schemeClr val="dk2"/>
                </a:solidFill>
                <a:latin typeface="Helvetica Neue"/>
                <a:ea typeface="Helvetica Neue"/>
                <a:cs typeface="Helvetica Neue"/>
                <a:sym typeface="Helvetica Neue"/>
              </a:rPr>
              <a:t>Economics of Reengineering-I</a:t>
            </a:r>
          </a:p>
        </p:txBody>
      </p:sp>
      <p:sp>
        <p:nvSpPr>
          <p:cNvPr id="380" name="Shape 380"/>
          <p:cNvSpPr txBox="1"/>
          <p:nvPr>
            <p:ph idx="1" type="body"/>
          </p:nvPr>
        </p:nvSpPr>
        <p:spPr>
          <a:xfrm>
            <a:off x="1828800" y="1905000"/>
            <a:ext cx="6934199" cy="4190999"/>
          </a:xfrm>
          <a:prstGeom prst="rect">
            <a:avLst/>
          </a:prstGeom>
          <a:noFill/>
          <a:ln>
            <a:noFill/>
          </a:ln>
        </p:spPr>
        <p:txBody>
          <a:bodyPr anchorCtr="0" anchor="t" bIns="45700" lIns="91425" rIns="91425" tIns="45700">
            <a:noAutofit/>
          </a:bodyPr>
          <a:lstStyle/>
          <a:p>
            <a:pPr indent="-342900" lvl="0" marL="342900" marR="0" rtl="0" algn="l">
              <a:lnSpc>
                <a:spcPct val="90000"/>
              </a:lnSpc>
              <a:spcBef>
                <a:spcPts val="0"/>
              </a:spcBef>
              <a:spcAft>
                <a:spcPts val="0"/>
              </a:spcAft>
              <a:buClr>
                <a:schemeClr val="folHlink"/>
              </a:buClr>
              <a:buSzPct val="75000"/>
              <a:buFont typeface="Noto Symbol"/>
              <a:buChar char="■"/>
            </a:pPr>
            <a:r>
              <a:rPr b="0" i="0" lang="en-US" sz="2400" u="none" cap="none" strike="noStrike">
                <a:solidFill>
                  <a:schemeClr val="dk1"/>
                </a:solidFill>
                <a:latin typeface="Times New Roman"/>
                <a:ea typeface="Times New Roman"/>
                <a:cs typeface="Times New Roman"/>
                <a:sym typeface="Times New Roman"/>
              </a:rPr>
              <a:t>A cost/benefit analysis model for reengineering has been proposed by Sneed [Sne95]. Nine parameters are defined:</a:t>
            </a:r>
          </a:p>
          <a:p>
            <a:pPr indent="-228600" lvl="2" marL="1143000" marR="0" rtl="0" algn="l">
              <a:lnSpc>
                <a:spcPct val="90000"/>
              </a:lnSpc>
              <a:spcBef>
                <a:spcPts val="600"/>
              </a:spcBef>
              <a:spcAft>
                <a:spcPts val="0"/>
              </a:spcAft>
              <a:buClr>
                <a:schemeClr val="dk2"/>
              </a:buClr>
              <a:buSzPct val="100000"/>
              <a:buFont typeface="Times New Roman"/>
              <a:buChar char="•"/>
            </a:pPr>
            <a:r>
              <a:rPr b="0" i="0" lang="en-US" sz="1800" u="none" cap="none" strike="noStrike">
                <a:solidFill>
                  <a:schemeClr val="dk1"/>
                </a:solidFill>
                <a:latin typeface="Times New Roman"/>
                <a:ea typeface="Times New Roman"/>
                <a:cs typeface="Times New Roman"/>
                <a:sym typeface="Times New Roman"/>
              </a:rPr>
              <a:t>P</a:t>
            </a:r>
            <a:r>
              <a:rPr b="0" baseline="-25000" i="0" lang="en-US" sz="1800" u="none" cap="none" strike="noStrike">
                <a:solidFill>
                  <a:schemeClr val="dk1"/>
                </a:solidFill>
                <a:latin typeface="Times New Roman"/>
                <a:ea typeface="Times New Roman"/>
                <a:cs typeface="Times New Roman"/>
                <a:sym typeface="Times New Roman"/>
              </a:rPr>
              <a:t>1 </a:t>
            </a:r>
            <a:r>
              <a:rPr b="0" i="0" lang="en-US" sz="1800" u="none" cap="none" strike="noStrike">
                <a:solidFill>
                  <a:schemeClr val="dk1"/>
                </a:solidFill>
                <a:latin typeface="Times New Roman"/>
                <a:ea typeface="Times New Roman"/>
                <a:cs typeface="Times New Roman"/>
                <a:sym typeface="Times New Roman"/>
              </a:rPr>
              <a:t>= current annual maintenance cost for an application.</a:t>
            </a:r>
          </a:p>
          <a:p>
            <a:pPr indent="-228600" lvl="2" marL="1143000" marR="0" rtl="0" algn="l">
              <a:lnSpc>
                <a:spcPct val="90000"/>
              </a:lnSpc>
              <a:spcBef>
                <a:spcPts val="360"/>
              </a:spcBef>
              <a:spcAft>
                <a:spcPts val="0"/>
              </a:spcAft>
              <a:buClr>
                <a:schemeClr val="dk2"/>
              </a:buClr>
              <a:buSzPct val="100000"/>
              <a:buFont typeface="Times New Roman"/>
              <a:buChar char="•"/>
            </a:pPr>
            <a:r>
              <a:rPr b="0" i="0" lang="en-US" sz="1800" u="none" cap="none" strike="noStrike">
                <a:solidFill>
                  <a:schemeClr val="dk1"/>
                </a:solidFill>
                <a:latin typeface="Times New Roman"/>
                <a:ea typeface="Times New Roman"/>
                <a:cs typeface="Times New Roman"/>
                <a:sym typeface="Times New Roman"/>
              </a:rPr>
              <a:t>P</a:t>
            </a:r>
            <a:r>
              <a:rPr b="0" baseline="-25000" i="0" lang="en-US" sz="1800" u="none" cap="none" strike="noStrike">
                <a:solidFill>
                  <a:schemeClr val="dk1"/>
                </a:solidFill>
                <a:latin typeface="Times New Roman"/>
                <a:ea typeface="Times New Roman"/>
                <a:cs typeface="Times New Roman"/>
                <a:sym typeface="Times New Roman"/>
              </a:rPr>
              <a:t>2</a:t>
            </a:r>
            <a:r>
              <a:rPr b="0" i="0" lang="en-US" sz="1800" u="none" cap="none" strike="noStrike">
                <a:solidFill>
                  <a:schemeClr val="dk1"/>
                </a:solidFill>
                <a:latin typeface="Times New Roman"/>
                <a:ea typeface="Times New Roman"/>
                <a:cs typeface="Times New Roman"/>
                <a:sym typeface="Times New Roman"/>
              </a:rPr>
              <a:t> = current annual operation cost for an application.</a:t>
            </a:r>
          </a:p>
          <a:p>
            <a:pPr indent="-228600" lvl="2" marL="1143000" marR="0" rtl="0" algn="l">
              <a:lnSpc>
                <a:spcPct val="90000"/>
              </a:lnSpc>
              <a:spcBef>
                <a:spcPts val="360"/>
              </a:spcBef>
              <a:spcAft>
                <a:spcPts val="0"/>
              </a:spcAft>
              <a:buClr>
                <a:schemeClr val="dk2"/>
              </a:buClr>
              <a:buSzPct val="100000"/>
              <a:buFont typeface="Times New Roman"/>
              <a:buChar char="•"/>
            </a:pPr>
            <a:r>
              <a:rPr b="0" i="0" lang="en-US" sz="1800" u="none" cap="none" strike="noStrike">
                <a:solidFill>
                  <a:schemeClr val="dk1"/>
                </a:solidFill>
                <a:latin typeface="Times New Roman"/>
                <a:ea typeface="Times New Roman"/>
                <a:cs typeface="Times New Roman"/>
                <a:sym typeface="Times New Roman"/>
              </a:rPr>
              <a:t>P</a:t>
            </a:r>
            <a:r>
              <a:rPr b="0" baseline="-25000" i="0" lang="en-US" sz="1800" u="none" cap="none" strike="noStrike">
                <a:solidFill>
                  <a:schemeClr val="dk1"/>
                </a:solidFill>
                <a:latin typeface="Times New Roman"/>
                <a:ea typeface="Times New Roman"/>
                <a:cs typeface="Times New Roman"/>
                <a:sym typeface="Times New Roman"/>
              </a:rPr>
              <a:t>3 </a:t>
            </a:r>
            <a:r>
              <a:rPr b="0" i="0" lang="en-US" sz="1800" u="none" cap="none" strike="noStrike">
                <a:solidFill>
                  <a:schemeClr val="dk1"/>
                </a:solidFill>
                <a:latin typeface="Times New Roman"/>
                <a:ea typeface="Times New Roman"/>
                <a:cs typeface="Times New Roman"/>
                <a:sym typeface="Times New Roman"/>
              </a:rPr>
              <a:t>= current annual business value of an application.</a:t>
            </a:r>
          </a:p>
          <a:p>
            <a:pPr indent="-228600" lvl="2" marL="1143000" marR="0" rtl="0" algn="l">
              <a:lnSpc>
                <a:spcPct val="90000"/>
              </a:lnSpc>
              <a:spcBef>
                <a:spcPts val="360"/>
              </a:spcBef>
              <a:spcAft>
                <a:spcPts val="0"/>
              </a:spcAft>
              <a:buClr>
                <a:schemeClr val="dk2"/>
              </a:buClr>
              <a:buSzPct val="100000"/>
              <a:buFont typeface="Times New Roman"/>
              <a:buChar char="•"/>
            </a:pPr>
            <a:r>
              <a:rPr b="0" i="0" lang="en-US" sz="1800" u="none" cap="none" strike="noStrike">
                <a:solidFill>
                  <a:schemeClr val="dk1"/>
                </a:solidFill>
                <a:latin typeface="Times New Roman"/>
                <a:ea typeface="Times New Roman"/>
                <a:cs typeface="Times New Roman"/>
                <a:sym typeface="Times New Roman"/>
              </a:rPr>
              <a:t>P</a:t>
            </a:r>
            <a:r>
              <a:rPr b="0" baseline="-25000" i="0" lang="en-US" sz="1800" u="none" cap="none" strike="noStrike">
                <a:solidFill>
                  <a:schemeClr val="dk1"/>
                </a:solidFill>
                <a:latin typeface="Times New Roman"/>
                <a:ea typeface="Times New Roman"/>
                <a:cs typeface="Times New Roman"/>
                <a:sym typeface="Times New Roman"/>
              </a:rPr>
              <a:t>4</a:t>
            </a:r>
            <a:r>
              <a:rPr b="0" i="0" lang="en-US" sz="1800" u="none" cap="none" strike="noStrike">
                <a:solidFill>
                  <a:schemeClr val="dk1"/>
                </a:solidFill>
                <a:latin typeface="Times New Roman"/>
                <a:ea typeface="Times New Roman"/>
                <a:cs typeface="Times New Roman"/>
                <a:sym typeface="Times New Roman"/>
              </a:rPr>
              <a:t> = predicted annual maintenance cost after reengineering.</a:t>
            </a:r>
          </a:p>
          <a:p>
            <a:pPr indent="-228600" lvl="2" marL="1143000" marR="0" rtl="0" algn="l">
              <a:lnSpc>
                <a:spcPct val="90000"/>
              </a:lnSpc>
              <a:spcBef>
                <a:spcPts val="360"/>
              </a:spcBef>
              <a:spcAft>
                <a:spcPts val="0"/>
              </a:spcAft>
              <a:buClr>
                <a:schemeClr val="dk2"/>
              </a:buClr>
              <a:buSzPct val="100000"/>
              <a:buFont typeface="Times New Roman"/>
              <a:buChar char="•"/>
            </a:pPr>
            <a:r>
              <a:rPr b="0" i="0" lang="en-US" sz="1800" u="none" cap="none" strike="noStrike">
                <a:solidFill>
                  <a:schemeClr val="dk1"/>
                </a:solidFill>
                <a:latin typeface="Times New Roman"/>
                <a:ea typeface="Times New Roman"/>
                <a:cs typeface="Times New Roman"/>
                <a:sym typeface="Times New Roman"/>
              </a:rPr>
              <a:t>P</a:t>
            </a:r>
            <a:r>
              <a:rPr b="0" baseline="-25000" i="0" lang="en-US" sz="1800" u="none" cap="none" strike="noStrike">
                <a:solidFill>
                  <a:schemeClr val="dk1"/>
                </a:solidFill>
                <a:latin typeface="Times New Roman"/>
                <a:ea typeface="Times New Roman"/>
                <a:cs typeface="Times New Roman"/>
                <a:sym typeface="Times New Roman"/>
              </a:rPr>
              <a:t>5</a:t>
            </a:r>
            <a:r>
              <a:rPr b="0" i="0" lang="en-US" sz="1800" u="none" cap="none" strike="noStrike">
                <a:solidFill>
                  <a:schemeClr val="dk1"/>
                </a:solidFill>
                <a:latin typeface="Times New Roman"/>
                <a:ea typeface="Times New Roman"/>
                <a:cs typeface="Times New Roman"/>
                <a:sym typeface="Times New Roman"/>
              </a:rPr>
              <a:t> = predicted annual operations cost after reengineering.</a:t>
            </a:r>
          </a:p>
          <a:p>
            <a:pPr indent="-228600" lvl="2" marL="1143000" marR="0" rtl="0" algn="l">
              <a:lnSpc>
                <a:spcPct val="90000"/>
              </a:lnSpc>
              <a:spcBef>
                <a:spcPts val="360"/>
              </a:spcBef>
              <a:spcAft>
                <a:spcPts val="0"/>
              </a:spcAft>
              <a:buClr>
                <a:schemeClr val="dk2"/>
              </a:buClr>
              <a:buSzPct val="100000"/>
              <a:buFont typeface="Times New Roman"/>
              <a:buChar char="•"/>
            </a:pPr>
            <a:r>
              <a:rPr b="0" i="0" lang="en-US" sz="1800" u="none" cap="none" strike="noStrike">
                <a:solidFill>
                  <a:schemeClr val="dk1"/>
                </a:solidFill>
                <a:latin typeface="Times New Roman"/>
                <a:ea typeface="Times New Roman"/>
                <a:cs typeface="Times New Roman"/>
                <a:sym typeface="Times New Roman"/>
              </a:rPr>
              <a:t>P</a:t>
            </a:r>
            <a:r>
              <a:rPr b="0" baseline="-25000" i="0" lang="en-US" sz="1800" u="none" cap="none" strike="noStrike">
                <a:solidFill>
                  <a:schemeClr val="dk1"/>
                </a:solidFill>
                <a:latin typeface="Times New Roman"/>
                <a:ea typeface="Times New Roman"/>
                <a:cs typeface="Times New Roman"/>
                <a:sym typeface="Times New Roman"/>
              </a:rPr>
              <a:t>6</a:t>
            </a:r>
            <a:r>
              <a:rPr b="0" i="0" lang="en-US" sz="1800" u="none" cap="none" strike="noStrike">
                <a:solidFill>
                  <a:schemeClr val="dk1"/>
                </a:solidFill>
                <a:latin typeface="Times New Roman"/>
                <a:ea typeface="Times New Roman"/>
                <a:cs typeface="Times New Roman"/>
                <a:sym typeface="Times New Roman"/>
              </a:rPr>
              <a:t> = predicted annual business value after reengineering.</a:t>
            </a:r>
          </a:p>
          <a:p>
            <a:pPr indent="-228600" lvl="2" marL="1143000" marR="0" rtl="0" algn="l">
              <a:lnSpc>
                <a:spcPct val="90000"/>
              </a:lnSpc>
              <a:spcBef>
                <a:spcPts val="360"/>
              </a:spcBef>
              <a:spcAft>
                <a:spcPts val="0"/>
              </a:spcAft>
              <a:buClr>
                <a:schemeClr val="dk2"/>
              </a:buClr>
              <a:buSzPct val="100000"/>
              <a:buFont typeface="Times New Roman"/>
              <a:buChar char="•"/>
            </a:pPr>
            <a:r>
              <a:rPr b="0" i="0" lang="en-US" sz="1800" u="none" cap="none" strike="noStrike">
                <a:solidFill>
                  <a:schemeClr val="dk1"/>
                </a:solidFill>
                <a:latin typeface="Times New Roman"/>
                <a:ea typeface="Times New Roman"/>
                <a:cs typeface="Times New Roman"/>
                <a:sym typeface="Times New Roman"/>
              </a:rPr>
              <a:t>P</a:t>
            </a:r>
            <a:r>
              <a:rPr b="0" baseline="-25000" i="0" lang="en-US" sz="1800" u="none" cap="none" strike="noStrike">
                <a:solidFill>
                  <a:schemeClr val="dk1"/>
                </a:solidFill>
                <a:latin typeface="Times New Roman"/>
                <a:ea typeface="Times New Roman"/>
                <a:cs typeface="Times New Roman"/>
                <a:sym typeface="Times New Roman"/>
              </a:rPr>
              <a:t>7</a:t>
            </a:r>
            <a:r>
              <a:rPr b="0" i="0" lang="en-US" sz="1800" u="none" cap="none" strike="noStrike">
                <a:solidFill>
                  <a:schemeClr val="dk1"/>
                </a:solidFill>
                <a:latin typeface="Times New Roman"/>
                <a:ea typeface="Times New Roman"/>
                <a:cs typeface="Times New Roman"/>
                <a:sym typeface="Times New Roman"/>
              </a:rPr>
              <a:t> = estimated reengineering costs.</a:t>
            </a:r>
          </a:p>
          <a:p>
            <a:pPr indent="-228600" lvl="2" marL="1143000" marR="0" rtl="0" algn="l">
              <a:lnSpc>
                <a:spcPct val="90000"/>
              </a:lnSpc>
              <a:spcBef>
                <a:spcPts val="360"/>
              </a:spcBef>
              <a:spcAft>
                <a:spcPts val="0"/>
              </a:spcAft>
              <a:buClr>
                <a:schemeClr val="dk2"/>
              </a:buClr>
              <a:buSzPct val="100000"/>
              <a:buFont typeface="Times New Roman"/>
              <a:buChar char="•"/>
            </a:pPr>
            <a:r>
              <a:rPr b="0" i="0" lang="en-US" sz="1800" u="none" cap="none" strike="noStrike">
                <a:solidFill>
                  <a:schemeClr val="dk1"/>
                </a:solidFill>
                <a:latin typeface="Times New Roman"/>
                <a:ea typeface="Times New Roman"/>
                <a:cs typeface="Times New Roman"/>
                <a:sym typeface="Times New Roman"/>
              </a:rPr>
              <a:t>P</a:t>
            </a:r>
            <a:r>
              <a:rPr b="0" baseline="-25000" i="0" lang="en-US" sz="1800" u="none" cap="none" strike="noStrike">
                <a:solidFill>
                  <a:schemeClr val="dk1"/>
                </a:solidFill>
                <a:latin typeface="Times New Roman"/>
                <a:ea typeface="Times New Roman"/>
                <a:cs typeface="Times New Roman"/>
                <a:sym typeface="Times New Roman"/>
              </a:rPr>
              <a:t>8</a:t>
            </a:r>
            <a:r>
              <a:rPr b="0" i="0" lang="en-US" sz="1800" u="none" cap="none" strike="noStrike">
                <a:solidFill>
                  <a:schemeClr val="dk1"/>
                </a:solidFill>
                <a:latin typeface="Times New Roman"/>
                <a:ea typeface="Times New Roman"/>
                <a:cs typeface="Times New Roman"/>
                <a:sym typeface="Times New Roman"/>
              </a:rPr>
              <a:t> = estimated reengineering calendar time.</a:t>
            </a:r>
          </a:p>
          <a:p>
            <a:pPr indent="-228600" lvl="2" marL="1143000" marR="0" rtl="0" algn="l">
              <a:lnSpc>
                <a:spcPct val="90000"/>
              </a:lnSpc>
              <a:spcBef>
                <a:spcPts val="360"/>
              </a:spcBef>
              <a:spcAft>
                <a:spcPts val="0"/>
              </a:spcAft>
              <a:buClr>
                <a:schemeClr val="dk2"/>
              </a:buClr>
              <a:buSzPct val="100000"/>
              <a:buFont typeface="Times New Roman"/>
              <a:buChar char="•"/>
            </a:pPr>
            <a:r>
              <a:rPr b="0" i="0" lang="en-US" sz="1800" u="none" cap="none" strike="noStrike">
                <a:solidFill>
                  <a:schemeClr val="dk1"/>
                </a:solidFill>
                <a:latin typeface="Times New Roman"/>
                <a:ea typeface="Times New Roman"/>
                <a:cs typeface="Times New Roman"/>
                <a:sym typeface="Times New Roman"/>
              </a:rPr>
              <a:t>P</a:t>
            </a:r>
            <a:r>
              <a:rPr b="0" baseline="-25000" i="0" lang="en-US" sz="1800" u="none" cap="none" strike="noStrike">
                <a:solidFill>
                  <a:schemeClr val="dk1"/>
                </a:solidFill>
                <a:latin typeface="Times New Roman"/>
                <a:ea typeface="Times New Roman"/>
                <a:cs typeface="Times New Roman"/>
                <a:sym typeface="Times New Roman"/>
              </a:rPr>
              <a:t>9</a:t>
            </a:r>
            <a:r>
              <a:rPr b="0" i="0" lang="en-US" sz="1800" u="none" cap="none" strike="noStrike">
                <a:solidFill>
                  <a:schemeClr val="dk1"/>
                </a:solidFill>
                <a:latin typeface="Times New Roman"/>
                <a:ea typeface="Times New Roman"/>
                <a:cs typeface="Times New Roman"/>
                <a:sym typeface="Times New Roman"/>
              </a:rPr>
              <a:t> = reengineering risk factor (P</a:t>
            </a:r>
            <a:r>
              <a:rPr b="0" baseline="-25000" i="0" lang="en-US" sz="1800" u="none" cap="none" strike="noStrike">
                <a:solidFill>
                  <a:schemeClr val="dk1"/>
                </a:solidFill>
                <a:latin typeface="Times New Roman"/>
                <a:ea typeface="Times New Roman"/>
                <a:cs typeface="Times New Roman"/>
                <a:sym typeface="Times New Roman"/>
              </a:rPr>
              <a:t>9</a:t>
            </a:r>
            <a:r>
              <a:rPr b="0" i="0" lang="en-US" sz="1800" u="none" cap="none" strike="noStrike">
                <a:solidFill>
                  <a:schemeClr val="dk1"/>
                </a:solidFill>
                <a:latin typeface="Times New Roman"/>
                <a:ea typeface="Times New Roman"/>
                <a:cs typeface="Times New Roman"/>
                <a:sym typeface="Times New Roman"/>
              </a:rPr>
              <a:t> = 1.0 is nominal).</a:t>
            </a:r>
          </a:p>
          <a:p>
            <a:pPr indent="-228600" lvl="2" marL="1143000" marR="0" rtl="0" algn="l">
              <a:lnSpc>
                <a:spcPct val="90000"/>
              </a:lnSpc>
              <a:spcBef>
                <a:spcPts val="360"/>
              </a:spcBef>
              <a:spcAft>
                <a:spcPts val="0"/>
              </a:spcAft>
              <a:buClr>
                <a:schemeClr val="dk2"/>
              </a:buClr>
              <a:buSzPct val="100000"/>
              <a:buFont typeface="Times New Roman"/>
              <a:buChar char="•"/>
            </a:pPr>
            <a:r>
              <a:rPr b="0" i="0" lang="en-US" sz="1800" u="none" cap="none" strike="noStrike">
                <a:solidFill>
                  <a:schemeClr val="dk1"/>
                </a:solidFill>
                <a:latin typeface="Times New Roman"/>
                <a:ea typeface="Times New Roman"/>
                <a:cs typeface="Times New Roman"/>
                <a:sym typeface="Times New Roman"/>
              </a:rPr>
              <a:t>L  = expected life of the system.</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5" name="Shape 385"/>
        <p:cNvGrpSpPr/>
        <p:nvPr/>
      </p:nvGrpSpPr>
      <p:grpSpPr>
        <a:xfrm>
          <a:off x="0" y="0"/>
          <a:ext cx="0" cy="0"/>
          <a:chOff x="0" y="0"/>
          <a:chExt cx="0" cy="0"/>
        </a:xfrm>
      </p:grpSpPr>
      <p:sp>
        <p:nvSpPr>
          <p:cNvPr id="386" name="Shape 386"/>
          <p:cNvSpPr txBox="1"/>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
        <p:nvSpPr>
          <p:cNvPr id="387" name="Shape 387"/>
          <p:cNvSpPr txBox="1"/>
          <p:nvPr/>
        </p:nvSpPr>
        <p:spPr>
          <a:xfrm>
            <a:off x="1143000" y="6248400"/>
            <a:ext cx="5486399" cy="457200"/>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1"/>
              </a:buClr>
              <a:buSzPct val="25000"/>
              <a:buFont typeface="Helvetica Neue"/>
              <a:buNone/>
            </a:pPr>
            <a:r>
              <a:rPr b="0" i="0" lang="en-US" sz="1000" u="none" cap="none" strike="noStrike">
                <a:solidFill>
                  <a:schemeClr val="dk1"/>
                </a:solidFill>
                <a:latin typeface="Helvetica Neue"/>
                <a:ea typeface="Helvetica Neue"/>
                <a:cs typeface="Helvetica Neue"/>
                <a:sym typeface="Helvetica Neue"/>
              </a:rPr>
              <a:t>These slides are designed to accompany </a:t>
            </a:r>
            <a:r>
              <a:rPr b="0" i="1" lang="en-US" sz="1000" u="none" cap="none" strike="noStrike">
                <a:solidFill>
                  <a:schemeClr val="dk1"/>
                </a:solidFill>
                <a:latin typeface="Helvetica Neue"/>
                <a:ea typeface="Helvetica Neue"/>
                <a:cs typeface="Helvetica Neue"/>
                <a:sym typeface="Helvetica Neue"/>
              </a:rPr>
              <a:t>Software Engineering: A Practitioner’s Approach, 8/e </a:t>
            </a:r>
            <a:r>
              <a:rPr b="0" i="0" lang="en-US" sz="1000" u="none" cap="none" strike="noStrike">
                <a:solidFill>
                  <a:schemeClr val="dk1"/>
                </a:solidFill>
                <a:latin typeface="Helvetica Neue"/>
                <a:ea typeface="Helvetica Neue"/>
                <a:cs typeface="Helvetica Neue"/>
                <a:sym typeface="Helvetica Neue"/>
              </a:rPr>
              <a:t>(McGraw-Hill 2014). Slides copyright 2014 by Roger Pressman. </a:t>
            </a:r>
          </a:p>
        </p:txBody>
      </p:sp>
      <p:sp>
        <p:nvSpPr>
          <p:cNvPr id="388" name="Shape 388"/>
          <p:cNvSpPr txBox="1"/>
          <p:nvPr>
            <p:ph type="title"/>
          </p:nvPr>
        </p:nvSpPr>
        <p:spPr>
          <a:xfrm>
            <a:off x="1219200" y="1066800"/>
            <a:ext cx="7391399" cy="633412"/>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2"/>
              </a:buClr>
              <a:buSzPct val="25000"/>
              <a:buFont typeface="Helvetica Neue"/>
              <a:buNone/>
            </a:pPr>
            <a:r>
              <a:rPr b="0" i="0" lang="en-US" sz="4000" u="none" cap="none" strike="noStrike">
                <a:solidFill>
                  <a:schemeClr val="dk2"/>
                </a:solidFill>
                <a:latin typeface="Helvetica Neue"/>
                <a:ea typeface="Helvetica Neue"/>
                <a:cs typeface="Helvetica Neue"/>
                <a:sym typeface="Helvetica Neue"/>
              </a:rPr>
              <a:t>Economics of Reengineering-II</a:t>
            </a:r>
          </a:p>
        </p:txBody>
      </p:sp>
      <p:sp>
        <p:nvSpPr>
          <p:cNvPr id="389" name="Shape 389"/>
          <p:cNvSpPr txBox="1"/>
          <p:nvPr>
            <p:ph idx="1" type="body"/>
          </p:nvPr>
        </p:nvSpPr>
        <p:spPr>
          <a:xfrm>
            <a:off x="1828800" y="1905000"/>
            <a:ext cx="6934199" cy="4190999"/>
          </a:xfrm>
          <a:prstGeom prst="rect">
            <a:avLst/>
          </a:prstGeom>
          <a:noFill/>
          <a:ln>
            <a:noFill/>
          </a:ln>
        </p:spPr>
        <p:txBody>
          <a:bodyPr anchorCtr="0" anchor="t" bIns="45700" lIns="91425" rIns="91425" tIns="45700">
            <a:noAutofit/>
          </a:bodyPr>
          <a:lstStyle/>
          <a:p>
            <a:pPr indent="-342900" lvl="0" marL="342900" marR="0" rtl="0" algn="l">
              <a:lnSpc>
                <a:spcPct val="90000"/>
              </a:lnSpc>
              <a:spcBef>
                <a:spcPts val="0"/>
              </a:spcBef>
              <a:spcAft>
                <a:spcPts val="0"/>
              </a:spcAft>
              <a:buClr>
                <a:schemeClr val="folHlink"/>
              </a:buClr>
              <a:buSzPct val="75000"/>
              <a:buFont typeface="Noto Symbol"/>
              <a:buChar char="■"/>
            </a:pPr>
            <a:r>
              <a:rPr b="0" i="0" lang="en-US" sz="2000" u="none" cap="none" strike="noStrike">
                <a:solidFill>
                  <a:schemeClr val="dk1"/>
                </a:solidFill>
                <a:latin typeface="Times New Roman"/>
                <a:ea typeface="Times New Roman"/>
                <a:cs typeface="Times New Roman"/>
                <a:sym typeface="Times New Roman"/>
              </a:rPr>
              <a:t>The cost associated with continuing maintenance of a candidate application (i.e., reengineering is not performed) can be defined as</a:t>
            </a:r>
          </a:p>
          <a:p>
            <a:pPr indent="-342900" lvl="0" marL="342900" marR="0" rtl="0" algn="l">
              <a:lnSpc>
                <a:spcPct val="90000"/>
              </a:lnSpc>
              <a:spcBef>
                <a:spcPts val="600"/>
              </a:spcBef>
              <a:spcAft>
                <a:spcPts val="0"/>
              </a:spcAft>
              <a:buClr>
                <a:schemeClr val="folHlink"/>
              </a:buClr>
              <a:buSzPct val="25000"/>
              <a:buFont typeface="Noto Symbol"/>
              <a:buNone/>
            </a:pPr>
            <a:r>
              <a:rPr b="0" i="0" lang="en-US" sz="2000" u="none" cap="none" strike="noStrike">
                <a:solidFill>
                  <a:schemeClr val="dk1"/>
                </a:solidFill>
                <a:latin typeface="Times New Roman"/>
                <a:ea typeface="Times New Roman"/>
                <a:cs typeface="Times New Roman"/>
                <a:sym typeface="Times New Roman"/>
              </a:rPr>
              <a:t>		</a:t>
            </a:r>
            <a:r>
              <a:rPr b="0" i="0" lang="en-US" sz="2000" u="none" cap="none" strike="noStrike">
                <a:solidFill>
                  <a:schemeClr val="folHlink"/>
                </a:solidFill>
                <a:latin typeface="Times New Roman"/>
                <a:ea typeface="Times New Roman"/>
                <a:cs typeface="Times New Roman"/>
                <a:sym typeface="Times New Roman"/>
              </a:rPr>
              <a:t>C</a:t>
            </a:r>
            <a:r>
              <a:rPr b="0" baseline="-25000" i="0" lang="en-US" sz="2000" u="none" cap="none" strike="noStrike">
                <a:solidFill>
                  <a:schemeClr val="folHlink"/>
                </a:solidFill>
                <a:latin typeface="Times New Roman"/>
                <a:ea typeface="Times New Roman"/>
                <a:cs typeface="Times New Roman"/>
                <a:sym typeface="Times New Roman"/>
              </a:rPr>
              <a:t>maint</a:t>
            </a:r>
            <a:r>
              <a:rPr b="0" i="0" lang="en-US" sz="2000" u="none" cap="none" strike="noStrike">
                <a:solidFill>
                  <a:schemeClr val="folHlink"/>
                </a:solidFill>
                <a:latin typeface="Times New Roman"/>
                <a:ea typeface="Times New Roman"/>
                <a:cs typeface="Times New Roman"/>
                <a:sym typeface="Times New Roman"/>
              </a:rPr>
              <a:t> = [P</a:t>
            </a:r>
            <a:r>
              <a:rPr b="0" baseline="-25000" i="0" lang="en-US" sz="2000" u="none" cap="none" strike="noStrike">
                <a:solidFill>
                  <a:schemeClr val="folHlink"/>
                </a:solidFill>
                <a:latin typeface="Times New Roman"/>
                <a:ea typeface="Times New Roman"/>
                <a:cs typeface="Times New Roman"/>
                <a:sym typeface="Times New Roman"/>
              </a:rPr>
              <a:t>3</a:t>
            </a:r>
            <a:r>
              <a:rPr b="0" i="0" lang="en-US" sz="2000" u="none" cap="none" strike="noStrike">
                <a:solidFill>
                  <a:schemeClr val="folHlink"/>
                </a:solidFill>
                <a:latin typeface="Times New Roman"/>
                <a:ea typeface="Times New Roman"/>
                <a:cs typeface="Times New Roman"/>
                <a:sym typeface="Times New Roman"/>
              </a:rPr>
              <a:t> - (P</a:t>
            </a:r>
            <a:r>
              <a:rPr b="0" baseline="-25000" i="0" lang="en-US" sz="2000" u="none" cap="none" strike="noStrike">
                <a:solidFill>
                  <a:schemeClr val="folHlink"/>
                </a:solidFill>
                <a:latin typeface="Times New Roman"/>
                <a:ea typeface="Times New Roman"/>
                <a:cs typeface="Times New Roman"/>
                <a:sym typeface="Times New Roman"/>
              </a:rPr>
              <a:t>1</a:t>
            </a:r>
            <a:r>
              <a:rPr b="0" i="0" lang="en-US" sz="2000" u="none" cap="none" strike="noStrike">
                <a:solidFill>
                  <a:schemeClr val="folHlink"/>
                </a:solidFill>
                <a:latin typeface="Times New Roman"/>
                <a:ea typeface="Times New Roman"/>
                <a:cs typeface="Times New Roman"/>
                <a:sym typeface="Times New Roman"/>
              </a:rPr>
              <a:t> + P</a:t>
            </a:r>
            <a:r>
              <a:rPr b="0" baseline="-25000" i="0" lang="en-US" sz="2000" u="none" cap="none" strike="noStrike">
                <a:solidFill>
                  <a:schemeClr val="folHlink"/>
                </a:solidFill>
                <a:latin typeface="Times New Roman"/>
                <a:ea typeface="Times New Roman"/>
                <a:cs typeface="Times New Roman"/>
                <a:sym typeface="Times New Roman"/>
              </a:rPr>
              <a:t>2</a:t>
            </a:r>
            <a:r>
              <a:rPr b="0" i="0" lang="en-US" sz="2000" u="none" cap="none" strike="noStrike">
                <a:solidFill>
                  <a:schemeClr val="folHlink"/>
                </a:solidFill>
                <a:latin typeface="Times New Roman"/>
                <a:ea typeface="Times New Roman"/>
                <a:cs typeface="Times New Roman"/>
                <a:sym typeface="Times New Roman"/>
              </a:rPr>
              <a:t>)] </a:t>
            </a:r>
            <a:r>
              <a:rPr b="0" i="0" lang="en-US" sz="2000" u="none" cap="none" strike="noStrike">
                <a:solidFill>
                  <a:schemeClr val="folHlink"/>
                </a:solidFill>
                <a:latin typeface="Helvetica Neue"/>
                <a:ea typeface="Helvetica Neue"/>
                <a:cs typeface="Helvetica Neue"/>
                <a:sym typeface="Helvetica Neue"/>
              </a:rPr>
              <a:t>x</a:t>
            </a:r>
            <a:r>
              <a:rPr b="0" i="0" lang="en-US" sz="2000" u="none" cap="none" strike="noStrike">
                <a:solidFill>
                  <a:schemeClr val="folHlink"/>
                </a:solidFill>
                <a:latin typeface="Times New Roman"/>
                <a:ea typeface="Times New Roman"/>
                <a:cs typeface="Times New Roman"/>
                <a:sym typeface="Times New Roman"/>
              </a:rPr>
              <a:t> L	</a:t>
            </a:r>
            <a:r>
              <a:rPr b="0" i="0" lang="en-US" sz="2000" u="none" cap="none" strike="noStrike">
                <a:solidFill>
                  <a:schemeClr val="dk1"/>
                </a:solidFill>
                <a:latin typeface="Times New Roman"/>
                <a:ea typeface="Times New Roman"/>
                <a:cs typeface="Times New Roman"/>
                <a:sym typeface="Times New Roman"/>
              </a:rPr>
              <a:t>						</a:t>
            </a:r>
          </a:p>
          <a:p>
            <a:pPr indent="-342900" lvl="0" marL="342900" marR="0" rtl="0" algn="l">
              <a:lnSpc>
                <a:spcPct val="90000"/>
              </a:lnSpc>
              <a:spcBef>
                <a:spcPts val="600"/>
              </a:spcBef>
              <a:spcAft>
                <a:spcPts val="0"/>
              </a:spcAft>
              <a:buClr>
                <a:schemeClr val="folHlink"/>
              </a:buClr>
              <a:buSzPct val="75000"/>
              <a:buFont typeface="Noto Symbol"/>
              <a:buChar char="■"/>
            </a:pPr>
            <a:r>
              <a:rPr b="0" i="0" lang="en-US" sz="2000" u="none" cap="none" strike="noStrike">
                <a:solidFill>
                  <a:schemeClr val="dk1"/>
                </a:solidFill>
                <a:latin typeface="Times New Roman"/>
                <a:ea typeface="Times New Roman"/>
                <a:cs typeface="Times New Roman"/>
                <a:sym typeface="Times New Roman"/>
              </a:rPr>
              <a:t>The costs associated with reengineering are defined using the following relationship:</a:t>
            </a:r>
          </a:p>
          <a:p>
            <a:pPr indent="-342900" lvl="0" marL="342900" marR="0" rtl="0" algn="l">
              <a:lnSpc>
                <a:spcPct val="90000"/>
              </a:lnSpc>
              <a:spcBef>
                <a:spcPts val="600"/>
              </a:spcBef>
              <a:spcAft>
                <a:spcPts val="0"/>
              </a:spcAft>
              <a:buClr>
                <a:schemeClr val="folHlink"/>
              </a:buClr>
              <a:buSzPct val="25000"/>
              <a:buFont typeface="Noto Symbol"/>
              <a:buNone/>
            </a:pPr>
            <a:r>
              <a:rPr b="0" i="0" lang="en-US" sz="2000" u="none" cap="none" strike="noStrike">
                <a:solidFill>
                  <a:schemeClr val="dk1"/>
                </a:solidFill>
                <a:latin typeface="Times New Roman"/>
                <a:ea typeface="Times New Roman"/>
                <a:cs typeface="Times New Roman"/>
                <a:sym typeface="Times New Roman"/>
              </a:rPr>
              <a:t>	</a:t>
            </a:r>
            <a:r>
              <a:rPr b="0" i="0" lang="en-US" sz="2000" u="none" cap="none" strike="noStrike">
                <a:solidFill>
                  <a:schemeClr val="folHlink"/>
                </a:solidFill>
                <a:latin typeface="Times New Roman"/>
                <a:ea typeface="Times New Roman"/>
                <a:cs typeface="Times New Roman"/>
                <a:sym typeface="Times New Roman"/>
              </a:rPr>
              <a:t>	C</a:t>
            </a:r>
            <a:r>
              <a:rPr b="0" baseline="-25000" i="0" lang="en-US" sz="2000" u="none" cap="none" strike="noStrike">
                <a:solidFill>
                  <a:schemeClr val="folHlink"/>
                </a:solidFill>
                <a:latin typeface="Times New Roman"/>
                <a:ea typeface="Times New Roman"/>
                <a:cs typeface="Times New Roman"/>
                <a:sym typeface="Times New Roman"/>
              </a:rPr>
              <a:t>reeng</a:t>
            </a:r>
            <a:r>
              <a:rPr b="0" i="0" lang="en-US" sz="2000" u="none" cap="none" strike="noStrike">
                <a:solidFill>
                  <a:schemeClr val="folHlink"/>
                </a:solidFill>
                <a:latin typeface="Times New Roman"/>
                <a:ea typeface="Times New Roman"/>
                <a:cs typeface="Times New Roman"/>
                <a:sym typeface="Times New Roman"/>
              </a:rPr>
              <a:t> = [P</a:t>
            </a:r>
            <a:r>
              <a:rPr b="0" baseline="-25000" i="0" lang="en-US" sz="2000" u="none" cap="none" strike="noStrike">
                <a:solidFill>
                  <a:schemeClr val="folHlink"/>
                </a:solidFill>
                <a:latin typeface="Times New Roman"/>
                <a:ea typeface="Times New Roman"/>
                <a:cs typeface="Times New Roman"/>
                <a:sym typeface="Times New Roman"/>
              </a:rPr>
              <a:t>6</a:t>
            </a:r>
            <a:r>
              <a:rPr b="0" i="0" lang="en-US" sz="2000" u="none" cap="none" strike="noStrike">
                <a:solidFill>
                  <a:schemeClr val="folHlink"/>
                </a:solidFill>
                <a:latin typeface="Times New Roman"/>
                <a:ea typeface="Times New Roman"/>
                <a:cs typeface="Times New Roman"/>
                <a:sym typeface="Times New Roman"/>
              </a:rPr>
              <a:t> - (P</a:t>
            </a:r>
            <a:r>
              <a:rPr b="0" baseline="-25000" i="0" lang="en-US" sz="2000" u="none" cap="none" strike="noStrike">
                <a:solidFill>
                  <a:schemeClr val="folHlink"/>
                </a:solidFill>
                <a:latin typeface="Times New Roman"/>
                <a:ea typeface="Times New Roman"/>
                <a:cs typeface="Times New Roman"/>
                <a:sym typeface="Times New Roman"/>
              </a:rPr>
              <a:t>4</a:t>
            </a:r>
            <a:r>
              <a:rPr b="0" i="0" lang="en-US" sz="2000" u="none" cap="none" strike="noStrike">
                <a:solidFill>
                  <a:schemeClr val="folHlink"/>
                </a:solidFill>
                <a:latin typeface="Times New Roman"/>
                <a:ea typeface="Times New Roman"/>
                <a:cs typeface="Times New Roman"/>
                <a:sym typeface="Times New Roman"/>
              </a:rPr>
              <a:t> + P</a:t>
            </a:r>
            <a:r>
              <a:rPr b="0" baseline="-25000" i="0" lang="en-US" sz="2000" u="none" cap="none" strike="noStrike">
                <a:solidFill>
                  <a:schemeClr val="folHlink"/>
                </a:solidFill>
                <a:latin typeface="Times New Roman"/>
                <a:ea typeface="Times New Roman"/>
                <a:cs typeface="Times New Roman"/>
                <a:sym typeface="Times New Roman"/>
              </a:rPr>
              <a:t>5</a:t>
            </a:r>
            <a:r>
              <a:rPr b="0" i="0" lang="en-US" sz="2000" u="none" cap="none" strike="noStrike">
                <a:solidFill>
                  <a:schemeClr val="folHlink"/>
                </a:solidFill>
                <a:latin typeface="Times New Roman"/>
                <a:ea typeface="Times New Roman"/>
                <a:cs typeface="Times New Roman"/>
                <a:sym typeface="Times New Roman"/>
              </a:rPr>
              <a:t>) </a:t>
            </a:r>
            <a:r>
              <a:rPr b="0" i="0" lang="en-US" sz="2000" u="none" cap="none" strike="noStrike">
                <a:solidFill>
                  <a:schemeClr val="folHlink"/>
                </a:solidFill>
                <a:latin typeface="Helvetica Neue"/>
                <a:ea typeface="Helvetica Neue"/>
                <a:cs typeface="Helvetica Neue"/>
                <a:sym typeface="Helvetica Neue"/>
              </a:rPr>
              <a:t>x</a:t>
            </a:r>
            <a:r>
              <a:rPr b="0" i="0" lang="en-US" sz="2000" u="none" cap="none" strike="noStrike">
                <a:solidFill>
                  <a:schemeClr val="folHlink"/>
                </a:solidFill>
                <a:latin typeface="Times New Roman"/>
                <a:ea typeface="Times New Roman"/>
                <a:cs typeface="Times New Roman"/>
                <a:sym typeface="Times New Roman"/>
              </a:rPr>
              <a:t> (L - P</a:t>
            </a:r>
            <a:r>
              <a:rPr b="0" baseline="-25000" i="0" lang="en-US" sz="2000" u="none" cap="none" strike="noStrike">
                <a:solidFill>
                  <a:schemeClr val="folHlink"/>
                </a:solidFill>
                <a:latin typeface="Times New Roman"/>
                <a:ea typeface="Times New Roman"/>
                <a:cs typeface="Times New Roman"/>
                <a:sym typeface="Times New Roman"/>
              </a:rPr>
              <a:t>8</a:t>
            </a:r>
            <a:r>
              <a:rPr b="0" i="0" lang="en-US" sz="2000" u="none" cap="none" strike="noStrike">
                <a:solidFill>
                  <a:schemeClr val="folHlink"/>
                </a:solidFill>
                <a:latin typeface="Times New Roman"/>
                <a:ea typeface="Times New Roman"/>
                <a:cs typeface="Times New Roman"/>
                <a:sym typeface="Times New Roman"/>
              </a:rPr>
              <a:t>) - (P</a:t>
            </a:r>
            <a:r>
              <a:rPr b="0" baseline="-25000" i="0" lang="en-US" sz="2000" u="none" cap="none" strike="noStrike">
                <a:solidFill>
                  <a:schemeClr val="folHlink"/>
                </a:solidFill>
                <a:latin typeface="Times New Roman"/>
                <a:ea typeface="Times New Roman"/>
                <a:cs typeface="Times New Roman"/>
                <a:sym typeface="Times New Roman"/>
              </a:rPr>
              <a:t>7</a:t>
            </a:r>
            <a:r>
              <a:rPr b="0" i="0" lang="en-US" sz="2000" u="none" cap="none" strike="noStrike">
                <a:solidFill>
                  <a:schemeClr val="folHlink"/>
                </a:solidFill>
                <a:latin typeface="Times New Roman"/>
                <a:ea typeface="Times New Roman"/>
                <a:cs typeface="Times New Roman"/>
                <a:sym typeface="Times New Roman"/>
              </a:rPr>
              <a:t> </a:t>
            </a:r>
            <a:r>
              <a:rPr b="0" i="0" lang="en-US" sz="2000" u="none" cap="none" strike="noStrike">
                <a:solidFill>
                  <a:schemeClr val="folHlink"/>
                </a:solidFill>
                <a:latin typeface="Helvetica Neue"/>
                <a:ea typeface="Helvetica Neue"/>
                <a:cs typeface="Helvetica Neue"/>
                <a:sym typeface="Helvetica Neue"/>
              </a:rPr>
              <a:t>x</a:t>
            </a:r>
            <a:r>
              <a:rPr b="0" i="0" lang="en-US" sz="2000" u="none" cap="none" strike="noStrike">
                <a:solidFill>
                  <a:schemeClr val="folHlink"/>
                </a:solidFill>
                <a:latin typeface="Times New Roman"/>
                <a:ea typeface="Times New Roman"/>
                <a:cs typeface="Times New Roman"/>
                <a:sym typeface="Times New Roman"/>
              </a:rPr>
              <a:t> P</a:t>
            </a:r>
            <a:r>
              <a:rPr b="0" baseline="-25000" i="0" lang="en-US" sz="2000" u="none" cap="none" strike="noStrike">
                <a:solidFill>
                  <a:schemeClr val="folHlink"/>
                </a:solidFill>
                <a:latin typeface="Times New Roman"/>
                <a:ea typeface="Times New Roman"/>
                <a:cs typeface="Times New Roman"/>
                <a:sym typeface="Times New Roman"/>
              </a:rPr>
              <a:t>9</a:t>
            </a:r>
            <a:r>
              <a:rPr b="0" i="0" lang="en-US" sz="2000" u="none" cap="none" strike="noStrike">
                <a:solidFill>
                  <a:schemeClr val="folHlink"/>
                </a:solidFill>
                <a:latin typeface="Times New Roman"/>
                <a:ea typeface="Times New Roman"/>
                <a:cs typeface="Times New Roman"/>
                <a:sym typeface="Times New Roman"/>
              </a:rPr>
              <a:t>)]	</a:t>
            </a:r>
            <a:r>
              <a:rPr b="0" i="0" lang="en-US" sz="2000" u="none" cap="none" strike="noStrike">
                <a:solidFill>
                  <a:schemeClr val="dk1"/>
                </a:solidFill>
                <a:latin typeface="Times New Roman"/>
                <a:ea typeface="Times New Roman"/>
                <a:cs typeface="Times New Roman"/>
                <a:sym typeface="Times New Roman"/>
              </a:rPr>
              <a:t>		`		</a:t>
            </a:r>
          </a:p>
          <a:p>
            <a:pPr indent="-342900" lvl="0" marL="342900" marR="0" rtl="0" algn="l">
              <a:lnSpc>
                <a:spcPct val="90000"/>
              </a:lnSpc>
              <a:spcBef>
                <a:spcPts val="600"/>
              </a:spcBef>
              <a:spcAft>
                <a:spcPts val="0"/>
              </a:spcAft>
              <a:buClr>
                <a:schemeClr val="folHlink"/>
              </a:buClr>
              <a:buSzPct val="75000"/>
              <a:buFont typeface="Noto Symbol"/>
              <a:buChar char="■"/>
            </a:pPr>
            <a:r>
              <a:rPr b="0" i="0" lang="en-US" sz="2000" u="none" cap="none" strike="noStrike">
                <a:solidFill>
                  <a:schemeClr val="dk1"/>
                </a:solidFill>
                <a:latin typeface="Times New Roman"/>
                <a:ea typeface="Times New Roman"/>
                <a:cs typeface="Times New Roman"/>
                <a:sym typeface="Times New Roman"/>
              </a:rPr>
              <a:t>Using the costs presented in equations above, the overall benefit of reengineering can be computed as</a:t>
            </a:r>
          </a:p>
          <a:p>
            <a:pPr indent="-342900" lvl="0" marL="342900" marR="0" rtl="0" algn="l">
              <a:lnSpc>
                <a:spcPct val="90000"/>
              </a:lnSpc>
              <a:spcBef>
                <a:spcPts val="600"/>
              </a:spcBef>
              <a:spcAft>
                <a:spcPts val="0"/>
              </a:spcAft>
              <a:buClr>
                <a:schemeClr val="folHlink"/>
              </a:buClr>
              <a:buSzPct val="25000"/>
              <a:buFont typeface="Noto Symbol"/>
              <a:buNone/>
            </a:pPr>
            <a:r>
              <a:rPr b="0" i="0" lang="en-US" sz="2000" u="none" cap="none" strike="noStrike">
                <a:solidFill>
                  <a:schemeClr val="dk1"/>
                </a:solidFill>
                <a:latin typeface="Times New Roman"/>
                <a:ea typeface="Times New Roman"/>
                <a:cs typeface="Times New Roman"/>
                <a:sym typeface="Times New Roman"/>
              </a:rPr>
              <a:t>	</a:t>
            </a:r>
            <a:r>
              <a:rPr b="0" i="0" lang="en-US" sz="2000" u="none" cap="none" strike="noStrike">
                <a:solidFill>
                  <a:schemeClr val="folHlink"/>
                </a:solidFill>
                <a:latin typeface="Times New Roman"/>
                <a:ea typeface="Times New Roman"/>
                <a:cs typeface="Times New Roman"/>
                <a:sym typeface="Times New Roman"/>
              </a:rPr>
              <a:t>	cost benefit = C</a:t>
            </a:r>
            <a:r>
              <a:rPr b="0" baseline="-25000" i="0" lang="en-US" sz="2000" u="none" cap="none" strike="noStrike">
                <a:solidFill>
                  <a:schemeClr val="folHlink"/>
                </a:solidFill>
                <a:latin typeface="Times New Roman"/>
                <a:ea typeface="Times New Roman"/>
                <a:cs typeface="Times New Roman"/>
                <a:sym typeface="Times New Roman"/>
              </a:rPr>
              <a:t>reeng </a:t>
            </a:r>
            <a:r>
              <a:rPr b="0" i="0" lang="en-US" sz="2000" u="none" cap="none" strike="noStrike">
                <a:solidFill>
                  <a:schemeClr val="folHlink"/>
                </a:solidFill>
                <a:latin typeface="Times New Roman"/>
                <a:ea typeface="Times New Roman"/>
                <a:cs typeface="Times New Roman"/>
                <a:sym typeface="Times New Roman"/>
              </a:rPr>
              <a:t>- C</a:t>
            </a:r>
            <a:r>
              <a:rPr b="0" baseline="-25000" i="0" lang="en-US" sz="2000" u="none" cap="none" strike="noStrike">
                <a:solidFill>
                  <a:schemeClr val="folHlink"/>
                </a:solidFill>
                <a:latin typeface="Times New Roman"/>
                <a:ea typeface="Times New Roman"/>
                <a:cs typeface="Times New Roman"/>
                <a:sym typeface="Times New Roman"/>
              </a:rPr>
              <a:t>maint</a:t>
            </a:r>
            <a:r>
              <a:rPr b="0" i="0" lang="en-US" sz="2000" u="none" cap="none" strike="noStrike">
                <a:solidFill>
                  <a:schemeClr val="folHlink"/>
                </a:solidFill>
                <a:latin typeface="Times New Roman"/>
                <a:ea typeface="Times New Roman"/>
                <a:cs typeface="Times New Roman"/>
                <a:sym typeface="Times New Roman"/>
              </a:rPr>
              <a:t>		</a:t>
            </a:r>
            <a:r>
              <a:rPr b="0" i="0" lang="en-US" sz="2000" u="none" cap="none" strike="noStrike">
                <a:solidFill>
                  <a:schemeClr val="dk1"/>
                </a:solidFill>
                <a:latin typeface="Times New Roman"/>
                <a:ea typeface="Times New Roman"/>
                <a:cs typeface="Times New Roman"/>
                <a:sym typeface="Times New Roman"/>
              </a:rPr>
              <a:t>					</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0" name="Shape 230"/>
        <p:cNvGrpSpPr/>
        <p:nvPr/>
      </p:nvGrpSpPr>
      <p:grpSpPr>
        <a:xfrm>
          <a:off x="0" y="0"/>
          <a:ext cx="0" cy="0"/>
          <a:chOff x="0" y="0"/>
          <a:chExt cx="0" cy="0"/>
        </a:xfrm>
      </p:grpSpPr>
      <p:sp>
        <p:nvSpPr>
          <p:cNvPr id="231" name="Shape 231"/>
          <p:cNvSpPr txBox="1"/>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
        <p:nvSpPr>
          <p:cNvPr id="232" name="Shape 232"/>
          <p:cNvSpPr txBox="1"/>
          <p:nvPr/>
        </p:nvSpPr>
        <p:spPr>
          <a:xfrm>
            <a:off x="1143000" y="6248400"/>
            <a:ext cx="5486399" cy="457200"/>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1"/>
              </a:buClr>
              <a:buSzPct val="25000"/>
              <a:buFont typeface="Helvetica Neue"/>
              <a:buNone/>
            </a:pPr>
            <a:r>
              <a:rPr b="0" i="0" lang="en-US" sz="1000" u="none" cap="none" strike="noStrike">
                <a:solidFill>
                  <a:schemeClr val="dk1"/>
                </a:solidFill>
                <a:latin typeface="Helvetica Neue"/>
                <a:ea typeface="Helvetica Neue"/>
                <a:cs typeface="Helvetica Neue"/>
                <a:sym typeface="Helvetica Neue"/>
              </a:rPr>
              <a:t>These slides are designed to accompany </a:t>
            </a:r>
            <a:r>
              <a:rPr b="0" i="1" lang="en-US" sz="1000" u="none" cap="none" strike="noStrike">
                <a:solidFill>
                  <a:schemeClr val="dk1"/>
                </a:solidFill>
                <a:latin typeface="Helvetica Neue"/>
                <a:ea typeface="Helvetica Neue"/>
                <a:cs typeface="Helvetica Neue"/>
                <a:sym typeface="Helvetica Neue"/>
              </a:rPr>
              <a:t>Software Engineering: A Practitioner’s Approach, 8/e </a:t>
            </a:r>
            <a:r>
              <a:rPr b="0" i="0" lang="en-US" sz="1000" u="none" cap="none" strike="noStrike">
                <a:solidFill>
                  <a:schemeClr val="dk1"/>
                </a:solidFill>
                <a:latin typeface="Helvetica Neue"/>
                <a:ea typeface="Helvetica Neue"/>
                <a:cs typeface="Helvetica Neue"/>
                <a:sym typeface="Helvetica Neue"/>
              </a:rPr>
              <a:t>(McGraw-Hill 2014). Slides copyright 2014 by Roger Pressman. </a:t>
            </a:r>
          </a:p>
        </p:txBody>
      </p:sp>
      <p:sp>
        <p:nvSpPr>
          <p:cNvPr id="233" name="Shape 233"/>
          <p:cNvSpPr txBox="1"/>
          <p:nvPr>
            <p:ph type="title"/>
          </p:nvPr>
        </p:nvSpPr>
        <p:spPr>
          <a:xfrm>
            <a:off x="1219200" y="990600"/>
            <a:ext cx="6705599" cy="633412"/>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2"/>
              </a:buClr>
              <a:buSzPct val="25000"/>
              <a:buFont typeface="Helvetica Neue"/>
              <a:buNone/>
            </a:pPr>
            <a:r>
              <a:rPr b="0" i="0" lang="en-US" sz="4000" u="none" cap="none" strike="noStrike">
                <a:solidFill>
                  <a:schemeClr val="dk2"/>
                </a:solidFill>
                <a:latin typeface="Helvetica Neue"/>
                <a:ea typeface="Helvetica Neue"/>
                <a:cs typeface="Helvetica Neue"/>
                <a:sym typeface="Helvetica Neue"/>
              </a:rPr>
              <a:t>Maintainable Software</a:t>
            </a:r>
          </a:p>
        </p:txBody>
      </p:sp>
      <p:sp>
        <p:nvSpPr>
          <p:cNvPr id="234" name="Shape 234"/>
          <p:cNvSpPr txBox="1"/>
          <p:nvPr>
            <p:ph idx="1" type="body"/>
          </p:nvPr>
        </p:nvSpPr>
        <p:spPr>
          <a:xfrm>
            <a:off x="1828800" y="1905000"/>
            <a:ext cx="6934199" cy="4190999"/>
          </a:xfrm>
          <a:prstGeom prst="rect">
            <a:avLst/>
          </a:prstGeom>
          <a:noFill/>
          <a:ln>
            <a:noFill/>
          </a:ln>
        </p:spPr>
        <p:txBody>
          <a:bodyPr anchorCtr="0" anchor="t" bIns="45700" lIns="91425" rIns="91425" tIns="45700">
            <a:noAutofit/>
          </a:bodyPr>
          <a:lstStyle/>
          <a:p>
            <a:pPr indent="-342900" lvl="0" marL="342900" marR="0" rtl="0" algn="l">
              <a:lnSpc>
                <a:spcPct val="90000"/>
              </a:lnSpc>
              <a:spcBef>
                <a:spcPts val="0"/>
              </a:spcBef>
              <a:spcAft>
                <a:spcPts val="0"/>
              </a:spcAft>
              <a:buClr>
                <a:schemeClr val="folHlink"/>
              </a:buClr>
              <a:buSzPct val="75000"/>
              <a:buFont typeface="Noto Symbol"/>
              <a:buChar char="■"/>
            </a:pPr>
            <a:r>
              <a:rPr b="0" i="0" lang="en-US" sz="2000" u="none" cap="none" strike="noStrike">
                <a:solidFill>
                  <a:schemeClr val="dk1"/>
                </a:solidFill>
                <a:latin typeface="Quattrocento"/>
                <a:ea typeface="Quattrocento"/>
                <a:cs typeface="Quattrocento"/>
                <a:sym typeface="Quattrocento"/>
              </a:rPr>
              <a:t>Maintainable software exhibits effective modularity</a:t>
            </a:r>
          </a:p>
          <a:p>
            <a:pPr indent="-342900" lvl="0" marL="342900" marR="0" rtl="0" algn="l">
              <a:lnSpc>
                <a:spcPct val="90000"/>
              </a:lnSpc>
              <a:spcBef>
                <a:spcPts val="400"/>
              </a:spcBef>
              <a:spcAft>
                <a:spcPts val="0"/>
              </a:spcAft>
              <a:buClr>
                <a:schemeClr val="folHlink"/>
              </a:buClr>
              <a:buSzPct val="75000"/>
              <a:buFont typeface="Noto Symbol"/>
              <a:buChar char="■"/>
            </a:pPr>
            <a:r>
              <a:rPr b="0" i="0" lang="en-US" sz="2000" u="none" cap="none" strike="noStrike">
                <a:solidFill>
                  <a:schemeClr val="dk1"/>
                </a:solidFill>
                <a:latin typeface="Quattrocento"/>
                <a:ea typeface="Quattrocento"/>
                <a:cs typeface="Quattrocento"/>
                <a:sym typeface="Quattrocento"/>
              </a:rPr>
              <a:t>It makes use of design patterns that allow ease of understanding. </a:t>
            </a:r>
          </a:p>
          <a:p>
            <a:pPr indent="-342900" lvl="0" marL="342900" marR="0" rtl="0" algn="l">
              <a:lnSpc>
                <a:spcPct val="90000"/>
              </a:lnSpc>
              <a:spcBef>
                <a:spcPts val="400"/>
              </a:spcBef>
              <a:spcAft>
                <a:spcPts val="0"/>
              </a:spcAft>
              <a:buClr>
                <a:schemeClr val="folHlink"/>
              </a:buClr>
              <a:buSzPct val="75000"/>
              <a:buFont typeface="Noto Symbol"/>
              <a:buChar char="■"/>
            </a:pPr>
            <a:r>
              <a:rPr b="0" i="0" lang="en-US" sz="2000" u="none" cap="none" strike="noStrike">
                <a:solidFill>
                  <a:schemeClr val="dk1"/>
                </a:solidFill>
                <a:latin typeface="Quattrocento"/>
                <a:ea typeface="Quattrocento"/>
                <a:cs typeface="Quattrocento"/>
                <a:sym typeface="Quattrocento"/>
              </a:rPr>
              <a:t>It has been constructed using well-defined coding standards and conventions, leading to source code that is self-documenting and understandable. </a:t>
            </a:r>
          </a:p>
          <a:p>
            <a:pPr indent="-342900" lvl="0" marL="342900" marR="0" rtl="0" algn="l">
              <a:lnSpc>
                <a:spcPct val="90000"/>
              </a:lnSpc>
              <a:spcBef>
                <a:spcPts val="400"/>
              </a:spcBef>
              <a:spcAft>
                <a:spcPts val="0"/>
              </a:spcAft>
              <a:buClr>
                <a:schemeClr val="folHlink"/>
              </a:buClr>
              <a:buSzPct val="75000"/>
              <a:buFont typeface="Noto Symbol"/>
              <a:buChar char="■"/>
            </a:pPr>
            <a:r>
              <a:rPr b="0" i="0" lang="en-US" sz="2000" u="none" cap="none" strike="noStrike">
                <a:solidFill>
                  <a:schemeClr val="dk1"/>
                </a:solidFill>
                <a:latin typeface="Quattrocento"/>
                <a:ea typeface="Quattrocento"/>
                <a:cs typeface="Quattrocento"/>
                <a:sym typeface="Quattrocento"/>
              </a:rPr>
              <a:t>It has undergone a variety of quality assurance techniques that have uncovered potential maintenance problems before the software is released. </a:t>
            </a:r>
          </a:p>
          <a:p>
            <a:pPr indent="-342900" lvl="0" marL="342900" marR="0" rtl="0" algn="l">
              <a:lnSpc>
                <a:spcPct val="90000"/>
              </a:lnSpc>
              <a:spcBef>
                <a:spcPts val="400"/>
              </a:spcBef>
              <a:spcAft>
                <a:spcPts val="0"/>
              </a:spcAft>
              <a:buClr>
                <a:schemeClr val="folHlink"/>
              </a:buClr>
              <a:buSzPct val="75000"/>
              <a:buFont typeface="Noto Symbol"/>
              <a:buChar char="■"/>
            </a:pPr>
            <a:r>
              <a:rPr b="0" i="0" lang="en-US" sz="2000" u="none" cap="none" strike="noStrike">
                <a:solidFill>
                  <a:schemeClr val="dk1"/>
                </a:solidFill>
                <a:latin typeface="Quattrocento"/>
                <a:ea typeface="Quattrocento"/>
                <a:cs typeface="Quattrocento"/>
                <a:sym typeface="Quattrocento"/>
              </a:rPr>
              <a:t>It has been created by software engineers who recognize that they may not be around when changes must be made. </a:t>
            </a:r>
          </a:p>
          <a:p>
            <a:pPr indent="-285750" lvl="1" marL="742950" marR="0" rtl="0" algn="l">
              <a:lnSpc>
                <a:spcPct val="90000"/>
              </a:lnSpc>
              <a:spcBef>
                <a:spcPts val="360"/>
              </a:spcBef>
              <a:spcAft>
                <a:spcPts val="0"/>
              </a:spcAft>
              <a:buClr>
                <a:schemeClr val="folHlink"/>
              </a:buClr>
              <a:buSzPct val="70000"/>
              <a:buFont typeface="Noto Symbol"/>
              <a:buChar char="■"/>
            </a:pPr>
            <a:r>
              <a:rPr b="0" i="1" lang="en-US" sz="1800" u="none" cap="none" strike="noStrike">
                <a:solidFill>
                  <a:schemeClr val="folHlink"/>
                </a:solidFill>
                <a:latin typeface="Quattrocento"/>
                <a:ea typeface="Quattrocento"/>
                <a:cs typeface="Quattrocento"/>
                <a:sym typeface="Quattrocento"/>
              </a:rPr>
              <a:t>Therefore, the design and implementation of the software must “assist” the person who is making the change</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9" name="Shape 239"/>
        <p:cNvGrpSpPr/>
        <p:nvPr/>
      </p:nvGrpSpPr>
      <p:grpSpPr>
        <a:xfrm>
          <a:off x="0" y="0"/>
          <a:ext cx="0" cy="0"/>
          <a:chOff x="0" y="0"/>
          <a:chExt cx="0" cy="0"/>
        </a:xfrm>
      </p:grpSpPr>
      <p:sp>
        <p:nvSpPr>
          <p:cNvPr id="240" name="Shape 240"/>
          <p:cNvSpPr txBox="1"/>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
        <p:nvSpPr>
          <p:cNvPr id="241" name="Shape 241"/>
          <p:cNvSpPr txBox="1"/>
          <p:nvPr/>
        </p:nvSpPr>
        <p:spPr>
          <a:xfrm>
            <a:off x="1143000" y="6248400"/>
            <a:ext cx="5486399" cy="457200"/>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1"/>
              </a:buClr>
              <a:buSzPct val="25000"/>
              <a:buFont typeface="Helvetica Neue"/>
              <a:buNone/>
            </a:pPr>
            <a:r>
              <a:rPr b="0" i="0" lang="en-US" sz="1000" u="none" cap="none" strike="noStrike">
                <a:solidFill>
                  <a:schemeClr val="dk1"/>
                </a:solidFill>
                <a:latin typeface="Helvetica Neue"/>
                <a:ea typeface="Helvetica Neue"/>
                <a:cs typeface="Helvetica Neue"/>
                <a:sym typeface="Helvetica Neue"/>
              </a:rPr>
              <a:t>These slides are designed to accompany </a:t>
            </a:r>
            <a:r>
              <a:rPr b="0" i="1" lang="en-US" sz="1000" u="none" cap="none" strike="noStrike">
                <a:solidFill>
                  <a:schemeClr val="dk1"/>
                </a:solidFill>
                <a:latin typeface="Helvetica Neue"/>
                <a:ea typeface="Helvetica Neue"/>
                <a:cs typeface="Helvetica Neue"/>
                <a:sym typeface="Helvetica Neue"/>
              </a:rPr>
              <a:t>Software Engineering: A Practitioner’s Approach, 8/e </a:t>
            </a:r>
            <a:r>
              <a:rPr b="0" i="0" lang="en-US" sz="1000" u="none" cap="none" strike="noStrike">
                <a:solidFill>
                  <a:schemeClr val="dk1"/>
                </a:solidFill>
                <a:latin typeface="Helvetica Neue"/>
                <a:ea typeface="Helvetica Neue"/>
                <a:cs typeface="Helvetica Neue"/>
                <a:sym typeface="Helvetica Neue"/>
              </a:rPr>
              <a:t>(McGraw-Hill 2014). Slides copyright 2014 by Roger Pressman. </a:t>
            </a:r>
          </a:p>
        </p:txBody>
      </p:sp>
      <p:sp>
        <p:nvSpPr>
          <p:cNvPr id="242" name="Shape 242"/>
          <p:cNvSpPr txBox="1"/>
          <p:nvPr>
            <p:ph type="title"/>
          </p:nvPr>
        </p:nvSpPr>
        <p:spPr>
          <a:xfrm>
            <a:off x="1219200" y="990600"/>
            <a:ext cx="6705599" cy="633412"/>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2"/>
              </a:buClr>
              <a:buSzPct val="25000"/>
              <a:buFont typeface="Helvetica Neue"/>
              <a:buNone/>
            </a:pPr>
            <a:r>
              <a:rPr b="0" i="0" lang="en-US" sz="4000" u="none" cap="none" strike="noStrike">
                <a:solidFill>
                  <a:schemeClr val="dk2"/>
                </a:solidFill>
                <a:latin typeface="Helvetica Neue"/>
                <a:ea typeface="Helvetica Neue"/>
                <a:cs typeface="Helvetica Neue"/>
                <a:sym typeface="Helvetica Neue"/>
              </a:rPr>
              <a:t>Software Supportability</a:t>
            </a:r>
          </a:p>
        </p:txBody>
      </p:sp>
      <p:sp>
        <p:nvSpPr>
          <p:cNvPr id="243" name="Shape 243"/>
          <p:cNvSpPr txBox="1"/>
          <p:nvPr>
            <p:ph idx="1" type="body"/>
          </p:nvPr>
        </p:nvSpPr>
        <p:spPr>
          <a:xfrm>
            <a:off x="1828800" y="1905000"/>
            <a:ext cx="6934199" cy="4190999"/>
          </a:xfrm>
          <a:prstGeom prst="rect">
            <a:avLst/>
          </a:prstGeom>
          <a:noFill/>
          <a:ln>
            <a:noFill/>
          </a:ln>
        </p:spPr>
        <p:txBody>
          <a:bodyPr anchorCtr="0" anchor="t" bIns="45700" lIns="91425" rIns="91425" tIns="45700">
            <a:noAutofit/>
          </a:bodyPr>
          <a:lstStyle/>
          <a:p>
            <a:pPr indent="-342900" lvl="0" marL="342900" marR="0" rtl="0" algn="l">
              <a:lnSpc>
                <a:spcPct val="90000"/>
              </a:lnSpc>
              <a:spcBef>
                <a:spcPts val="0"/>
              </a:spcBef>
              <a:spcAft>
                <a:spcPts val="0"/>
              </a:spcAft>
              <a:buClr>
                <a:schemeClr val="folHlink"/>
              </a:buClr>
              <a:buSzPct val="75000"/>
              <a:buFont typeface="Noto Symbol"/>
              <a:buChar char="■"/>
            </a:pPr>
            <a:r>
              <a:rPr b="0" i="0" lang="en-US" sz="2000" u="none" cap="none" strike="noStrike">
                <a:solidFill>
                  <a:schemeClr val="dk1"/>
                </a:solidFill>
                <a:latin typeface="Quattrocento"/>
                <a:ea typeface="Quattrocento"/>
                <a:cs typeface="Quattrocento"/>
                <a:sym typeface="Quattrocento"/>
              </a:rPr>
              <a:t>“</a:t>
            </a:r>
            <a:r>
              <a:rPr b="0" i="0" lang="en-US" sz="2000" u="none" cap="none" strike="noStrike">
                <a:solidFill>
                  <a:srgbClr val="000000"/>
                </a:solidFill>
                <a:latin typeface="Quattrocento"/>
                <a:ea typeface="Quattrocento"/>
                <a:cs typeface="Quattrocento"/>
                <a:sym typeface="Quattrocento"/>
              </a:rPr>
              <a:t>the capability of supporting a software system over its whole product life. </a:t>
            </a:r>
          </a:p>
          <a:p>
            <a:pPr indent="-285750" lvl="1" marL="742950" marR="0" rtl="0" algn="l">
              <a:lnSpc>
                <a:spcPct val="90000"/>
              </a:lnSpc>
              <a:spcBef>
                <a:spcPts val="300"/>
              </a:spcBef>
              <a:spcAft>
                <a:spcPts val="0"/>
              </a:spcAft>
              <a:buClr>
                <a:schemeClr val="folHlink"/>
              </a:buClr>
              <a:buSzPct val="70000"/>
              <a:buFont typeface="Noto Symbol"/>
              <a:buChar char="■"/>
            </a:pPr>
            <a:r>
              <a:rPr b="0" i="0" lang="en-US" sz="1800" u="none" cap="none" strike="noStrike">
                <a:solidFill>
                  <a:srgbClr val="000000"/>
                </a:solidFill>
                <a:latin typeface="Quattrocento"/>
                <a:ea typeface="Quattrocento"/>
                <a:cs typeface="Quattrocento"/>
                <a:sym typeface="Quattrocento"/>
              </a:rPr>
              <a:t>This implies satisfying any necessary needs or requirements, but also the provision of equipment, support infrastructure, additional software, facilities, manpower, or any other resource required to maintain the software operational and capable of satisfying its function.”</a:t>
            </a:r>
            <a:r>
              <a:rPr b="0" i="0" lang="en-US" sz="1800" u="none" cap="none" strike="noStrike">
                <a:solidFill>
                  <a:schemeClr val="dk1"/>
                </a:solidFill>
                <a:latin typeface="Quattrocento"/>
                <a:ea typeface="Quattrocento"/>
                <a:cs typeface="Quattrocento"/>
                <a:sym typeface="Quattrocento"/>
              </a:rPr>
              <a:t> [SSO08]</a:t>
            </a:r>
          </a:p>
          <a:p>
            <a:pPr indent="-342900" lvl="0" marL="342900" marR="0" rtl="0" algn="l">
              <a:lnSpc>
                <a:spcPct val="90000"/>
              </a:lnSpc>
              <a:spcBef>
                <a:spcPts val="400"/>
              </a:spcBef>
              <a:spcAft>
                <a:spcPts val="0"/>
              </a:spcAft>
              <a:buClr>
                <a:schemeClr val="folHlink"/>
              </a:buClr>
              <a:buSzPct val="75000"/>
              <a:buFont typeface="Noto Symbol"/>
              <a:buChar char="■"/>
            </a:pPr>
            <a:r>
              <a:rPr b="0" i="0" lang="en-US" sz="2000" u="none" cap="none" strike="noStrike">
                <a:solidFill>
                  <a:schemeClr val="dk1"/>
                </a:solidFill>
                <a:latin typeface="Quattrocento"/>
                <a:ea typeface="Quattrocento"/>
                <a:cs typeface="Quattrocento"/>
                <a:sym typeface="Quattrocento"/>
              </a:rPr>
              <a:t>The software should contain facilities to assist support personnel when a defect is encountered in the operational environment (and make no mistake, defects </a:t>
            </a:r>
            <a:r>
              <a:rPr b="0" i="1" lang="en-US" sz="2000" u="none" cap="none" strike="noStrike">
                <a:solidFill>
                  <a:schemeClr val="dk1"/>
                </a:solidFill>
                <a:latin typeface="Quattrocento"/>
                <a:ea typeface="Quattrocento"/>
                <a:cs typeface="Quattrocento"/>
                <a:sym typeface="Quattrocento"/>
              </a:rPr>
              <a:t>will</a:t>
            </a:r>
            <a:r>
              <a:rPr b="0" i="0" lang="en-US" sz="2000" u="none" cap="none" strike="noStrike">
                <a:solidFill>
                  <a:schemeClr val="dk1"/>
                </a:solidFill>
                <a:latin typeface="Quattrocento"/>
                <a:ea typeface="Quattrocento"/>
                <a:cs typeface="Quattrocento"/>
                <a:sym typeface="Quattrocento"/>
              </a:rPr>
              <a:t> be encountered). </a:t>
            </a:r>
          </a:p>
          <a:p>
            <a:pPr indent="-342900" lvl="0" marL="342900" marR="0" rtl="0" algn="l">
              <a:lnSpc>
                <a:spcPct val="90000"/>
              </a:lnSpc>
              <a:spcBef>
                <a:spcPts val="400"/>
              </a:spcBef>
              <a:spcAft>
                <a:spcPts val="0"/>
              </a:spcAft>
              <a:buClr>
                <a:schemeClr val="folHlink"/>
              </a:buClr>
              <a:buSzPct val="75000"/>
              <a:buFont typeface="Noto Symbol"/>
              <a:buChar char="■"/>
            </a:pPr>
            <a:r>
              <a:rPr b="0" i="0" lang="en-US" sz="2000" u="none" cap="none" strike="noStrike">
                <a:solidFill>
                  <a:schemeClr val="dk1"/>
                </a:solidFill>
                <a:latin typeface="Quattrocento"/>
                <a:ea typeface="Quattrocento"/>
                <a:cs typeface="Quattrocento"/>
                <a:sym typeface="Quattrocento"/>
              </a:rPr>
              <a:t>Support personnel should have access to a database that contains records of all defects that have already been encountered—their characteristics, cause, and cure.</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8" name="Shape 248"/>
        <p:cNvGrpSpPr/>
        <p:nvPr/>
      </p:nvGrpSpPr>
      <p:grpSpPr>
        <a:xfrm>
          <a:off x="0" y="0"/>
          <a:ext cx="0" cy="0"/>
          <a:chOff x="0" y="0"/>
          <a:chExt cx="0" cy="0"/>
        </a:xfrm>
      </p:grpSpPr>
      <p:sp>
        <p:nvSpPr>
          <p:cNvPr id="249" name="Shape 249"/>
          <p:cNvSpPr txBox="1"/>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
        <p:nvSpPr>
          <p:cNvPr id="250" name="Shape 250"/>
          <p:cNvSpPr txBox="1"/>
          <p:nvPr/>
        </p:nvSpPr>
        <p:spPr>
          <a:xfrm>
            <a:off x="1143000" y="6248400"/>
            <a:ext cx="5486399" cy="457200"/>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1"/>
              </a:buClr>
              <a:buSzPct val="25000"/>
              <a:buFont typeface="Helvetica Neue"/>
              <a:buNone/>
            </a:pPr>
            <a:r>
              <a:rPr b="0" i="0" lang="en-US" sz="1000" u="none" cap="none" strike="noStrike">
                <a:solidFill>
                  <a:schemeClr val="dk1"/>
                </a:solidFill>
                <a:latin typeface="Helvetica Neue"/>
                <a:ea typeface="Helvetica Neue"/>
                <a:cs typeface="Helvetica Neue"/>
                <a:sym typeface="Helvetica Neue"/>
              </a:rPr>
              <a:t>These slides are designed to accompany </a:t>
            </a:r>
            <a:r>
              <a:rPr b="0" i="1" lang="en-US" sz="1000" u="none" cap="none" strike="noStrike">
                <a:solidFill>
                  <a:schemeClr val="dk1"/>
                </a:solidFill>
                <a:latin typeface="Helvetica Neue"/>
                <a:ea typeface="Helvetica Neue"/>
                <a:cs typeface="Helvetica Neue"/>
                <a:sym typeface="Helvetica Neue"/>
              </a:rPr>
              <a:t>Software Engineering: A Practitioner’s Approach, 8/e </a:t>
            </a:r>
            <a:r>
              <a:rPr b="0" i="0" lang="en-US" sz="1000" u="none" cap="none" strike="noStrike">
                <a:solidFill>
                  <a:schemeClr val="dk1"/>
                </a:solidFill>
                <a:latin typeface="Helvetica Neue"/>
                <a:ea typeface="Helvetica Neue"/>
                <a:cs typeface="Helvetica Neue"/>
                <a:sym typeface="Helvetica Neue"/>
              </a:rPr>
              <a:t>(McGraw-Hill 2014). Slides copyright 2014 by Roger Pressman. </a:t>
            </a:r>
          </a:p>
        </p:txBody>
      </p:sp>
      <p:sp>
        <p:nvSpPr>
          <p:cNvPr id="251" name="Shape 251"/>
          <p:cNvSpPr txBox="1"/>
          <p:nvPr>
            <p:ph type="title"/>
          </p:nvPr>
        </p:nvSpPr>
        <p:spPr>
          <a:xfrm>
            <a:off x="1219200" y="990600"/>
            <a:ext cx="6705599" cy="633412"/>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2"/>
              </a:buClr>
              <a:buSzPct val="25000"/>
              <a:buFont typeface="Helvetica Neue"/>
              <a:buNone/>
            </a:pPr>
            <a:r>
              <a:rPr b="0" i="0" lang="en-US" sz="4000" u="none" cap="none" strike="noStrike">
                <a:solidFill>
                  <a:schemeClr val="dk2"/>
                </a:solidFill>
                <a:latin typeface="Helvetica Neue"/>
                <a:ea typeface="Helvetica Neue"/>
                <a:cs typeface="Helvetica Neue"/>
                <a:sym typeface="Helvetica Neue"/>
              </a:rPr>
              <a:t>Reengineering</a:t>
            </a:r>
          </a:p>
        </p:txBody>
      </p:sp>
      <p:sp>
        <p:nvSpPr>
          <p:cNvPr id="252" name="Shape 252"/>
          <p:cNvSpPr txBox="1"/>
          <p:nvPr/>
        </p:nvSpPr>
        <p:spPr>
          <a:xfrm>
            <a:off x="3581400" y="2133600"/>
            <a:ext cx="2838450" cy="1500187"/>
          </a:xfrm>
          <a:prstGeom prst="rect">
            <a:avLst/>
          </a:prstGeom>
          <a:solidFill>
            <a:schemeClr val="hlink"/>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253" name="Shape 253"/>
          <p:cNvSpPr txBox="1"/>
          <p:nvPr/>
        </p:nvSpPr>
        <p:spPr>
          <a:xfrm>
            <a:off x="1530350" y="4257675"/>
            <a:ext cx="2035175" cy="1268411"/>
          </a:xfrm>
          <a:prstGeom prst="rect">
            <a:avLst/>
          </a:prstGeom>
          <a:solidFill>
            <a:schemeClr val="dk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254" name="Shape 254"/>
          <p:cNvSpPr txBox="1"/>
          <p:nvPr/>
        </p:nvSpPr>
        <p:spPr>
          <a:xfrm>
            <a:off x="6688136" y="4427537"/>
            <a:ext cx="1646237" cy="1020762"/>
          </a:xfrm>
          <a:prstGeom prst="rect">
            <a:avLst/>
          </a:prstGeom>
          <a:solidFill>
            <a:schemeClr val="folHlink"/>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255" name="Shape 255"/>
          <p:cNvSpPr/>
          <p:nvPr/>
        </p:nvSpPr>
        <p:spPr>
          <a:xfrm>
            <a:off x="3802062" y="3751262"/>
            <a:ext cx="2474912" cy="1676400"/>
          </a:xfrm>
          <a:custGeom>
            <a:pathLst>
              <a:path extrusionOk="0" h="21600" w="21600">
                <a:moveTo>
                  <a:pt x="10800" y="0"/>
                </a:moveTo>
                <a:lnTo>
                  <a:pt x="6480" y="6171"/>
                </a:lnTo>
                <a:lnTo>
                  <a:pt x="8640" y="6171"/>
                </a:lnTo>
                <a:lnTo>
                  <a:pt x="8640" y="12343"/>
                </a:lnTo>
                <a:lnTo>
                  <a:pt x="4320" y="12343"/>
                </a:lnTo>
                <a:lnTo>
                  <a:pt x="4320" y="9257"/>
                </a:lnTo>
                <a:lnTo>
                  <a:pt x="0" y="15429"/>
                </a:lnTo>
                <a:lnTo>
                  <a:pt x="4320" y="21600"/>
                </a:lnTo>
                <a:lnTo>
                  <a:pt x="4320" y="18514"/>
                </a:lnTo>
                <a:lnTo>
                  <a:pt x="17280" y="18514"/>
                </a:lnTo>
                <a:lnTo>
                  <a:pt x="17280" y="21600"/>
                </a:lnTo>
                <a:lnTo>
                  <a:pt x="21600" y="15429"/>
                </a:lnTo>
                <a:lnTo>
                  <a:pt x="17280" y="9257"/>
                </a:lnTo>
                <a:lnTo>
                  <a:pt x="17280" y="12343"/>
                </a:lnTo>
                <a:lnTo>
                  <a:pt x="12960" y="12343"/>
                </a:lnTo>
                <a:lnTo>
                  <a:pt x="12960" y="6171"/>
                </a:lnTo>
                <a:lnTo>
                  <a:pt x="15120" y="6171"/>
                </a:lnTo>
                <a:lnTo>
                  <a:pt x="10800" y="0"/>
                </a:lnTo>
                <a:close/>
              </a:path>
            </a:pathLst>
          </a:custGeom>
          <a:solidFill>
            <a:schemeClr val="accent1"/>
          </a:solidFill>
          <a:ln cap="flat" cmpd="sng" w="127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256" name="Shape 256"/>
          <p:cNvSpPr txBox="1"/>
          <p:nvPr/>
        </p:nvSpPr>
        <p:spPr>
          <a:xfrm>
            <a:off x="4200525" y="2476500"/>
            <a:ext cx="1573211" cy="749299"/>
          </a:xfrm>
          <a:prstGeom prst="rect">
            <a:avLst/>
          </a:prstGeom>
          <a:noFill/>
          <a:ln>
            <a:noFill/>
          </a:ln>
        </p:spPr>
        <p:txBody>
          <a:bodyPr anchorCtr="0" anchor="t" bIns="45700" lIns="91425" rIns="91425" tIns="45700">
            <a:noAutofit/>
          </a:bodyPr>
          <a:lstStyle/>
          <a:p>
            <a:pPr indent="0" lvl="0" marL="0" marR="0" rtl="0" algn="ctr">
              <a:lnSpc>
                <a:spcPct val="90000"/>
              </a:lnSpc>
              <a:spcBef>
                <a:spcPts val="0"/>
              </a:spcBef>
              <a:spcAft>
                <a:spcPts val="0"/>
              </a:spcAft>
              <a:buClr>
                <a:schemeClr val="accent1"/>
              </a:buClr>
              <a:buSzPct val="25000"/>
              <a:buFont typeface="Helvetica Neue"/>
              <a:buNone/>
            </a:pPr>
            <a:r>
              <a:rPr b="0" i="0" lang="en-US" sz="2400" u="none" cap="none" strike="noStrike">
                <a:solidFill>
                  <a:schemeClr val="accent1"/>
                </a:solidFill>
                <a:latin typeface="Helvetica Neue"/>
                <a:ea typeface="Helvetica Neue"/>
                <a:cs typeface="Helvetica Neue"/>
                <a:sym typeface="Helvetica Neue"/>
              </a:rPr>
              <a:t>Business </a:t>
            </a:r>
          </a:p>
          <a:p>
            <a:pPr indent="0" lvl="0" marL="0" marR="0" rtl="0" algn="ctr">
              <a:lnSpc>
                <a:spcPct val="90000"/>
              </a:lnSpc>
              <a:spcBef>
                <a:spcPts val="0"/>
              </a:spcBef>
              <a:spcAft>
                <a:spcPts val="0"/>
              </a:spcAft>
              <a:buClr>
                <a:schemeClr val="accent1"/>
              </a:buClr>
              <a:buSzPct val="25000"/>
              <a:buFont typeface="Helvetica Neue"/>
              <a:buNone/>
            </a:pPr>
            <a:r>
              <a:rPr b="0" i="0" lang="en-US" sz="2400" u="none" cap="none" strike="noStrike">
                <a:solidFill>
                  <a:schemeClr val="accent1"/>
                </a:solidFill>
                <a:latin typeface="Helvetica Neue"/>
                <a:ea typeface="Helvetica Neue"/>
                <a:cs typeface="Helvetica Neue"/>
                <a:sym typeface="Helvetica Neue"/>
              </a:rPr>
              <a:t>processes</a:t>
            </a:r>
          </a:p>
        </p:txBody>
      </p:sp>
      <p:sp>
        <p:nvSpPr>
          <p:cNvPr id="257" name="Shape 257"/>
          <p:cNvSpPr txBox="1"/>
          <p:nvPr/>
        </p:nvSpPr>
        <p:spPr>
          <a:xfrm>
            <a:off x="1927225" y="4411662"/>
            <a:ext cx="1301749" cy="749299"/>
          </a:xfrm>
          <a:prstGeom prst="rect">
            <a:avLst/>
          </a:prstGeom>
          <a:noFill/>
          <a:ln>
            <a:noFill/>
          </a:ln>
        </p:spPr>
        <p:txBody>
          <a:bodyPr anchorCtr="0" anchor="t" bIns="45700" lIns="91425" rIns="91425" tIns="45700">
            <a:noAutofit/>
          </a:bodyPr>
          <a:lstStyle/>
          <a:p>
            <a:pPr indent="0" lvl="0" marL="0" marR="0" rtl="0" algn="ctr">
              <a:lnSpc>
                <a:spcPct val="90000"/>
              </a:lnSpc>
              <a:spcBef>
                <a:spcPts val="0"/>
              </a:spcBef>
              <a:spcAft>
                <a:spcPts val="0"/>
              </a:spcAft>
              <a:buClr>
                <a:schemeClr val="lt1"/>
              </a:buClr>
              <a:buSzPct val="25000"/>
              <a:buFont typeface="Helvetica Neue"/>
              <a:buNone/>
            </a:pPr>
            <a:r>
              <a:rPr b="0" i="0" lang="en-US" sz="2400" u="none" cap="none" strike="noStrike">
                <a:solidFill>
                  <a:schemeClr val="lt1"/>
                </a:solidFill>
                <a:latin typeface="Helvetica Neue"/>
                <a:ea typeface="Helvetica Neue"/>
                <a:cs typeface="Helvetica Neue"/>
                <a:sym typeface="Helvetica Neue"/>
              </a:rPr>
              <a:t>IT</a:t>
            </a:r>
          </a:p>
          <a:p>
            <a:pPr indent="0" lvl="0" marL="0" marR="0" rtl="0" algn="ctr">
              <a:lnSpc>
                <a:spcPct val="90000"/>
              </a:lnSpc>
              <a:spcBef>
                <a:spcPts val="0"/>
              </a:spcBef>
              <a:spcAft>
                <a:spcPts val="0"/>
              </a:spcAft>
              <a:buClr>
                <a:schemeClr val="lt1"/>
              </a:buClr>
              <a:buSzPct val="25000"/>
              <a:buFont typeface="Helvetica Neue"/>
              <a:buNone/>
            </a:pPr>
            <a:r>
              <a:rPr b="0" i="0" lang="en-US" sz="2400" u="none" cap="none" strike="noStrike">
                <a:solidFill>
                  <a:schemeClr val="lt1"/>
                </a:solidFill>
                <a:latin typeface="Helvetica Neue"/>
                <a:ea typeface="Helvetica Neue"/>
                <a:cs typeface="Helvetica Neue"/>
                <a:sym typeface="Helvetica Neue"/>
              </a:rPr>
              <a:t>systems</a:t>
            </a:r>
          </a:p>
        </p:txBody>
      </p:sp>
      <p:sp>
        <p:nvSpPr>
          <p:cNvPr id="258" name="Shape 258"/>
          <p:cNvSpPr txBox="1"/>
          <p:nvPr/>
        </p:nvSpPr>
        <p:spPr>
          <a:xfrm>
            <a:off x="6705600" y="4572000"/>
            <a:ext cx="1525587" cy="641350"/>
          </a:xfrm>
          <a:prstGeom prst="rect">
            <a:avLst/>
          </a:prstGeom>
          <a:noFill/>
          <a:ln>
            <a:noFill/>
          </a:ln>
        </p:spPr>
        <p:txBody>
          <a:bodyPr anchorCtr="0" anchor="t" bIns="45700" lIns="91425" rIns="91425" tIns="45700">
            <a:noAutofit/>
          </a:bodyPr>
          <a:lstStyle/>
          <a:p>
            <a:pPr indent="0" lvl="0" marL="0" marR="0" rtl="0" algn="ctr">
              <a:lnSpc>
                <a:spcPct val="90000"/>
              </a:lnSpc>
              <a:spcBef>
                <a:spcPts val="0"/>
              </a:spcBef>
              <a:spcAft>
                <a:spcPts val="0"/>
              </a:spcAft>
              <a:buClr>
                <a:schemeClr val="accent1"/>
              </a:buClr>
              <a:buSzPct val="25000"/>
              <a:buFont typeface="Helvetica Neue"/>
              <a:buNone/>
            </a:pPr>
            <a:r>
              <a:rPr b="0" i="0" lang="en-US" sz="2000" u="none" cap="none" strike="noStrike">
                <a:solidFill>
                  <a:schemeClr val="accent1"/>
                </a:solidFill>
                <a:latin typeface="Helvetica Neue"/>
                <a:ea typeface="Helvetica Neue"/>
                <a:cs typeface="Helvetica Neue"/>
                <a:sym typeface="Helvetica Neue"/>
              </a:rPr>
              <a:t>Software</a:t>
            </a:r>
          </a:p>
          <a:p>
            <a:pPr indent="0" lvl="0" marL="0" marR="0" rtl="0" algn="ctr">
              <a:lnSpc>
                <a:spcPct val="90000"/>
              </a:lnSpc>
              <a:spcBef>
                <a:spcPts val="0"/>
              </a:spcBef>
              <a:spcAft>
                <a:spcPts val="0"/>
              </a:spcAft>
              <a:buClr>
                <a:schemeClr val="accent1"/>
              </a:buClr>
              <a:buSzPct val="25000"/>
              <a:buFont typeface="Helvetica Neue"/>
              <a:buNone/>
            </a:pPr>
            <a:r>
              <a:rPr b="0" i="0" lang="en-US" sz="2000" u="none" cap="none" strike="noStrike">
                <a:solidFill>
                  <a:schemeClr val="accent1"/>
                </a:solidFill>
                <a:latin typeface="Helvetica Neue"/>
                <a:ea typeface="Helvetica Neue"/>
                <a:cs typeface="Helvetica Neue"/>
                <a:sym typeface="Helvetica Neue"/>
              </a:rPr>
              <a:t>applications</a:t>
            </a:r>
          </a:p>
        </p:txBody>
      </p:sp>
      <p:sp>
        <p:nvSpPr>
          <p:cNvPr id="259" name="Shape 259"/>
          <p:cNvSpPr txBox="1"/>
          <p:nvPr/>
        </p:nvSpPr>
        <p:spPr>
          <a:xfrm>
            <a:off x="3932237" y="4752975"/>
            <a:ext cx="2166936" cy="420687"/>
          </a:xfrm>
          <a:prstGeom prst="rect">
            <a:avLst/>
          </a:prstGeom>
          <a:noFill/>
          <a:ln>
            <a:noFill/>
          </a:ln>
        </p:spPr>
        <p:txBody>
          <a:bodyPr anchorCtr="0" anchor="t" bIns="45700" lIns="91425" rIns="91425" tIns="45700">
            <a:noAutofit/>
          </a:bodyPr>
          <a:lstStyle/>
          <a:p>
            <a:pPr indent="0" lvl="0" marL="0" marR="0" rtl="0" algn="l">
              <a:lnSpc>
                <a:spcPct val="90000"/>
              </a:lnSpc>
              <a:spcBef>
                <a:spcPts val="0"/>
              </a:spcBef>
              <a:spcAft>
                <a:spcPts val="0"/>
              </a:spcAft>
              <a:buClr>
                <a:schemeClr val="dk1"/>
              </a:buClr>
              <a:buSzPct val="25000"/>
              <a:buFont typeface="Helvetica Neue"/>
              <a:buNone/>
            </a:pPr>
            <a:r>
              <a:rPr b="0" i="0" lang="en-US" sz="2400" u="none" cap="none" strike="noStrike">
                <a:solidFill>
                  <a:schemeClr val="dk1"/>
                </a:solidFill>
                <a:latin typeface="Helvetica Neue"/>
                <a:ea typeface="Helvetica Neue"/>
                <a:cs typeface="Helvetica Neue"/>
                <a:sym typeface="Helvetica Neue"/>
              </a:rPr>
              <a:t>Reengineering</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4" name="Shape 264"/>
        <p:cNvGrpSpPr/>
        <p:nvPr/>
      </p:nvGrpSpPr>
      <p:grpSpPr>
        <a:xfrm>
          <a:off x="0" y="0"/>
          <a:ext cx="0" cy="0"/>
          <a:chOff x="0" y="0"/>
          <a:chExt cx="0" cy="0"/>
        </a:xfrm>
      </p:grpSpPr>
      <p:sp>
        <p:nvSpPr>
          <p:cNvPr id="265" name="Shape 265"/>
          <p:cNvSpPr txBox="1"/>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
        <p:nvSpPr>
          <p:cNvPr id="266" name="Shape 266"/>
          <p:cNvSpPr txBox="1"/>
          <p:nvPr/>
        </p:nvSpPr>
        <p:spPr>
          <a:xfrm>
            <a:off x="1143000" y="6248400"/>
            <a:ext cx="5486399" cy="457200"/>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1"/>
              </a:buClr>
              <a:buSzPct val="25000"/>
              <a:buFont typeface="Helvetica Neue"/>
              <a:buNone/>
            </a:pPr>
            <a:r>
              <a:rPr b="0" i="0" lang="en-US" sz="1000" u="none" cap="none" strike="noStrike">
                <a:solidFill>
                  <a:schemeClr val="dk1"/>
                </a:solidFill>
                <a:latin typeface="Helvetica Neue"/>
                <a:ea typeface="Helvetica Neue"/>
                <a:cs typeface="Helvetica Neue"/>
                <a:sym typeface="Helvetica Neue"/>
              </a:rPr>
              <a:t>These slides are designed to accompany </a:t>
            </a:r>
            <a:r>
              <a:rPr b="0" i="1" lang="en-US" sz="1000" u="none" cap="none" strike="noStrike">
                <a:solidFill>
                  <a:schemeClr val="dk1"/>
                </a:solidFill>
                <a:latin typeface="Helvetica Neue"/>
                <a:ea typeface="Helvetica Neue"/>
                <a:cs typeface="Helvetica Neue"/>
                <a:sym typeface="Helvetica Neue"/>
              </a:rPr>
              <a:t>Software Engineering: A Practitioner’s Approach, 8/e </a:t>
            </a:r>
            <a:r>
              <a:rPr b="0" i="0" lang="en-US" sz="1000" u="none" cap="none" strike="noStrike">
                <a:solidFill>
                  <a:schemeClr val="dk1"/>
                </a:solidFill>
                <a:latin typeface="Helvetica Neue"/>
                <a:ea typeface="Helvetica Neue"/>
                <a:cs typeface="Helvetica Neue"/>
                <a:sym typeface="Helvetica Neue"/>
              </a:rPr>
              <a:t>(McGraw-Hill 2014). Slides copyright 2014 by Roger Pressman. </a:t>
            </a:r>
          </a:p>
        </p:txBody>
      </p:sp>
      <p:sp>
        <p:nvSpPr>
          <p:cNvPr id="267" name="Shape 267"/>
          <p:cNvSpPr txBox="1"/>
          <p:nvPr>
            <p:ph type="title"/>
          </p:nvPr>
        </p:nvSpPr>
        <p:spPr>
          <a:xfrm>
            <a:off x="1219200" y="990600"/>
            <a:ext cx="7619999" cy="633412"/>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2"/>
              </a:buClr>
              <a:buSzPct val="25000"/>
              <a:buFont typeface="Helvetica Neue"/>
              <a:buNone/>
            </a:pPr>
            <a:r>
              <a:rPr b="0" i="0" lang="en-US" sz="3600" u="none" cap="none" strike="noStrike">
                <a:solidFill>
                  <a:schemeClr val="dk2"/>
                </a:solidFill>
                <a:latin typeface="Helvetica Neue"/>
                <a:ea typeface="Helvetica Neue"/>
                <a:cs typeface="Helvetica Neue"/>
                <a:sym typeface="Helvetica Neue"/>
              </a:rPr>
              <a:t>Business Process Reengineering</a:t>
            </a:r>
          </a:p>
        </p:txBody>
      </p:sp>
      <p:sp>
        <p:nvSpPr>
          <p:cNvPr id="268" name="Shape 268"/>
          <p:cNvSpPr txBox="1"/>
          <p:nvPr>
            <p:ph idx="1" type="body"/>
          </p:nvPr>
        </p:nvSpPr>
        <p:spPr>
          <a:xfrm>
            <a:off x="1905000" y="1828800"/>
            <a:ext cx="6527800" cy="4498975"/>
          </a:xfrm>
          <a:prstGeom prst="rect">
            <a:avLst/>
          </a:prstGeom>
          <a:noFill/>
          <a:ln>
            <a:noFill/>
          </a:ln>
        </p:spPr>
        <p:txBody>
          <a:bodyPr anchorCtr="0" anchor="t" bIns="45700" lIns="91425" rIns="91425" tIns="45700">
            <a:noAutofit/>
          </a:bodyPr>
          <a:lstStyle/>
          <a:p>
            <a:pPr indent="-342900" lvl="0" marL="342900" marR="0" rtl="0" algn="l">
              <a:lnSpc>
                <a:spcPct val="90000"/>
              </a:lnSpc>
              <a:spcBef>
                <a:spcPts val="0"/>
              </a:spcBef>
              <a:spcAft>
                <a:spcPts val="0"/>
              </a:spcAft>
              <a:buClr>
                <a:schemeClr val="folHlink"/>
              </a:buClr>
              <a:buSzPct val="75000"/>
              <a:buFont typeface="Noto Symbol"/>
              <a:buChar char="■"/>
            </a:pPr>
            <a:r>
              <a:rPr b="1" i="0" lang="en-US" sz="1800" u="none" cap="none" strike="noStrike">
                <a:solidFill>
                  <a:schemeClr val="folHlink"/>
                </a:solidFill>
                <a:latin typeface="Times New Roman"/>
                <a:ea typeface="Times New Roman"/>
                <a:cs typeface="Times New Roman"/>
                <a:sym typeface="Times New Roman"/>
              </a:rPr>
              <a:t>Business definition.</a:t>
            </a:r>
            <a:r>
              <a:rPr b="0" i="0" lang="en-US" sz="1800" u="none" cap="none" strike="noStrike">
                <a:solidFill>
                  <a:schemeClr val="folHlink"/>
                </a:solidFill>
                <a:latin typeface="Times New Roman"/>
                <a:ea typeface="Times New Roman"/>
                <a:cs typeface="Times New Roman"/>
                <a:sym typeface="Times New Roman"/>
              </a:rPr>
              <a:t> </a:t>
            </a:r>
            <a:r>
              <a:rPr b="0" i="0" lang="en-US" sz="1800" u="none" cap="none" strike="noStrike">
                <a:solidFill>
                  <a:schemeClr val="dk1"/>
                </a:solidFill>
                <a:latin typeface="Times New Roman"/>
                <a:ea typeface="Times New Roman"/>
                <a:cs typeface="Times New Roman"/>
                <a:sym typeface="Times New Roman"/>
              </a:rPr>
              <a:t> Business goals are identified within the context of four key drivers: cost reduction, time reduction, quality improvement, and personnel development and empowerment. </a:t>
            </a:r>
          </a:p>
          <a:p>
            <a:pPr indent="-342900" lvl="0" marL="342900" marR="0" rtl="0" algn="l">
              <a:lnSpc>
                <a:spcPct val="90000"/>
              </a:lnSpc>
              <a:spcBef>
                <a:spcPts val="360"/>
              </a:spcBef>
              <a:spcAft>
                <a:spcPts val="0"/>
              </a:spcAft>
              <a:buClr>
                <a:schemeClr val="folHlink"/>
              </a:buClr>
              <a:buSzPct val="75000"/>
              <a:buFont typeface="Noto Symbol"/>
              <a:buChar char="■"/>
            </a:pPr>
            <a:r>
              <a:rPr b="1" i="0" lang="en-US" sz="1800" u="none" cap="none" strike="noStrike">
                <a:solidFill>
                  <a:schemeClr val="folHlink"/>
                </a:solidFill>
                <a:latin typeface="Times New Roman"/>
                <a:ea typeface="Times New Roman"/>
                <a:cs typeface="Times New Roman"/>
                <a:sym typeface="Times New Roman"/>
              </a:rPr>
              <a:t>Process identification.</a:t>
            </a:r>
            <a:r>
              <a:rPr b="0" i="0" lang="en-US" sz="1800" u="none" cap="none" strike="noStrike">
                <a:solidFill>
                  <a:schemeClr val="folHlink"/>
                </a:solidFill>
                <a:latin typeface="Times New Roman"/>
                <a:ea typeface="Times New Roman"/>
                <a:cs typeface="Times New Roman"/>
                <a:sym typeface="Times New Roman"/>
              </a:rPr>
              <a:t> </a:t>
            </a:r>
            <a:r>
              <a:rPr b="0" i="0" lang="en-US" sz="1800" u="none" cap="none" strike="noStrike">
                <a:solidFill>
                  <a:schemeClr val="dk1"/>
                </a:solidFill>
                <a:latin typeface="Times New Roman"/>
                <a:ea typeface="Times New Roman"/>
                <a:cs typeface="Times New Roman"/>
                <a:sym typeface="Times New Roman"/>
              </a:rPr>
              <a:t> Processes that are critical to achieving the goals defined in the business definition are identified.</a:t>
            </a:r>
          </a:p>
          <a:p>
            <a:pPr indent="-342900" lvl="0" marL="342900" marR="0" rtl="0" algn="l">
              <a:lnSpc>
                <a:spcPct val="90000"/>
              </a:lnSpc>
              <a:spcBef>
                <a:spcPts val="360"/>
              </a:spcBef>
              <a:spcAft>
                <a:spcPts val="0"/>
              </a:spcAft>
              <a:buClr>
                <a:schemeClr val="folHlink"/>
              </a:buClr>
              <a:buSzPct val="75000"/>
              <a:buFont typeface="Noto Symbol"/>
              <a:buChar char="■"/>
            </a:pPr>
            <a:r>
              <a:rPr b="1" i="0" lang="en-US" sz="1800" u="none" cap="none" strike="noStrike">
                <a:solidFill>
                  <a:schemeClr val="folHlink"/>
                </a:solidFill>
                <a:latin typeface="Times New Roman"/>
                <a:ea typeface="Times New Roman"/>
                <a:cs typeface="Times New Roman"/>
                <a:sym typeface="Times New Roman"/>
              </a:rPr>
              <a:t>Process evaluation.</a:t>
            </a:r>
            <a:r>
              <a:rPr b="0" i="0" lang="en-US" sz="1800" u="none" cap="none" strike="noStrike">
                <a:solidFill>
                  <a:schemeClr val="folHlink"/>
                </a:solidFill>
                <a:latin typeface="Times New Roman"/>
                <a:ea typeface="Times New Roman"/>
                <a:cs typeface="Times New Roman"/>
                <a:sym typeface="Times New Roman"/>
              </a:rPr>
              <a:t> </a:t>
            </a:r>
            <a:r>
              <a:rPr b="0" i="0" lang="en-US" sz="1800" u="none" cap="none" strike="noStrike">
                <a:solidFill>
                  <a:schemeClr val="dk1"/>
                </a:solidFill>
                <a:latin typeface="Times New Roman"/>
                <a:ea typeface="Times New Roman"/>
                <a:cs typeface="Times New Roman"/>
                <a:sym typeface="Times New Roman"/>
              </a:rPr>
              <a:t> The existing process is thoroughly analyzed and measured. </a:t>
            </a:r>
          </a:p>
          <a:p>
            <a:pPr indent="-342900" lvl="0" marL="342900" marR="0" rtl="0" algn="l">
              <a:lnSpc>
                <a:spcPct val="90000"/>
              </a:lnSpc>
              <a:spcBef>
                <a:spcPts val="360"/>
              </a:spcBef>
              <a:spcAft>
                <a:spcPts val="0"/>
              </a:spcAft>
              <a:buClr>
                <a:schemeClr val="folHlink"/>
              </a:buClr>
              <a:buSzPct val="75000"/>
              <a:buFont typeface="Noto Symbol"/>
              <a:buChar char="■"/>
            </a:pPr>
            <a:r>
              <a:rPr b="1" i="0" lang="en-US" sz="1800" u="none" cap="none" strike="noStrike">
                <a:solidFill>
                  <a:schemeClr val="folHlink"/>
                </a:solidFill>
                <a:latin typeface="Times New Roman"/>
                <a:ea typeface="Times New Roman"/>
                <a:cs typeface="Times New Roman"/>
                <a:sym typeface="Times New Roman"/>
              </a:rPr>
              <a:t>Process specification and design. </a:t>
            </a:r>
            <a:r>
              <a:rPr b="0" i="0" lang="en-US" sz="1800" u="none" cap="none" strike="noStrike">
                <a:solidFill>
                  <a:schemeClr val="folHlink"/>
                </a:solidFill>
                <a:latin typeface="Times New Roman"/>
                <a:ea typeface="Times New Roman"/>
                <a:cs typeface="Times New Roman"/>
                <a:sym typeface="Times New Roman"/>
              </a:rPr>
              <a:t> </a:t>
            </a:r>
            <a:r>
              <a:rPr b="0" i="0" lang="en-US" sz="1800" u="none" cap="none" strike="noStrike">
                <a:solidFill>
                  <a:schemeClr val="dk1"/>
                </a:solidFill>
                <a:latin typeface="Times New Roman"/>
                <a:ea typeface="Times New Roman"/>
                <a:cs typeface="Times New Roman"/>
                <a:sym typeface="Times New Roman"/>
              </a:rPr>
              <a:t>Based on information obtained during the first three BPR activities, use-cases are prepared for each process that is to be redesigned.</a:t>
            </a:r>
          </a:p>
          <a:p>
            <a:pPr indent="-342900" lvl="0" marL="342900" marR="0" rtl="0" algn="l">
              <a:lnSpc>
                <a:spcPct val="90000"/>
              </a:lnSpc>
              <a:spcBef>
                <a:spcPts val="360"/>
              </a:spcBef>
              <a:spcAft>
                <a:spcPts val="0"/>
              </a:spcAft>
              <a:buClr>
                <a:schemeClr val="folHlink"/>
              </a:buClr>
              <a:buSzPct val="75000"/>
              <a:buFont typeface="Noto Symbol"/>
              <a:buChar char="■"/>
            </a:pPr>
            <a:r>
              <a:rPr b="1" i="0" lang="en-US" sz="1800" u="none" cap="none" strike="noStrike">
                <a:solidFill>
                  <a:schemeClr val="folHlink"/>
                </a:solidFill>
                <a:latin typeface="Times New Roman"/>
                <a:ea typeface="Times New Roman"/>
                <a:cs typeface="Times New Roman"/>
                <a:sym typeface="Times New Roman"/>
              </a:rPr>
              <a:t>Prototyping.</a:t>
            </a:r>
            <a:r>
              <a:rPr b="0" i="0" lang="en-US" sz="1800" u="none" cap="none" strike="noStrike">
                <a:solidFill>
                  <a:schemeClr val="dk1"/>
                </a:solidFill>
                <a:latin typeface="Times New Roman"/>
                <a:ea typeface="Times New Roman"/>
                <a:cs typeface="Times New Roman"/>
                <a:sym typeface="Times New Roman"/>
              </a:rPr>
              <a:t>  A redesigned business process must be prototyped before it is fully integrated into the business.</a:t>
            </a:r>
          </a:p>
          <a:p>
            <a:pPr indent="-342900" lvl="0" marL="342900" marR="0" rtl="0" algn="l">
              <a:lnSpc>
                <a:spcPct val="90000"/>
              </a:lnSpc>
              <a:spcBef>
                <a:spcPts val="360"/>
              </a:spcBef>
              <a:spcAft>
                <a:spcPts val="0"/>
              </a:spcAft>
              <a:buClr>
                <a:schemeClr val="folHlink"/>
              </a:buClr>
              <a:buSzPct val="75000"/>
              <a:buFont typeface="Noto Symbol"/>
              <a:buChar char="■"/>
            </a:pPr>
            <a:r>
              <a:rPr b="1" i="0" lang="en-US" sz="1800" u="none" cap="none" strike="noStrike">
                <a:solidFill>
                  <a:schemeClr val="folHlink"/>
                </a:solidFill>
                <a:latin typeface="Times New Roman"/>
                <a:ea typeface="Times New Roman"/>
                <a:cs typeface="Times New Roman"/>
                <a:sym typeface="Times New Roman"/>
              </a:rPr>
              <a:t>Refinement and instantiation. </a:t>
            </a:r>
            <a:r>
              <a:rPr b="0" i="0" lang="en-US" sz="1800" u="none" cap="none" strike="noStrike">
                <a:solidFill>
                  <a:schemeClr val="folHlink"/>
                </a:solidFill>
                <a:latin typeface="Times New Roman"/>
                <a:ea typeface="Times New Roman"/>
                <a:cs typeface="Times New Roman"/>
                <a:sym typeface="Times New Roman"/>
              </a:rPr>
              <a:t> </a:t>
            </a:r>
            <a:r>
              <a:rPr b="0" i="0" lang="en-US" sz="1800" u="none" cap="none" strike="noStrike">
                <a:solidFill>
                  <a:schemeClr val="dk1"/>
                </a:solidFill>
                <a:latin typeface="Times New Roman"/>
                <a:ea typeface="Times New Roman"/>
                <a:cs typeface="Times New Roman"/>
                <a:sym typeface="Times New Roman"/>
              </a:rPr>
              <a:t>Based on feedback from the prototype, the business process is refined and then instantiated within a business system.</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3" name="Shape 273"/>
        <p:cNvGrpSpPr/>
        <p:nvPr/>
      </p:nvGrpSpPr>
      <p:grpSpPr>
        <a:xfrm>
          <a:off x="0" y="0"/>
          <a:ext cx="0" cy="0"/>
          <a:chOff x="0" y="0"/>
          <a:chExt cx="0" cy="0"/>
        </a:xfrm>
      </p:grpSpPr>
      <p:sp>
        <p:nvSpPr>
          <p:cNvPr id="274" name="Shape 274"/>
          <p:cNvSpPr txBox="1"/>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
        <p:nvSpPr>
          <p:cNvPr id="275" name="Shape 275"/>
          <p:cNvSpPr txBox="1"/>
          <p:nvPr/>
        </p:nvSpPr>
        <p:spPr>
          <a:xfrm>
            <a:off x="1143000" y="6248400"/>
            <a:ext cx="5486399" cy="457200"/>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1"/>
              </a:buClr>
              <a:buSzPct val="25000"/>
              <a:buFont typeface="Helvetica Neue"/>
              <a:buNone/>
            </a:pPr>
            <a:r>
              <a:rPr b="0" i="0" lang="en-US" sz="1000" u="none" cap="none" strike="noStrike">
                <a:solidFill>
                  <a:schemeClr val="dk1"/>
                </a:solidFill>
                <a:latin typeface="Helvetica Neue"/>
                <a:ea typeface="Helvetica Neue"/>
                <a:cs typeface="Helvetica Neue"/>
                <a:sym typeface="Helvetica Neue"/>
              </a:rPr>
              <a:t>These slides are designed to accompany </a:t>
            </a:r>
            <a:r>
              <a:rPr b="0" i="1" lang="en-US" sz="1000" u="none" cap="none" strike="noStrike">
                <a:solidFill>
                  <a:schemeClr val="dk1"/>
                </a:solidFill>
                <a:latin typeface="Helvetica Neue"/>
                <a:ea typeface="Helvetica Neue"/>
                <a:cs typeface="Helvetica Neue"/>
                <a:sym typeface="Helvetica Neue"/>
              </a:rPr>
              <a:t>Software Engineering: A Practitioner’s Approach, 8/e </a:t>
            </a:r>
            <a:r>
              <a:rPr b="0" i="0" lang="en-US" sz="1000" u="none" cap="none" strike="noStrike">
                <a:solidFill>
                  <a:schemeClr val="dk1"/>
                </a:solidFill>
                <a:latin typeface="Helvetica Neue"/>
                <a:ea typeface="Helvetica Neue"/>
                <a:cs typeface="Helvetica Neue"/>
                <a:sym typeface="Helvetica Neue"/>
              </a:rPr>
              <a:t>(McGraw-Hill 2014). Slides copyright 2014 by Roger Pressman. </a:t>
            </a:r>
          </a:p>
        </p:txBody>
      </p:sp>
      <p:sp>
        <p:nvSpPr>
          <p:cNvPr id="276" name="Shape 276"/>
          <p:cNvSpPr txBox="1"/>
          <p:nvPr>
            <p:ph type="title"/>
          </p:nvPr>
        </p:nvSpPr>
        <p:spPr>
          <a:xfrm>
            <a:off x="1219200" y="990600"/>
            <a:ext cx="7610474" cy="660400"/>
          </a:xfrm>
          <a:prstGeom prst="rect">
            <a:avLst/>
          </a:prstGeom>
          <a:noFill/>
          <a:ln>
            <a:noFill/>
          </a:ln>
        </p:spPr>
        <p:txBody>
          <a:bodyPr anchorCtr="0" anchor="t" bIns="25400" lIns="63500" rIns="63500" tIns="25400">
            <a:noAutofit/>
          </a:bodyPr>
          <a:lstStyle/>
          <a:p>
            <a:pPr indent="0" lvl="0" marL="0" marR="0" rtl="0" algn="l">
              <a:lnSpc>
                <a:spcPct val="100000"/>
              </a:lnSpc>
              <a:spcBef>
                <a:spcPts val="0"/>
              </a:spcBef>
              <a:spcAft>
                <a:spcPts val="0"/>
              </a:spcAft>
              <a:buClr>
                <a:schemeClr val="dk2"/>
              </a:buClr>
              <a:buSzPct val="25000"/>
              <a:buFont typeface="Helvetica Neue"/>
              <a:buNone/>
            </a:pPr>
            <a:r>
              <a:rPr b="0" i="0" lang="en-US" sz="4000" u="none" cap="none" strike="noStrike">
                <a:solidFill>
                  <a:schemeClr val="dk2"/>
                </a:solidFill>
                <a:latin typeface="Helvetica Neue"/>
                <a:ea typeface="Helvetica Neue"/>
                <a:cs typeface="Helvetica Neue"/>
                <a:sym typeface="Helvetica Neue"/>
              </a:rPr>
              <a:t>Business Process Reengineering</a:t>
            </a:r>
          </a:p>
        </p:txBody>
      </p:sp>
      <p:pic>
        <p:nvPicPr>
          <p:cNvPr id="277" name="Shape 277"/>
          <p:cNvPicPr preferRelativeResize="0"/>
          <p:nvPr/>
        </p:nvPicPr>
        <p:blipFill rotWithShape="1">
          <a:blip r:embed="rId3">
            <a:alphaModFix/>
          </a:blip>
          <a:srcRect b="0" l="0" r="0" t="0"/>
          <a:stretch/>
        </p:blipFill>
        <p:spPr>
          <a:xfrm>
            <a:off x="2971800" y="1828800"/>
            <a:ext cx="3375025" cy="4238625"/>
          </a:xfrm>
          <a:prstGeom prst="rect">
            <a:avLst/>
          </a:prstGeom>
          <a:noFill/>
          <a:ln>
            <a:noFill/>
          </a:ln>
        </p:spPr>
      </p:pic>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2" name="Shape 282"/>
        <p:cNvGrpSpPr/>
        <p:nvPr/>
      </p:nvGrpSpPr>
      <p:grpSpPr>
        <a:xfrm>
          <a:off x="0" y="0"/>
          <a:ext cx="0" cy="0"/>
          <a:chOff x="0" y="0"/>
          <a:chExt cx="0" cy="0"/>
        </a:xfrm>
      </p:grpSpPr>
      <p:sp>
        <p:nvSpPr>
          <p:cNvPr id="283" name="Shape 283"/>
          <p:cNvSpPr txBox="1"/>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
        <p:nvSpPr>
          <p:cNvPr id="284" name="Shape 284"/>
          <p:cNvSpPr txBox="1"/>
          <p:nvPr/>
        </p:nvSpPr>
        <p:spPr>
          <a:xfrm>
            <a:off x="1143000" y="6248400"/>
            <a:ext cx="5486399" cy="457200"/>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1"/>
              </a:buClr>
              <a:buSzPct val="25000"/>
              <a:buFont typeface="Helvetica Neue"/>
              <a:buNone/>
            </a:pPr>
            <a:r>
              <a:rPr b="0" i="0" lang="en-US" sz="1000" u="none" cap="none" strike="noStrike">
                <a:solidFill>
                  <a:schemeClr val="dk1"/>
                </a:solidFill>
                <a:latin typeface="Helvetica Neue"/>
                <a:ea typeface="Helvetica Neue"/>
                <a:cs typeface="Helvetica Neue"/>
                <a:sym typeface="Helvetica Neue"/>
              </a:rPr>
              <a:t>These slides are designed to accompany </a:t>
            </a:r>
            <a:r>
              <a:rPr b="0" i="1" lang="en-US" sz="1000" u="none" cap="none" strike="noStrike">
                <a:solidFill>
                  <a:schemeClr val="dk1"/>
                </a:solidFill>
                <a:latin typeface="Helvetica Neue"/>
                <a:ea typeface="Helvetica Neue"/>
                <a:cs typeface="Helvetica Neue"/>
                <a:sym typeface="Helvetica Neue"/>
              </a:rPr>
              <a:t>Software Engineering: A Practitioner’s Approach, 8/e </a:t>
            </a:r>
            <a:r>
              <a:rPr b="0" i="0" lang="en-US" sz="1000" u="none" cap="none" strike="noStrike">
                <a:solidFill>
                  <a:schemeClr val="dk1"/>
                </a:solidFill>
                <a:latin typeface="Helvetica Neue"/>
                <a:ea typeface="Helvetica Neue"/>
                <a:cs typeface="Helvetica Neue"/>
                <a:sym typeface="Helvetica Neue"/>
              </a:rPr>
              <a:t>(McGraw-Hill 2014). Slides copyright 2014 by Roger Pressman. </a:t>
            </a:r>
          </a:p>
        </p:txBody>
      </p:sp>
      <p:sp>
        <p:nvSpPr>
          <p:cNvPr id="285" name="Shape 285"/>
          <p:cNvSpPr txBox="1"/>
          <p:nvPr>
            <p:ph type="title"/>
          </p:nvPr>
        </p:nvSpPr>
        <p:spPr>
          <a:xfrm>
            <a:off x="1295400" y="1066800"/>
            <a:ext cx="3514724" cy="660400"/>
          </a:xfrm>
          <a:prstGeom prst="rect">
            <a:avLst/>
          </a:prstGeom>
          <a:noFill/>
          <a:ln>
            <a:noFill/>
          </a:ln>
        </p:spPr>
        <p:txBody>
          <a:bodyPr anchorCtr="0" anchor="t" bIns="25400" lIns="63500" rIns="63500" tIns="25400">
            <a:noAutofit/>
          </a:bodyPr>
          <a:lstStyle/>
          <a:p>
            <a:pPr indent="0" lvl="0" marL="0" marR="0" rtl="0" algn="l">
              <a:lnSpc>
                <a:spcPct val="100000"/>
              </a:lnSpc>
              <a:spcBef>
                <a:spcPts val="0"/>
              </a:spcBef>
              <a:spcAft>
                <a:spcPts val="0"/>
              </a:spcAft>
              <a:buClr>
                <a:schemeClr val="dk2"/>
              </a:buClr>
              <a:buSzPct val="25000"/>
              <a:buFont typeface="Helvetica Neue"/>
              <a:buNone/>
            </a:pPr>
            <a:r>
              <a:rPr b="0" i="0" lang="en-US" sz="4000" u="none" cap="none" strike="noStrike">
                <a:solidFill>
                  <a:schemeClr val="dk2"/>
                </a:solidFill>
                <a:latin typeface="Helvetica Neue"/>
                <a:ea typeface="Helvetica Neue"/>
                <a:cs typeface="Helvetica Neue"/>
                <a:sym typeface="Helvetica Neue"/>
              </a:rPr>
              <a:t>BPR Principles</a:t>
            </a:r>
          </a:p>
        </p:txBody>
      </p:sp>
      <p:sp>
        <p:nvSpPr>
          <p:cNvPr id="286" name="Shape 286"/>
          <p:cNvSpPr txBox="1"/>
          <p:nvPr>
            <p:ph idx="1" type="body"/>
          </p:nvPr>
        </p:nvSpPr>
        <p:spPr>
          <a:xfrm>
            <a:off x="1828800" y="1981200"/>
            <a:ext cx="6324600" cy="4114800"/>
          </a:xfrm>
          <a:prstGeom prst="rect">
            <a:avLst/>
          </a:prstGeom>
          <a:noFill/>
          <a:ln>
            <a:noFill/>
          </a:ln>
        </p:spPr>
        <p:txBody>
          <a:bodyPr anchorCtr="0" anchor="t" bIns="44450" lIns="90475" rIns="90475" tIns="44450">
            <a:noAutofit/>
          </a:bodyPr>
          <a:lstStyle/>
          <a:p>
            <a:pPr indent="-285750" lvl="0" marL="285750" marR="0" rtl="0" algn="l">
              <a:lnSpc>
                <a:spcPct val="85000"/>
              </a:lnSpc>
              <a:spcBef>
                <a:spcPts val="0"/>
              </a:spcBef>
              <a:spcAft>
                <a:spcPts val="0"/>
              </a:spcAft>
              <a:buClr>
                <a:schemeClr val="folHlink"/>
              </a:buClr>
              <a:buSzPct val="75000"/>
              <a:buFont typeface="Noto Symbol"/>
              <a:buChar char="■"/>
            </a:pPr>
            <a:r>
              <a:rPr b="0" i="0" lang="en-US" sz="1800" u="none" cap="none" strike="noStrike">
                <a:solidFill>
                  <a:schemeClr val="dk1"/>
                </a:solidFill>
                <a:latin typeface="Helvetica Neue"/>
                <a:ea typeface="Helvetica Neue"/>
                <a:cs typeface="Helvetica Neue"/>
                <a:sym typeface="Helvetica Neue"/>
              </a:rPr>
              <a:t>Organize around outcomes, not tasks. </a:t>
            </a:r>
          </a:p>
          <a:p>
            <a:pPr indent="-285750" lvl="0" marL="285750" marR="0" rtl="0" algn="l">
              <a:lnSpc>
                <a:spcPct val="85000"/>
              </a:lnSpc>
              <a:spcBef>
                <a:spcPts val="360"/>
              </a:spcBef>
              <a:spcAft>
                <a:spcPts val="0"/>
              </a:spcAft>
              <a:buClr>
                <a:schemeClr val="folHlink"/>
              </a:buClr>
              <a:buSzPct val="75000"/>
              <a:buFont typeface="Noto Symbol"/>
              <a:buChar char="■"/>
            </a:pPr>
            <a:r>
              <a:rPr b="0" i="0" lang="en-US" sz="1800" u="none" cap="none" strike="noStrike">
                <a:solidFill>
                  <a:schemeClr val="dk1"/>
                </a:solidFill>
                <a:latin typeface="Helvetica Neue"/>
                <a:ea typeface="Helvetica Neue"/>
                <a:cs typeface="Helvetica Neue"/>
                <a:sym typeface="Helvetica Neue"/>
              </a:rPr>
              <a:t>Have those who use the output of the process perform the process.</a:t>
            </a:r>
          </a:p>
          <a:p>
            <a:pPr indent="-285750" lvl="0" marL="285750" marR="0" rtl="0" algn="l">
              <a:lnSpc>
                <a:spcPct val="85000"/>
              </a:lnSpc>
              <a:spcBef>
                <a:spcPts val="360"/>
              </a:spcBef>
              <a:spcAft>
                <a:spcPts val="0"/>
              </a:spcAft>
              <a:buClr>
                <a:schemeClr val="folHlink"/>
              </a:buClr>
              <a:buSzPct val="75000"/>
              <a:buFont typeface="Noto Symbol"/>
              <a:buChar char="■"/>
            </a:pPr>
            <a:r>
              <a:rPr b="0" i="0" lang="en-US" sz="1800" u="none" cap="none" strike="noStrike">
                <a:solidFill>
                  <a:schemeClr val="dk1"/>
                </a:solidFill>
                <a:latin typeface="Helvetica Neue"/>
                <a:ea typeface="Helvetica Neue"/>
                <a:cs typeface="Helvetica Neue"/>
                <a:sym typeface="Helvetica Neue"/>
              </a:rPr>
              <a:t>Incorporate information processing work into the real work that produces the raw information. </a:t>
            </a:r>
          </a:p>
          <a:p>
            <a:pPr indent="-285750" lvl="0" marL="285750" marR="0" rtl="0" algn="l">
              <a:lnSpc>
                <a:spcPct val="85000"/>
              </a:lnSpc>
              <a:spcBef>
                <a:spcPts val="360"/>
              </a:spcBef>
              <a:spcAft>
                <a:spcPts val="0"/>
              </a:spcAft>
              <a:buClr>
                <a:schemeClr val="folHlink"/>
              </a:buClr>
              <a:buSzPct val="75000"/>
              <a:buFont typeface="Noto Symbol"/>
              <a:buChar char="■"/>
            </a:pPr>
            <a:r>
              <a:rPr b="0" i="0" lang="en-US" sz="1800" u="none" cap="none" strike="noStrike">
                <a:solidFill>
                  <a:schemeClr val="dk1"/>
                </a:solidFill>
                <a:latin typeface="Helvetica Neue"/>
                <a:ea typeface="Helvetica Neue"/>
                <a:cs typeface="Helvetica Neue"/>
                <a:sym typeface="Helvetica Neue"/>
              </a:rPr>
              <a:t>Treat geographically dispersed resources as though they were centralized.  </a:t>
            </a:r>
          </a:p>
          <a:p>
            <a:pPr indent="-285750" lvl="0" marL="285750" marR="0" rtl="0" algn="l">
              <a:lnSpc>
                <a:spcPct val="85000"/>
              </a:lnSpc>
              <a:spcBef>
                <a:spcPts val="360"/>
              </a:spcBef>
              <a:spcAft>
                <a:spcPts val="0"/>
              </a:spcAft>
              <a:buClr>
                <a:schemeClr val="folHlink"/>
              </a:buClr>
              <a:buSzPct val="75000"/>
              <a:buFont typeface="Noto Symbol"/>
              <a:buChar char="■"/>
            </a:pPr>
            <a:r>
              <a:rPr b="0" i="0" lang="en-US" sz="1800" u="none" cap="none" strike="noStrike">
                <a:solidFill>
                  <a:schemeClr val="dk1"/>
                </a:solidFill>
                <a:latin typeface="Helvetica Neue"/>
                <a:ea typeface="Helvetica Neue"/>
                <a:cs typeface="Helvetica Neue"/>
                <a:sym typeface="Helvetica Neue"/>
              </a:rPr>
              <a:t>Link parallel activities instead of integrated their results.   When different </a:t>
            </a:r>
          </a:p>
          <a:p>
            <a:pPr indent="-285750" lvl="0" marL="285750" marR="0" rtl="0" algn="l">
              <a:lnSpc>
                <a:spcPct val="85000"/>
              </a:lnSpc>
              <a:spcBef>
                <a:spcPts val="360"/>
              </a:spcBef>
              <a:spcAft>
                <a:spcPts val="0"/>
              </a:spcAft>
              <a:buClr>
                <a:schemeClr val="folHlink"/>
              </a:buClr>
              <a:buSzPct val="75000"/>
              <a:buFont typeface="Noto Symbol"/>
              <a:buChar char="■"/>
            </a:pPr>
            <a:r>
              <a:rPr b="0" i="0" lang="en-US" sz="1800" u="none" cap="none" strike="noStrike">
                <a:solidFill>
                  <a:schemeClr val="dk1"/>
                </a:solidFill>
                <a:latin typeface="Helvetica Neue"/>
                <a:ea typeface="Helvetica Neue"/>
                <a:cs typeface="Helvetica Neue"/>
                <a:sym typeface="Helvetica Neue"/>
              </a:rPr>
              <a:t>Put the decision point where the work is performed, and build control into the process.</a:t>
            </a:r>
          </a:p>
          <a:p>
            <a:pPr indent="-285750" lvl="0" marL="285750" marR="0" rtl="0" algn="l">
              <a:lnSpc>
                <a:spcPct val="85000"/>
              </a:lnSpc>
              <a:spcBef>
                <a:spcPts val="360"/>
              </a:spcBef>
              <a:spcAft>
                <a:spcPts val="0"/>
              </a:spcAft>
              <a:buClr>
                <a:schemeClr val="folHlink"/>
              </a:buClr>
              <a:buSzPct val="75000"/>
              <a:buFont typeface="Noto Symbol"/>
              <a:buChar char="■"/>
            </a:pPr>
            <a:r>
              <a:rPr b="0" i="0" lang="en-US" sz="1800" u="none" cap="none" strike="noStrike">
                <a:solidFill>
                  <a:schemeClr val="dk1"/>
                </a:solidFill>
                <a:latin typeface="Helvetica Neue"/>
                <a:ea typeface="Helvetica Neue"/>
                <a:cs typeface="Helvetica Neue"/>
                <a:sym typeface="Helvetica Neue"/>
              </a:rPr>
              <a:t>Capture data once, at its source.</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1" name="Shape 291"/>
        <p:cNvGrpSpPr/>
        <p:nvPr/>
      </p:nvGrpSpPr>
      <p:grpSpPr>
        <a:xfrm>
          <a:off x="0" y="0"/>
          <a:ext cx="0" cy="0"/>
          <a:chOff x="0" y="0"/>
          <a:chExt cx="0" cy="0"/>
        </a:xfrm>
      </p:grpSpPr>
      <p:sp>
        <p:nvSpPr>
          <p:cNvPr id="292" name="Shape 292"/>
          <p:cNvSpPr txBox="1"/>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
        <p:nvSpPr>
          <p:cNvPr id="293" name="Shape 293"/>
          <p:cNvSpPr txBox="1"/>
          <p:nvPr/>
        </p:nvSpPr>
        <p:spPr>
          <a:xfrm>
            <a:off x="1143000" y="6248400"/>
            <a:ext cx="5486399" cy="457200"/>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1"/>
              </a:buClr>
              <a:buSzPct val="25000"/>
              <a:buFont typeface="Helvetica Neue"/>
              <a:buNone/>
            </a:pPr>
            <a:r>
              <a:rPr b="0" i="0" lang="en-US" sz="1000" u="none" cap="none" strike="noStrike">
                <a:solidFill>
                  <a:schemeClr val="dk1"/>
                </a:solidFill>
                <a:latin typeface="Helvetica Neue"/>
                <a:ea typeface="Helvetica Neue"/>
                <a:cs typeface="Helvetica Neue"/>
                <a:sym typeface="Helvetica Neue"/>
              </a:rPr>
              <a:t>These slides are designed to accompany </a:t>
            </a:r>
            <a:r>
              <a:rPr b="0" i="1" lang="en-US" sz="1000" u="none" cap="none" strike="noStrike">
                <a:solidFill>
                  <a:schemeClr val="dk1"/>
                </a:solidFill>
                <a:latin typeface="Helvetica Neue"/>
                <a:ea typeface="Helvetica Neue"/>
                <a:cs typeface="Helvetica Neue"/>
                <a:sym typeface="Helvetica Neue"/>
              </a:rPr>
              <a:t>Software Engineering: A Practitioner’s Approach, 8/e </a:t>
            </a:r>
            <a:r>
              <a:rPr b="0" i="0" lang="en-US" sz="1000" u="none" cap="none" strike="noStrike">
                <a:solidFill>
                  <a:schemeClr val="dk1"/>
                </a:solidFill>
                <a:latin typeface="Helvetica Neue"/>
                <a:ea typeface="Helvetica Neue"/>
                <a:cs typeface="Helvetica Neue"/>
                <a:sym typeface="Helvetica Neue"/>
              </a:rPr>
              <a:t>(McGraw-Hill 2014). Slides copyright 2014 by Roger Pressman. </a:t>
            </a:r>
          </a:p>
        </p:txBody>
      </p:sp>
      <p:sp>
        <p:nvSpPr>
          <p:cNvPr id="294" name="Shape 294"/>
          <p:cNvSpPr txBox="1"/>
          <p:nvPr>
            <p:ph type="title"/>
          </p:nvPr>
        </p:nvSpPr>
        <p:spPr>
          <a:xfrm>
            <a:off x="1219200" y="990600"/>
            <a:ext cx="5576886" cy="660400"/>
          </a:xfrm>
          <a:prstGeom prst="rect">
            <a:avLst/>
          </a:prstGeom>
          <a:noFill/>
          <a:ln>
            <a:noFill/>
          </a:ln>
        </p:spPr>
        <p:txBody>
          <a:bodyPr anchorCtr="0" anchor="t" bIns="25400" lIns="63500" rIns="63500" tIns="25400">
            <a:noAutofit/>
          </a:bodyPr>
          <a:lstStyle/>
          <a:p>
            <a:pPr indent="0" lvl="0" marL="0" marR="0" rtl="0" algn="l">
              <a:lnSpc>
                <a:spcPct val="100000"/>
              </a:lnSpc>
              <a:spcBef>
                <a:spcPts val="0"/>
              </a:spcBef>
              <a:spcAft>
                <a:spcPts val="0"/>
              </a:spcAft>
              <a:buClr>
                <a:schemeClr val="dk2"/>
              </a:buClr>
              <a:buSzPct val="25000"/>
              <a:buFont typeface="Helvetica Neue"/>
              <a:buNone/>
            </a:pPr>
            <a:r>
              <a:rPr b="0" i="0" lang="en-US" sz="4000" u="none" cap="none" strike="noStrike">
                <a:solidFill>
                  <a:schemeClr val="dk2"/>
                </a:solidFill>
                <a:latin typeface="Helvetica Neue"/>
                <a:ea typeface="Helvetica Neue"/>
                <a:cs typeface="Helvetica Neue"/>
                <a:sym typeface="Helvetica Neue"/>
              </a:rPr>
              <a:t>Software Reengineering</a:t>
            </a:r>
          </a:p>
        </p:txBody>
      </p:sp>
      <p:grpSp>
        <p:nvGrpSpPr>
          <p:cNvPr id="295" name="Shape 295"/>
          <p:cNvGrpSpPr/>
          <p:nvPr/>
        </p:nvGrpSpPr>
        <p:grpSpPr>
          <a:xfrm>
            <a:off x="3276600" y="1981200"/>
            <a:ext cx="3416299" cy="3848100"/>
            <a:chOff x="2778125" y="1414462"/>
            <a:chExt cx="3416299" cy="3419474"/>
          </a:xfrm>
        </p:grpSpPr>
        <p:sp>
          <p:nvSpPr>
            <p:cNvPr id="296" name="Shape 296"/>
            <p:cNvSpPr/>
            <p:nvPr/>
          </p:nvSpPr>
          <p:spPr>
            <a:xfrm>
              <a:off x="3089275" y="1497012"/>
              <a:ext cx="1241425" cy="1225550"/>
            </a:xfrm>
            <a:custGeom>
              <a:pathLst>
                <a:path extrusionOk="0" h="772" w="782">
                  <a:moveTo>
                    <a:pt x="0" y="613"/>
                  </a:moveTo>
                  <a:lnTo>
                    <a:pt x="8" y="597"/>
                  </a:lnTo>
                  <a:lnTo>
                    <a:pt x="16" y="581"/>
                  </a:lnTo>
                  <a:lnTo>
                    <a:pt x="24" y="573"/>
                  </a:lnTo>
                  <a:lnTo>
                    <a:pt x="32" y="557"/>
                  </a:lnTo>
                  <a:lnTo>
                    <a:pt x="40" y="541"/>
                  </a:lnTo>
                  <a:lnTo>
                    <a:pt x="47" y="533"/>
                  </a:lnTo>
                  <a:lnTo>
                    <a:pt x="55" y="517"/>
                  </a:lnTo>
                  <a:lnTo>
                    <a:pt x="63" y="501"/>
                  </a:lnTo>
                  <a:lnTo>
                    <a:pt x="71" y="486"/>
                  </a:lnTo>
                  <a:lnTo>
                    <a:pt x="87" y="470"/>
                  </a:lnTo>
                  <a:lnTo>
                    <a:pt x="95" y="454"/>
                  </a:lnTo>
                  <a:lnTo>
                    <a:pt x="103" y="446"/>
                  </a:lnTo>
                  <a:lnTo>
                    <a:pt x="119" y="430"/>
                  </a:lnTo>
                  <a:lnTo>
                    <a:pt x="127" y="414"/>
                  </a:lnTo>
                  <a:lnTo>
                    <a:pt x="143" y="398"/>
                  </a:lnTo>
                  <a:lnTo>
                    <a:pt x="151" y="382"/>
                  </a:lnTo>
                  <a:lnTo>
                    <a:pt x="167" y="374"/>
                  </a:lnTo>
                  <a:lnTo>
                    <a:pt x="183" y="358"/>
                  </a:lnTo>
                  <a:lnTo>
                    <a:pt x="191" y="342"/>
                  </a:lnTo>
                  <a:lnTo>
                    <a:pt x="207" y="326"/>
                  </a:lnTo>
                  <a:lnTo>
                    <a:pt x="223" y="318"/>
                  </a:lnTo>
                  <a:lnTo>
                    <a:pt x="231" y="302"/>
                  </a:lnTo>
                  <a:lnTo>
                    <a:pt x="247" y="294"/>
                  </a:lnTo>
                  <a:lnTo>
                    <a:pt x="263" y="279"/>
                  </a:lnTo>
                  <a:lnTo>
                    <a:pt x="279" y="271"/>
                  </a:lnTo>
                  <a:lnTo>
                    <a:pt x="295" y="255"/>
                  </a:lnTo>
                  <a:lnTo>
                    <a:pt x="311" y="247"/>
                  </a:lnTo>
                  <a:lnTo>
                    <a:pt x="327" y="231"/>
                  </a:lnTo>
                  <a:lnTo>
                    <a:pt x="343" y="215"/>
                  </a:lnTo>
                  <a:lnTo>
                    <a:pt x="367" y="207"/>
                  </a:lnTo>
                  <a:lnTo>
                    <a:pt x="383" y="191"/>
                  </a:lnTo>
                  <a:lnTo>
                    <a:pt x="407" y="183"/>
                  </a:lnTo>
                  <a:lnTo>
                    <a:pt x="423" y="167"/>
                  </a:lnTo>
                  <a:lnTo>
                    <a:pt x="447" y="159"/>
                  </a:lnTo>
                  <a:lnTo>
                    <a:pt x="463" y="151"/>
                  </a:lnTo>
                  <a:lnTo>
                    <a:pt x="479" y="143"/>
                  </a:lnTo>
                  <a:lnTo>
                    <a:pt x="495" y="135"/>
                  </a:lnTo>
                  <a:lnTo>
                    <a:pt x="431" y="0"/>
                  </a:lnTo>
                  <a:lnTo>
                    <a:pt x="782" y="199"/>
                  </a:lnTo>
                  <a:lnTo>
                    <a:pt x="686" y="605"/>
                  </a:lnTo>
                  <a:lnTo>
                    <a:pt x="630" y="486"/>
                  </a:lnTo>
                  <a:lnTo>
                    <a:pt x="614" y="501"/>
                  </a:lnTo>
                  <a:lnTo>
                    <a:pt x="591" y="509"/>
                  </a:lnTo>
                  <a:lnTo>
                    <a:pt x="567" y="525"/>
                  </a:lnTo>
                  <a:lnTo>
                    <a:pt x="543" y="541"/>
                  </a:lnTo>
                  <a:lnTo>
                    <a:pt x="519" y="557"/>
                  </a:lnTo>
                  <a:lnTo>
                    <a:pt x="503" y="573"/>
                  </a:lnTo>
                  <a:lnTo>
                    <a:pt x="479" y="589"/>
                  </a:lnTo>
                  <a:lnTo>
                    <a:pt x="463" y="605"/>
                  </a:lnTo>
                  <a:lnTo>
                    <a:pt x="447" y="621"/>
                  </a:lnTo>
                  <a:lnTo>
                    <a:pt x="431" y="645"/>
                  </a:lnTo>
                  <a:lnTo>
                    <a:pt x="415" y="661"/>
                  </a:lnTo>
                  <a:lnTo>
                    <a:pt x="399" y="685"/>
                  </a:lnTo>
                  <a:lnTo>
                    <a:pt x="383" y="701"/>
                  </a:lnTo>
                  <a:lnTo>
                    <a:pt x="375" y="724"/>
                  </a:lnTo>
                  <a:lnTo>
                    <a:pt x="359" y="740"/>
                  </a:lnTo>
                  <a:lnTo>
                    <a:pt x="351" y="756"/>
                  </a:lnTo>
                  <a:lnTo>
                    <a:pt x="343" y="772"/>
                  </a:lnTo>
                  <a:lnTo>
                    <a:pt x="0" y="613"/>
                  </a:lnTo>
                  <a:close/>
                </a:path>
              </a:pathLst>
            </a:custGeom>
            <a:solidFill>
              <a:srgbClr val="00FFFF"/>
            </a:solidFill>
            <a:ln>
              <a:noFill/>
            </a:ln>
          </p:spPr>
          <p:txBody>
            <a:bodyPr anchorCtr="0" anchor="t"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297" name="Shape 297"/>
            <p:cNvSpPr/>
            <p:nvPr/>
          </p:nvSpPr>
          <p:spPr>
            <a:xfrm>
              <a:off x="2784475" y="2368550"/>
              <a:ext cx="1090611" cy="1365250"/>
            </a:xfrm>
            <a:custGeom>
              <a:pathLst>
                <a:path extrusionOk="0" h="860" w="687">
                  <a:moveTo>
                    <a:pt x="687" y="351"/>
                  </a:moveTo>
                  <a:lnTo>
                    <a:pt x="511" y="279"/>
                  </a:lnTo>
                  <a:lnTo>
                    <a:pt x="503" y="295"/>
                  </a:lnTo>
                  <a:lnTo>
                    <a:pt x="503" y="311"/>
                  </a:lnTo>
                  <a:lnTo>
                    <a:pt x="495" y="335"/>
                  </a:lnTo>
                  <a:lnTo>
                    <a:pt x="495" y="351"/>
                  </a:lnTo>
                  <a:lnTo>
                    <a:pt x="487" y="374"/>
                  </a:lnTo>
                  <a:lnTo>
                    <a:pt x="487" y="390"/>
                  </a:lnTo>
                  <a:lnTo>
                    <a:pt x="479" y="414"/>
                  </a:lnTo>
                  <a:lnTo>
                    <a:pt x="479" y="438"/>
                  </a:lnTo>
                  <a:lnTo>
                    <a:pt x="479" y="462"/>
                  </a:lnTo>
                  <a:lnTo>
                    <a:pt x="479" y="502"/>
                  </a:lnTo>
                  <a:lnTo>
                    <a:pt x="479" y="526"/>
                  </a:lnTo>
                  <a:lnTo>
                    <a:pt x="479" y="542"/>
                  </a:lnTo>
                  <a:lnTo>
                    <a:pt x="479" y="566"/>
                  </a:lnTo>
                  <a:lnTo>
                    <a:pt x="487" y="589"/>
                  </a:lnTo>
                  <a:lnTo>
                    <a:pt x="487" y="605"/>
                  </a:lnTo>
                  <a:lnTo>
                    <a:pt x="495" y="629"/>
                  </a:lnTo>
                  <a:lnTo>
                    <a:pt x="503" y="653"/>
                  </a:lnTo>
                  <a:lnTo>
                    <a:pt x="176" y="860"/>
                  </a:lnTo>
                  <a:lnTo>
                    <a:pt x="168" y="836"/>
                  </a:lnTo>
                  <a:lnTo>
                    <a:pt x="160" y="820"/>
                  </a:lnTo>
                  <a:lnTo>
                    <a:pt x="152" y="804"/>
                  </a:lnTo>
                  <a:lnTo>
                    <a:pt x="152" y="781"/>
                  </a:lnTo>
                  <a:lnTo>
                    <a:pt x="144" y="765"/>
                  </a:lnTo>
                  <a:lnTo>
                    <a:pt x="136" y="749"/>
                  </a:lnTo>
                  <a:lnTo>
                    <a:pt x="136" y="733"/>
                  </a:lnTo>
                  <a:lnTo>
                    <a:pt x="128" y="717"/>
                  </a:lnTo>
                  <a:lnTo>
                    <a:pt x="128" y="701"/>
                  </a:lnTo>
                  <a:lnTo>
                    <a:pt x="120" y="677"/>
                  </a:lnTo>
                  <a:lnTo>
                    <a:pt x="120" y="661"/>
                  </a:lnTo>
                  <a:lnTo>
                    <a:pt x="112" y="637"/>
                  </a:lnTo>
                  <a:lnTo>
                    <a:pt x="112" y="621"/>
                  </a:lnTo>
                  <a:lnTo>
                    <a:pt x="104" y="597"/>
                  </a:lnTo>
                  <a:lnTo>
                    <a:pt x="104" y="573"/>
                  </a:lnTo>
                  <a:lnTo>
                    <a:pt x="104" y="550"/>
                  </a:lnTo>
                  <a:lnTo>
                    <a:pt x="104" y="534"/>
                  </a:lnTo>
                  <a:lnTo>
                    <a:pt x="104" y="510"/>
                  </a:lnTo>
                  <a:lnTo>
                    <a:pt x="104" y="486"/>
                  </a:lnTo>
                  <a:lnTo>
                    <a:pt x="104" y="454"/>
                  </a:lnTo>
                  <a:lnTo>
                    <a:pt x="104" y="430"/>
                  </a:lnTo>
                  <a:lnTo>
                    <a:pt x="104" y="406"/>
                  </a:lnTo>
                  <a:lnTo>
                    <a:pt x="104" y="390"/>
                  </a:lnTo>
                  <a:lnTo>
                    <a:pt x="104" y="366"/>
                  </a:lnTo>
                  <a:lnTo>
                    <a:pt x="112" y="343"/>
                  </a:lnTo>
                  <a:lnTo>
                    <a:pt x="112" y="319"/>
                  </a:lnTo>
                  <a:lnTo>
                    <a:pt x="120" y="303"/>
                  </a:lnTo>
                  <a:lnTo>
                    <a:pt x="120" y="271"/>
                  </a:lnTo>
                  <a:lnTo>
                    <a:pt x="128" y="255"/>
                  </a:lnTo>
                  <a:lnTo>
                    <a:pt x="136" y="231"/>
                  </a:lnTo>
                  <a:lnTo>
                    <a:pt x="136" y="207"/>
                  </a:lnTo>
                  <a:lnTo>
                    <a:pt x="144" y="191"/>
                  </a:lnTo>
                  <a:lnTo>
                    <a:pt x="152" y="167"/>
                  </a:lnTo>
                  <a:lnTo>
                    <a:pt x="160" y="136"/>
                  </a:lnTo>
                  <a:lnTo>
                    <a:pt x="0" y="72"/>
                  </a:lnTo>
                  <a:lnTo>
                    <a:pt x="431" y="0"/>
                  </a:lnTo>
                  <a:lnTo>
                    <a:pt x="687" y="351"/>
                  </a:lnTo>
                  <a:close/>
                </a:path>
              </a:pathLst>
            </a:custGeom>
            <a:solidFill>
              <a:srgbClr val="008000"/>
            </a:solidFill>
            <a:ln>
              <a:noFill/>
            </a:ln>
          </p:spPr>
          <p:txBody>
            <a:bodyPr anchorCtr="0" anchor="t"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298" name="Shape 298"/>
            <p:cNvSpPr/>
            <p:nvPr/>
          </p:nvSpPr>
          <p:spPr>
            <a:xfrm>
              <a:off x="3082925" y="1490662"/>
              <a:ext cx="1241425" cy="1225550"/>
            </a:xfrm>
            <a:custGeom>
              <a:pathLst>
                <a:path extrusionOk="0" h="772" w="782">
                  <a:moveTo>
                    <a:pt x="0" y="613"/>
                  </a:moveTo>
                  <a:lnTo>
                    <a:pt x="8" y="597"/>
                  </a:lnTo>
                  <a:lnTo>
                    <a:pt x="16" y="581"/>
                  </a:lnTo>
                  <a:lnTo>
                    <a:pt x="24" y="573"/>
                  </a:lnTo>
                  <a:lnTo>
                    <a:pt x="32" y="557"/>
                  </a:lnTo>
                  <a:lnTo>
                    <a:pt x="40" y="541"/>
                  </a:lnTo>
                  <a:lnTo>
                    <a:pt x="48" y="533"/>
                  </a:lnTo>
                  <a:lnTo>
                    <a:pt x="55" y="517"/>
                  </a:lnTo>
                  <a:lnTo>
                    <a:pt x="63" y="501"/>
                  </a:lnTo>
                  <a:lnTo>
                    <a:pt x="71" y="486"/>
                  </a:lnTo>
                  <a:lnTo>
                    <a:pt x="87" y="470"/>
                  </a:lnTo>
                  <a:lnTo>
                    <a:pt x="95" y="454"/>
                  </a:lnTo>
                  <a:lnTo>
                    <a:pt x="103" y="446"/>
                  </a:lnTo>
                  <a:lnTo>
                    <a:pt x="119" y="430"/>
                  </a:lnTo>
                  <a:lnTo>
                    <a:pt x="127" y="414"/>
                  </a:lnTo>
                  <a:lnTo>
                    <a:pt x="143" y="398"/>
                  </a:lnTo>
                  <a:lnTo>
                    <a:pt x="151" y="382"/>
                  </a:lnTo>
                  <a:lnTo>
                    <a:pt x="167" y="374"/>
                  </a:lnTo>
                  <a:lnTo>
                    <a:pt x="183" y="358"/>
                  </a:lnTo>
                  <a:lnTo>
                    <a:pt x="191" y="342"/>
                  </a:lnTo>
                  <a:lnTo>
                    <a:pt x="207" y="326"/>
                  </a:lnTo>
                  <a:lnTo>
                    <a:pt x="223" y="318"/>
                  </a:lnTo>
                  <a:lnTo>
                    <a:pt x="231" y="302"/>
                  </a:lnTo>
                  <a:lnTo>
                    <a:pt x="247" y="294"/>
                  </a:lnTo>
                  <a:lnTo>
                    <a:pt x="263" y="279"/>
                  </a:lnTo>
                  <a:lnTo>
                    <a:pt x="279" y="271"/>
                  </a:lnTo>
                  <a:lnTo>
                    <a:pt x="295" y="255"/>
                  </a:lnTo>
                  <a:lnTo>
                    <a:pt x="311" y="247"/>
                  </a:lnTo>
                  <a:lnTo>
                    <a:pt x="327" y="231"/>
                  </a:lnTo>
                  <a:lnTo>
                    <a:pt x="343" y="215"/>
                  </a:lnTo>
                  <a:lnTo>
                    <a:pt x="367" y="207"/>
                  </a:lnTo>
                  <a:lnTo>
                    <a:pt x="383" y="191"/>
                  </a:lnTo>
                  <a:lnTo>
                    <a:pt x="407" y="183"/>
                  </a:lnTo>
                  <a:lnTo>
                    <a:pt x="423" y="167"/>
                  </a:lnTo>
                  <a:lnTo>
                    <a:pt x="447" y="159"/>
                  </a:lnTo>
                  <a:lnTo>
                    <a:pt x="463" y="151"/>
                  </a:lnTo>
                  <a:lnTo>
                    <a:pt x="479" y="143"/>
                  </a:lnTo>
                  <a:lnTo>
                    <a:pt x="495" y="135"/>
                  </a:lnTo>
                  <a:lnTo>
                    <a:pt x="431" y="0"/>
                  </a:lnTo>
                  <a:lnTo>
                    <a:pt x="782" y="199"/>
                  </a:lnTo>
                  <a:lnTo>
                    <a:pt x="686" y="605"/>
                  </a:lnTo>
                  <a:lnTo>
                    <a:pt x="630" y="486"/>
                  </a:lnTo>
                  <a:lnTo>
                    <a:pt x="614" y="501"/>
                  </a:lnTo>
                  <a:lnTo>
                    <a:pt x="591" y="509"/>
                  </a:lnTo>
                  <a:lnTo>
                    <a:pt x="567" y="525"/>
                  </a:lnTo>
                  <a:lnTo>
                    <a:pt x="543" y="541"/>
                  </a:lnTo>
                  <a:lnTo>
                    <a:pt x="519" y="557"/>
                  </a:lnTo>
                  <a:lnTo>
                    <a:pt x="503" y="573"/>
                  </a:lnTo>
                  <a:lnTo>
                    <a:pt x="479" y="589"/>
                  </a:lnTo>
                  <a:lnTo>
                    <a:pt x="463" y="605"/>
                  </a:lnTo>
                  <a:lnTo>
                    <a:pt x="447" y="621"/>
                  </a:lnTo>
                  <a:lnTo>
                    <a:pt x="431" y="645"/>
                  </a:lnTo>
                  <a:lnTo>
                    <a:pt x="415" y="661"/>
                  </a:lnTo>
                  <a:lnTo>
                    <a:pt x="399" y="685"/>
                  </a:lnTo>
                  <a:lnTo>
                    <a:pt x="383" y="701"/>
                  </a:lnTo>
                  <a:lnTo>
                    <a:pt x="375" y="724"/>
                  </a:lnTo>
                  <a:lnTo>
                    <a:pt x="359" y="740"/>
                  </a:lnTo>
                  <a:lnTo>
                    <a:pt x="351" y="756"/>
                  </a:lnTo>
                  <a:lnTo>
                    <a:pt x="343" y="772"/>
                  </a:lnTo>
                  <a:lnTo>
                    <a:pt x="0" y="613"/>
                  </a:lnTo>
                  <a:close/>
                </a:path>
              </a:pathLst>
            </a:custGeom>
            <a:noFill/>
            <a:ln cap="flat" cmpd="sng" w="12700">
              <a:solidFill>
                <a:srgbClr val="000000"/>
              </a:solidFill>
              <a:prstDash val="solid"/>
              <a:round/>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299" name="Shape 299"/>
            <p:cNvSpPr/>
            <p:nvPr/>
          </p:nvSpPr>
          <p:spPr>
            <a:xfrm>
              <a:off x="2778125" y="2362200"/>
              <a:ext cx="1090611" cy="1365250"/>
            </a:xfrm>
            <a:custGeom>
              <a:pathLst>
                <a:path extrusionOk="0" h="860" w="687">
                  <a:moveTo>
                    <a:pt x="687" y="351"/>
                  </a:moveTo>
                  <a:lnTo>
                    <a:pt x="511" y="279"/>
                  </a:lnTo>
                  <a:lnTo>
                    <a:pt x="503" y="295"/>
                  </a:lnTo>
                  <a:lnTo>
                    <a:pt x="503" y="311"/>
                  </a:lnTo>
                  <a:lnTo>
                    <a:pt x="495" y="335"/>
                  </a:lnTo>
                  <a:lnTo>
                    <a:pt x="495" y="351"/>
                  </a:lnTo>
                  <a:lnTo>
                    <a:pt x="487" y="374"/>
                  </a:lnTo>
                  <a:lnTo>
                    <a:pt x="487" y="390"/>
                  </a:lnTo>
                  <a:lnTo>
                    <a:pt x="479" y="414"/>
                  </a:lnTo>
                  <a:lnTo>
                    <a:pt x="479" y="438"/>
                  </a:lnTo>
                  <a:lnTo>
                    <a:pt x="479" y="462"/>
                  </a:lnTo>
                  <a:lnTo>
                    <a:pt x="479" y="502"/>
                  </a:lnTo>
                  <a:lnTo>
                    <a:pt x="479" y="526"/>
                  </a:lnTo>
                  <a:lnTo>
                    <a:pt x="479" y="542"/>
                  </a:lnTo>
                  <a:lnTo>
                    <a:pt x="479" y="566"/>
                  </a:lnTo>
                  <a:lnTo>
                    <a:pt x="487" y="589"/>
                  </a:lnTo>
                  <a:lnTo>
                    <a:pt x="487" y="605"/>
                  </a:lnTo>
                  <a:lnTo>
                    <a:pt x="495" y="629"/>
                  </a:lnTo>
                  <a:lnTo>
                    <a:pt x="503" y="653"/>
                  </a:lnTo>
                  <a:lnTo>
                    <a:pt x="176" y="860"/>
                  </a:lnTo>
                  <a:lnTo>
                    <a:pt x="168" y="836"/>
                  </a:lnTo>
                  <a:lnTo>
                    <a:pt x="160" y="820"/>
                  </a:lnTo>
                  <a:lnTo>
                    <a:pt x="152" y="804"/>
                  </a:lnTo>
                  <a:lnTo>
                    <a:pt x="152" y="781"/>
                  </a:lnTo>
                  <a:lnTo>
                    <a:pt x="144" y="765"/>
                  </a:lnTo>
                  <a:lnTo>
                    <a:pt x="136" y="749"/>
                  </a:lnTo>
                  <a:lnTo>
                    <a:pt x="136" y="733"/>
                  </a:lnTo>
                  <a:lnTo>
                    <a:pt x="128" y="717"/>
                  </a:lnTo>
                  <a:lnTo>
                    <a:pt x="128" y="701"/>
                  </a:lnTo>
                  <a:lnTo>
                    <a:pt x="120" y="677"/>
                  </a:lnTo>
                  <a:lnTo>
                    <a:pt x="120" y="661"/>
                  </a:lnTo>
                  <a:lnTo>
                    <a:pt x="112" y="637"/>
                  </a:lnTo>
                  <a:lnTo>
                    <a:pt x="112" y="621"/>
                  </a:lnTo>
                  <a:lnTo>
                    <a:pt x="104" y="597"/>
                  </a:lnTo>
                  <a:lnTo>
                    <a:pt x="104" y="574"/>
                  </a:lnTo>
                  <a:lnTo>
                    <a:pt x="104" y="550"/>
                  </a:lnTo>
                  <a:lnTo>
                    <a:pt x="104" y="534"/>
                  </a:lnTo>
                  <a:lnTo>
                    <a:pt x="104" y="510"/>
                  </a:lnTo>
                  <a:lnTo>
                    <a:pt x="104" y="486"/>
                  </a:lnTo>
                  <a:lnTo>
                    <a:pt x="104" y="454"/>
                  </a:lnTo>
                  <a:lnTo>
                    <a:pt x="104" y="430"/>
                  </a:lnTo>
                  <a:lnTo>
                    <a:pt x="104" y="406"/>
                  </a:lnTo>
                  <a:lnTo>
                    <a:pt x="104" y="390"/>
                  </a:lnTo>
                  <a:lnTo>
                    <a:pt x="104" y="367"/>
                  </a:lnTo>
                  <a:lnTo>
                    <a:pt x="112" y="343"/>
                  </a:lnTo>
                  <a:lnTo>
                    <a:pt x="112" y="319"/>
                  </a:lnTo>
                  <a:lnTo>
                    <a:pt x="120" y="303"/>
                  </a:lnTo>
                  <a:lnTo>
                    <a:pt x="120" y="271"/>
                  </a:lnTo>
                  <a:lnTo>
                    <a:pt x="128" y="255"/>
                  </a:lnTo>
                  <a:lnTo>
                    <a:pt x="136" y="231"/>
                  </a:lnTo>
                  <a:lnTo>
                    <a:pt x="136" y="207"/>
                  </a:lnTo>
                  <a:lnTo>
                    <a:pt x="144" y="191"/>
                  </a:lnTo>
                  <a:lnTo>
                    <a:pt x="152" y="167"/>
                  </a:lnTo>
                  <a:lnTo>
                    <a:pt x="160" y="136"/>
                  </a:lnTo>
                  <a:lnTo>
                    <a:pt x="0" y="72"/>
                  </a:lnTo>
                  <a:lnTo>
                    <a:pt x="431" y="0"/>
                  </a:lnTo>
                  <a:lnTo>
                    <a:pt x="687" y="351"/>
                  </a:lnTo>
                  <a:close/>
                </a:path>
              </a:pathLst>
            </a:custGeom>
            <a:noFill/>
            <a:ln cap="flat" cmpd="sng" w="12700">
              <a:solidFill>
                <a:srgbClr val="000000"/>
              </a:solidFill>
              <a:prstDash val="solid"/>
              <a:round/>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300" name="Shape 300"/>
            <p:cNvSpPr/>
            <p:nvPr/>
          </p:nvSpPr>
          <p:spPr>
            <a:xfrm>
              <a:off x="2835275" y="3354387"/>
              <a:ext cx="1241425" cy="1163637"/>
            </a:xfrm>
            <a:custGeom>
              <a:pathLst>
                <a:path extrusionOk="0" h="733" w="782">
                  <a:moveTo>
                    <a:pt x="623" y="733"/>
                  </a:moveTo>
                  <a:lnTo>
                    <a:pt x="607" y="725"/>
                  </a:lnTo>
                  <a:lnTo>
                    <a:pt x="591" y="725"/>
                  </a:lnTo>
                  <a:lnTo>
                    <a:pt x="575" y="717"/>
                  </a:lnTo>
                  <a:lnTo>
                    <a:pt x="567" y="709"/>
                  </a:lnTo>
                  <a:lnTo>
                    <a:pt x="551" y="701"/>
                  </a:lnTo>
                  <a:lnTo>
                    <a:pt x="535" y="693"/>
                  </a:lnTo>
                  <a:lnTo>
                    <a:pt x="519" y="685"/>
                  </a:lnTo>
                  <a:lnTo>
                    <a:pt x="511" y="677"/>
                  </a:lnTo>
                  <a:lnTo>
                    <a:pt x="495" y="661"/>
                  </a:lnTo>
                  <a:lnTo>
                    <a:pt x="471" y="653"/>
                  </a:lnTo>
                  <a:lnTo>
                    <a:pt x="463" y="645"/>
                  </a:lnTo>
                  <a:lnTo>
                    <a:pt x="447" y="629"/>
                  </a:lnTo>
                  <a:lnTo>
                    <a:pt x="431" y="621"/>
                  </a:lnTo>
                  <a:lnTo>
                    <a:pt x="415" y="605"/>
                  </a:lnTo>
                  <a:lnTo>
                    <a:pt x="407" y="597"/>
                  </a:lnTo>
                  <a:lnTo>
                    <a:pt x="391" y="581"/>
                  </a:lnTo>
                  <a:lnTo>
                    <a:pt x="375" y="574"/>
                  </a:lnTo>
                  <a:lnTo>
                    <a:pt x="359" y="558"/>
                  </a:lnTo>
                  <a:lnTo>
                    <a:pt x="343" y="542"/>
                  </a:lnTo>
                  <a:lnTo>
                    <a:pt x="335" y="534"/>
                  </a:lnTo>
                  <a:lnTo>
                    <a:pt x="319" y="518"/>
                  </a:lnTo>
                  <a:lnTo>
                    <a:pt x="311" y="502"/>
                  </a:lnTo>
                  <a:lnTo>
                    <a:pt x="295" y="494"/>
                  </a:lnTo>
                  <a:lnTo>
                    <a:pt x="287" y="478"/>
                  </a:lnTo>
                  <a:lnTo>
                    <a:pt x="271" y="462"/>
                  </a:lnTo>
                  <a:lnTo>
                    <a:pt x="263" y="446"/>
                  </a:lnTo>
                  <a:lnTo>
                    <a:pt x="247" y="430"/>
                  </a:lnTo>
                  <a:lnTo>
                    <a:pt x="231" y="414"/>
                  </a:lnTo>
                  <a:lnTo>
                    <a:pt x="223" y="390"/>
                  </a:lnTo>
                  <a:lnTo>
                    <a:pt x="207" y="374"/>
                  </a:lnTo>
                  <a:lnTo>
                    <a:pt x="200" y="359"/>
                  </a:lnTo>
                  <a:lnTo>
                    <a:pt x="184" y="335"/>
                  </a:lnTo>
                  <a:lnTo>
                    <a:pt x="176" y="311"/>
                  </a:lnTo>
                  <a:lnTo>
                    <a:pt x="168" y="295"/>
                  </a:lnTo>
                  <a:lnTo>
                    <a:pt x="160" y="279"/>
                  </a:lnTo>
                  <a:lnTo>
                    <a:pt x="152" y="263"/>
                  </a:lnTo>
                  <a:lnTo>
                    <a:pt x="0" y="327"/>
                  </a:lnTo>
                  <a:lnTo>
                    <a:pt x="247" y="0"/>
                  </a:lnTo>
                  <a:lnTo>
                    <a:pt x="663" y="32"/>
                  </a:lnTo>
                  <a:lnTo>
                    <a:pt x="495" y="112"/>
                  </a:lnTo>
                  <a:lnTo>
                    <a:pt x="503" y="128"/>
                  </a:lnTo>
                  <a:lnTo>
                    <a:pt x="519" y="152"/>
                  </a:lnTo>
                  <a:lnTo>
                    <a:pt x="527" y="175"/>
                  </a:lnTo>
                  <a:lnTo>
                    <a:pt x="551" y="199"/>
                  </a:lnTo>
                  <a:lnTo>
                    <a:pt x="559" y="223"/>
                  </a:lnTo>
                  <a:lnTo>
                    <a:pt x="583" y="239"/>
                  </a:lnTo>
                  <a:lnTo>
                    <a:pt x="599" y="263"/>
                  </a:lnTo>
                  <a:lnTo>
                    <a:pt x="615" y="279"/>
                  </a:lnTo>
                  <a:lnTo>
                    <a:pt x="631" y="295"/>
                  </a:lnTo>
                  <a:lnTo>
                    <a:pt x="647" y="311"/>
                  </a:lnTo>
                  <a:lnTo>
                    <a:pt x="671" y="327"/>
                  </a:lnTo>
                  <a:lnTo>
                    <a:pt x="687" y="343"/>
                  </a:lnTo>
                  <a:lnTo>
                    <a:pt x="703" y="351"/>
                  </a:lnTo>
                  <a:lnTo>
                    <a:pt x="727" y="367"/>
                  </a:lnTo>
                  <a:lnTo>
                    <a:pt x="751" y="382"/>
                  </a:lnTo>
                  <a:lnTo>
                    <a:pt x="766" y="390"/>
                  </a:lnTo>
                  <a:lnTo>
                    <a:pt x="782" y="398"/>
                  </a:lnTo>
                  <a:lnTo>
                    <a:pt x="623" y="733"/>
                  </a:lnTo>
                  <a:close/>
                </a:path>
              </a:pathLst>
            </a:custGeom>
            <a:solidFill>
              <a:srgbClr val="FF00FF"/>
            </a:solidFill>
            <a:ln>
              <a:noFill/>
            </a:ln>
          </p:spPr>
          <p:txBody>
            <a:bodyPr anchorCtr="0" anchor="t"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301" name="Shape 301"/>
            <p:cNvSpPr/>
            <p:nvPr/>
          </p:nvSpPr>
          <p:spPr>
            <a:xfrm>
              <a:off x="3773487" y="3759200"/>
              <a:ext cx="1330325" cy="1074736"/>
            </a:xfrm>
            <a:custGeom>
              <a:pathLst>
                <a:path extrusionOk="0" h="677" w="838">
                  <a:moveTo>
                    <a:pt x="335" y="0"/>
                  </a:moveTo>
                  <a:lnTo>
                    <a:pt x="263" y="175"/>
                  </a:lnTo>
                  <a:lnTo>
                    <a:pt x="279" y="183"/>
                  </a:lnTo>
                  <a:lnTo>
                    <a:pt x="295" y="183"/>
                  </a:lnTo>
                  <a:lnTo>
                    <a:pt x="311" y="191"/>
                  </a:lnTo>
                  <a:lnTo>
                    <a:pt x="335" y="199"/>
                  </a:lnTo>
                  <a:lnTo>
                    <a:pt x="351" y="199"/>
                  </a:lnTo>
                  <a:lnTo>
                    <a:pt x="375" y="207"/>
                  </a:lnTo>
                  <a:lnTo>
                    <a:pt x="391" y="207"/>
                  </a:lnTo>
                  <a:lnTo>
                    <a:pt x="415" y="207"/>
                  </a:lnTo>
                  <a:lnTo>
                    <a:pt x="439" y="215"/>
                  </a:lnTo>
                  <a:lnTo>
                    <a:pt x="487" y="215"/>
                  </a:lnTo>
                  <a:lnTo>
                    <a:pt x="503" y="207"/>
                  </a:lnTo>
                  <a:lnTo>
                    <a:pt x="527" y="207"/>
                  </a:lnTo>
                  <a:lnTo>
                    <a:pt x="551" y="207"/>
                  </a:lnTo>
                  <a:lnTo>
                    <a:pt x="567" y="199"/>
                  </a:lnTo>
                  <a:lnTo>
                    <a:pt x="591" y="199"/>
                  </a:lnTo>
                  <a:lnTo>
                    <a:pt x="615" y="191"/>
                  </a:lnTo>
                  <a:lnTo>
                    <a:pt x="639" y="183"/>
                  </a:lnTo>
                  <a:lnTo>
                    <a:pt x="838" y="510"/>
                  </a:lnTo>
                  <a:lnTo>
                    <a:pt x="822" y="518"/>
                  </a:lnTo>
                  <a:lnTo>
                    <a:pt x="798" y="526"/>
                  </a:lnTo>
                  <a:lnTo>
                    <a:pt x="782" y="534"/>
                  </a:lnTo>
                  <a:lnTo>
                    <a:pt x="766" y="541"/>
                  </a:lnTo>
                  <a:lnTo>
                    <a:pt x="750" y="541"/>
                  </a:lnTo>
                  <a:lnTo>
                    <a:pt x="734" y="549"/>
                  </a:lnTo>
                  <a:lnTo>
                    <a:pt x="719" y="549"/>
                  </a:lnTo>
                  <a:lnTo>
                    <a:pt x="703" y="557"/>
                  </a:lnTo>
                  <a:lnTo>
                    <a:pt x="679" y="557"/>
                  </a:lnTo>
                  <a:lnTo>
                    <a:pt x="663" y="565"/>
                  </a:lnTo>
                  <a:lnTo>
                    <a:pt x="639" y="565"/>
                  </a:lnTo>
                  <a:lnTo>
                    <a:pt x="623" y="573"/>
                  </a:lnTo>
                  <a:lnTo>
                    <a:pt x="599" y="573"/>
                  </a:lnTo>
                  <a:lnTo>
                    <a:pt x="583" y="581"/>
                  </a:lnTo>
                  <a:lnTo>
                    <a:pt x="559" y="581"/>
                  </a:lnTo>
                  <a:lnTo>
                    <a:pt x="535" y="581"/>
                  </a:lnTo>
                  <a:lnTo>
                    <a:pt x="511" y="581"/>
                  </a:lnTo>
                  <a:lnTo>
                    <a:pt x="487" y="581"/>
                  </a:lnTo>
                  <a:lnTo>
                    <a:pt x="463" y="581"/>
                  </a:lnTo>
                  <a:lnTo>
                    <a:pt x="439" y="581"/>
                  </a:lnTo>
                  <a:lnTo>
                    <a:pt x="407" y="581"/>
                  </a:lnTo>
                  <a:lnTo>
                    <a:pt x="391" y="581"/>
                  </a:lnTo>
                  <a:lnTo>
                    <a:pt x="367" y="581"/>
                  </a:lnTo>
                  <a:lnTo>
                    <a:pt x="351" y="581"/>
                  </a:lnTo>
                  <a:lnTo>
                    <a:pt x="319" y="573"/>
                  </a:lnTo>
                  <a:lnTo>
                    <a:pt x="303" y="573"/>
                  </a:lnTo>
                  <a:lnTo>
                    <a:pt x="279" y="565"/>
                  </a:lnTo>
                  <a:lnTo>
                    <a:pt x="255" y="565"/>
                  </a:lnTo>
                  <a:lnTo>
                    <a:pt x="239" y="557"/>
                  </a:lnTo>
                  <a:lnTo>
                    <a:pt x="215" y="549"/>
                  </a:lnTo>
                  <a:lnTo>
                    <a:pt x="191" y="549"/>
                  </a:lnTo>
                  <a:lnTo>
                    <a:pt x="168" y="541"/>
                  </a:lnTo>
                  <a:lnTo>
                    <a:pt x="152" y="534"/>
                  </a:lnTo>
                  <a:lnTo>
                    <a:pt x="120" y="526"/>
                  </a:lnTo>
                  <a:lnTo>
                    <a:pt x="56" y="677"/>
                  </a:lnTo>
                  <a:lnTo>
                    <a:pt x="0" y="247"/>
                  </a:lnTo>
                  <a:lnTo>
                    <a:pt x="335" y="0"/>
                  </a:lnTo>
                  <a:close/>
                </a:path>
              </a:pathLst>
            </a:custGeom>
            <a:solidFill>
              <a:srgbClr val="FFFF00"/>
            </a:solidFill>
            <a:ln>
              <a:noFill/>
            </a:ln>
          </p:spPr>
          <p:txBody>
            <a:bodyPr anchorCtr="0" anchor="t"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302" name="Shape 302"/>
            <p:cNvSpPr/>
            <p:nvPr/>
          </p:nvSpPr>
          <p:spPr>
            <a:xfrm>
              <a:off x="2828925" y="3348037"/>
              <a:ext cx="1241425" cy="1163637"/>
            </a:xfrm>
            <a:custGeom>
              <a:pathLst>
                <a:path extrusionOk="0" h="733" w="782">
                  <a:moveTo>
                    <a:pt x="623" y="733"/>
                  </a:moveTo>
                  <a:lnTo>
                    <a:pt x="607" y="725"/>
                  </a:lnTo>
                  <a:lnTo>
                    <a:pt x="591" y="725"/>
                  </a:lnTo>
                  <a:lnTo>
                    <a:pt x="575" y="717"/>
                  </a:lnTo>
                  <a:lnTo>
                    <a:pt x="567" y="709"/>
                  </a:lnTo>
                  <a:lnTo>
                    <a:pt x="551" y="701"/>
                  </a:lnTo>
                  <a:lnTo>
                    <a:pt x="535" y="693"/>
                  </a:lnTo>
                  <a:lnTo>
                    <a:pt x="519" y="685"/>
                  </a:lnTo>
                  <a:lnTo>
                    <a:pt x="511" y="677"/>
                  </a:lnTo>
                  <a:lnTo>
                    <a:pt x="495" y="661"/>
                  </a:lnTo>
                  <a:lnTo>
                    <a:pt x="471" y="653"/>
                  </a:lnTo>
                  <a:lnTo>
                    <a:pt x="463" y="645"/>
                  </a:lnTo>
                  <a:lnTo>
                    <a:pt x="447" y="629"/>
                  </a:lnTo>
                  <a:lnTo>
                    <a:pt x="431" y="621"/>
                  </a:lnTo>
                  <a:lnTo>
                    <a:pt x="415" y="605"/>
                  </a:lnTo>
                  <a:lnTo>
                    <a:pt x="407" y="597"/>
                  </a:lnTo>
                  <a:lnTo>
                    <a:pt x="391" y="582"/>
                  </a:lnTo>
                  <a:lnTo>
                    <a:pt x="375" y="574"/>
                  </a:lnTo>
                  <a:lnTo>
                    <a:pt x="359" y="558"/>
                  </a:lnTo>
                  <a:lnTo>
                    <a:pt x="343" y="542"/>
                  </a:lnTo>
                  <a:lnTo>
                    <a:pt x="335" y="534"/>
                  </a:lnTo>
                  <a:lnTo>
                    <a:pt x="319" y="518"/>
                  </a:lnTo>
                  <a:lnTo>
                    <a:pt x="311" y="502"/>
                  </a:lnTo>
                  <a:lnTo>
                    <a:pt x="295" y="494"/>
                  </a:lnTo>
                  <a:lnTo>
                    <a:pt x="287" y="478"/>
                  </a:lnTo>
                  <a:lnTo>
                    <a:pt x="271" y="462"/>
                  </a:lnTo>
                  <a:lnTo>
                    <a:pt x="263" y="446"/>
                  </a:lnTo>
                  <a:lnTo>
                    <a:pt x="247" y="430"/>
                  </a:lnTo>
                  <a:lnTo>
                    <a:pt x="231" y="414"/>
                  </a:lnTo>
                  <a:lnTo>
                    <a:pt x="223" y="390"/>
                  </a:lnTo>
                  <a:lnTo>
                    <a:pt x="208" y="374"/>
                  </a:lnTo>
                  <a:lnTo>
                    <a:pt x="200" y="359"/>
                  </a:lnTo>
                  <a:lnTo>
                    <a:pt x="184" y="335"/>
                  </a:lnTo>
                  <a:lnTo>
                    <a:pt x="176" y="311"/>
                  </a:lnTo>
                  <a:lnTo>
                    <a:pt x="168" y="295"/>
                  </a:lnTo>
                  <a:lnTo>
                    <a:pt x="160" y="279"/>
                  </a:lnTo>
                  <a:lnTo>
                    <a:pt x="152" y="263"/>
                  </a:lnTo>
                  <a:lnTo>
                    <a:pt x="0" y="327"/>
                  </a:lnTo>
                  <a:lnTo>
                    <a:pt x="247" y="0"/>
                  </a:lnTo>
                  <a:lnTo>
                    <a:pt x="663" y="32"/>
                  </a:lnTo>
                  <a:lnTo>
                    <a:pt x="495" y="112"/>
                  </a:lnTo>
                  <a:lnTo>
                    <a:pt x="503" y="128"/>
                  </a:lnTo>
                  <a:lnTo>
                    <a:pt x="519" y="152"/>
                  </a:lnTo>
                  <a:lnTo>
                    <a:pt x="527" y="175"/>
                  </a:lnTo>
                  <a:lnTo>
                    <a:pt x="551" y="199"/>
                  </a:lnTo>
                  <a:lnTo>
                    <a:pt x="559" y="223"/>
                  </a:lnTo>
                  <a:lnTo>
                    <a:pt x="583" y="239"/>
                  </a:lnTo>
                  <a:lnTo>
                    <a:pt x="599" y="263"/>
                  </a:lnTo>
                  <a:lnTo>
                    <a:pt x="615" y="279"/>
                  </a:lnTo>
                  <a:lnTo>
                    <a:pt x="631" y="295"/>
                  </a:lnTo>
                  <a:lnTo>
                    <a:pt x="647" y="311"/>
                  </a:lnTo>
                  <a:lnTo>
                    <a:pt x="671" y="327"/>
                  </a:lnTo>
                  <a:lnTo>
                    <a:pt x="687" y="343"/>
                  </a:lnTo>
                  <a:lnTo>
                    <a:pt x="703" y="351"/>
                  </a:lnTo>
                  <a:lnTo>
                    <a:pt x="727" y="367"/>
                  </a:lnTo>
                  <a:lnTo>
                    <a:pt x="751" y="382"/>
                  </a:lnTo>
                  <a:lnTo>
                    <a:pt x="766" y="390"/>
                  </a:lnTo>
                  <a:lnTo>
                    <a:pt x="782" y="398"/>
                  </a:lnTo>
                  <a:lnTo>
                    <a:pt x="623" y="733"/>
                  </a:lnTo>
                  <a:close/>
                </a:path>
              </a:pathLst>
            </a:custGeom>
            <a:noFill/>
            <a:ln cap="flat" cmpd="sng" w="12700">
              <a:solidFill>
                <a:srgbClr val="000000"/>
              </a:solidFill>
              <a:prstDash val="solid"/>
              <a:round/>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303" name="Shape 303"/>
            <p:cNvSpPr/>
            <p:nvPr/>
          </p:nvSpPr>
          <p:spPr>
            <a:xfrm>
              <a:off x="3767137" y="3752850"/>
              <a:ext cx="1330325" cy="1074736"/>
            </a:xfrm>
            <a:custGeom>
              <a:pathLst>
                <a:path extrusionOk="0" h="677" w="838">
                  <a:moveTo>
                    <a:pt x="335" y="0"/>
                  </a:moveTo>
                  <a:lnTo>
                    <a:pt x="263" y="175"/>
                  </a:lnTo>
                  <a:lnTo>
                    <a:pt x="279" y="183"/>
                  </a:lnTo>
                  <a:lnTo>
                    <a:pt x="295" y="183"/>
                  </a:lnTo>
                  <a:lnTo>
                    <a:pt x="311" y="191"/>
                  </a:lnTo>
                  <a:lnTo>
                    <a:pt x="335" y="199"/>
                  </a:lnTo>
                  <a:lnTo>
                    <a:pt x="351" y="199"/>
                  </a:lnTo>
                  <a:lnTo>
                    <a:pt x="375" y="207"/>
                  </a:lnTo>
                  <a:lnTo>
                    <a:pt x="391" y="207"/>
                  </a:lnTo>
                  <a:lnTo>
                    <a:pt x="415" y="207"/>
                  </a:lnTo>
                  <a:lnTo>
                    <a:pt x="439" y="215"/>
                  </a:lnTo>
                  <a:lnTo>
                    <a:pt x="487" y="215"/>
                  </a:lnTo>
                  <a:lnTo>
                    <a:pt x="503" y="207"/>
                  </a:lnTo>
                  <a:lnTo>
                    <a:pt x="527" y="207"/>
                  </a:lnTo>
                  <a:lnTo>
                    <a:pt x="551" y="207"/>
                  </a:lnTo>
                  <a:lnTo>
                    <a:pt x="567" y="199"/>
                  </a:lnTo>
                  <a:lnTo>
                    <a:pt x="591" y="199"/>
                  </a:lnTo>
                  <a:lnTo>
                    <a:pt x="615" y="191"/>
                  </a:lnTo>
                  <a:lnTo>
                    <a:pt x="639" y="183"/>
                  </a:lnTo>
                  <a:lnTo>
                    <a:pt x="838" y="510"/>
                  </a:lnTo>
                  <a:lnTo>
                    <a:pt x="822" y="518"/>
                  </a:lnTo>
                  <a:lnTo>
                    <a:pt x="798" y="526"/>
                  </a:lnTo>
                  <a:lnTo>
                    <a:pt x="782" y="534"/>
                  </a:lnTo>
                  <a:lnTo>
                    <a:pt x="766" y="541"/>
                  </a:lnTo>
                  <a:lnTo>
                    <a:pt x="750" y="541"/>
                  </a:lnTo>
                  <a:lnTo>
                    <a:pt x="734" y="549"/>
                  </a:lnTo>
                  <a:lnTo>
                    <a:pt x="719" y="549"/>
                  </a:lnTo>
                  <a:lnTo>
                    <a:pt x="703" y="557"/>
                  </a:lnTo>
                  <a:lnTo>
                    <a:pt x="679" y="557"/>
                  </a:lnTo>
                  <a:lnTo>
                    <a:pt x="663" y="565"/>
                  </a:lnTo>
                  <a:lnTo>
                    <a:pt x="639" y="565"/>
                  </a:lnTo>
                  <a:lnTo>
                    <a:pt x="623" y="573"/>
                  </a:lnTo>
                  <a:lnTo>
                    <a:pt x="599" y="573"/>
                  </a:lnTo>
                  <a:lnTo>
                    <a:pt x="583" y="581"/>
                  </a:lnTo>
                  <a:lnTo>
                    <a:pt x="559" y="581"/>
                  </a:lnTo>
                  <a:lnTo>
                    <a:pt x="535" y="581"/>
                  </a:lnTo>
                  <a:lnTo>
                    <a:pt x="511" y="581"/>
                  </a:lnTo>
                  <a:lnTo>
                    <a:pt x="487" y="581"/>
                  </a:lnTo>
                  <a:lnTo>
                    <a:pt x="463" y="581"/>
                  </a:lnTo>
                  <a:lnTo>
                    <a:pt x="439" y="581"/>
                  </a:lnTo>
                  <a:lnTo>
                    <a:pt x="407" y="581"/>
                  </a:lnTo>
                  <a:lnTo>
                    <a:pt x="391" y="581"/>
                  </a:lnTo>
                  <a:lnTo>
                    <a:pt x="367" y="581"/>
                  </a:lnTo>
                  <a:lnTo>
                    <a:pt x="351" y="581"/>
                  </a:lnTo>
                  <a:lnTo>
                    <a:pt x="319" y="573"/>
                  </a:lnTo>
                  <a:lnTo>
                    <a:pt x="303" y="573"/>
                  </a:lnTo>
                  <a:lnTo>
                    <a:pt x="279" y="565"/>
                  </a:lnTo>
                  <a:lnTo>
                    <a:pt x="255" y="565"/>
                  </a:lnTo>
                  <a:lnTo>
                    <a:pt x="239" y="557"/>
                  </a:lnTo>
                  <a:lnTo>
                    <a:pt x="215" y="549"/>
                  </a:lnTo>
                  <a:lnTo>
                    <a:pt x="191" y="549"/>
                  </a:lnTo>
                  <a:lnTo>
                    <a:pt x="168" y="541"/>
                  </a:lnTo>
                  <a:lnTo>
                    <a:pt x="152" y="534"/>
                  </a:lnTo>
                  <a:lnTo>
                    <a:pt x="120" y="526"/>
                  </a:lnTo>
                  <a:lnTo>
                    <a:pt x="56" y="677"/>
                  </a:lnTo>
                  <a:lnTo>
                    <a:pt x="0" y="247"/>
                  </a:lnTo>
                  <a:lnTo>
                    <a:pt x="335" y="0"/>
                  </a:lnTo>
                  <a:close/>
                </a:path>
              </a:pathLst>
            </a:custGeom>
            <a:noFill/>
            <a:ln cap="flat" cmpd="sng" w="12700">
              <a:solidFill>
                <a:srgbClr val="000000"/>
              </a:solidFill>
              <a:prstDash val="solid"/>
              <a:round/>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304" name="Shape 304"/>
            <p:cNvSpPr/>
            <p:nvPr/>
          </p:nvSpPr>
          <p:spPr>
            <a:xfrm>
              <a:off x="4737100" y="3557587"/>
              <a:ext cx="1165225" cy="1162050"/>
            </a:xfrm>
            <a:custGeom>
              <a:pathLst>
                <a:path extrusionOk="0" h="732" w="734">
                  <a:moveTo>
                    <a:pt x="734" y="159"/>
                  </a:moveTo>
                  <a:lnTo>
                    <a:pt x="726" y="175"/>
                  </a:lnTo>
                  <a:lnTo>
                    <a:pt x="718" y="183"/>
                  </a:lnTo>
                  <a:lnTo>
                    <a:pt x="710" y="199"/>
                  </a:lnTo>
                  <a:lnTo>
                    <a:pt x="702" y="215"/>
                  </a:lnTo>
                  <a:lnTo>
                    <a:pt x="694" y="223"/>
                  </a:lnTo>
                  <a:lnTo>
                    <a:pt x="686" y="239"/>
                  </a:lnTo>
                  <a:lnTo>
                    <a:pt x="678" y="254"/>
                  </a:lnTo>
                  <a:lnTo>
                    <a:pt x="671" y="270"/>
                  </a:lnTo>
                  <a:lnTo>
                    <a:pt x="663" y="286"/>
                  </a:lnTo>
                  <a:lnTo>
                    <a:pt x="647" y="302"/>
                  </a:lnTo>
                  <a:lnTo>
                    <a:pt x="639" y="310"/>
                  </a:lnTo>
                  <a:lnTo>
                    <a:pt x="631" y="326"/>
                  </a:lnTo>
                  <a:lnTo>
                    <a:pt x="615" y="342"/>
                  </a:lnTo>
                  <a:lnTo>
                    <a:pt x="607" y="358"/>
                  </a:lnTo>
                  <a:lnTo>
                    <a:pt x="591" y="374"/>
                  </a:lnTo>
                  <a:lnTo>
                    <a:pt x="583" y="390"/>
                  </a:lnTo>
                  <a:lnTo>
                    <a:pt x="567" y="398"/>
                  </a:lnTo>
                  <a:lnTo>
                    <a:pt x="551" y="414"/>
                  </a:lnTo>
                  <a:lnTo>
                    <a:pt x="543" y="430"/>
                  </a:lnTo>
                  <a:lnTo>
                    <a:pt x="527" y="438"/>
                  </a:lnTo>
                  <a:lnTo>
                    <a:pt x="511" y="453"/>
                  </a:lnTo>
                  <a:lnTo>
                    <a:pt x="503" y="461"/>
                  </a:lnTo>
                  <a:lnTo>
                    <a:pt x="487" y="477"/>
                  </a:lnTo>
                  <a:lnTo>
                    <a:pt x="471" y="485"/>
                  </a:lnTo>
                  <a:lnTo>
                    <a:pt x="455" y="501"/>
                  </a:lnTo>
                  <a:lnTo>
                    <a:pt x="439" y="509"/>
                  </a:lnTo>
                  <a:lnTo>
                    <a:pt x="423" y="525"/>
                  </a:lnTo>
                  <a:lnTo>
                    <a:pt x="407" y="541"/>
                  </a:lnTo>
                  <a:lnTo>
                    <a:pt x="391" y="549"/>
                  </a:lnTo>
                  <a:lnTo>
                    <a:pt x="367" y="565"/>
                  </a:lnTo>
                  <a:lnTo>
                    <a:pt x="351" y="573"/>
                  </a:lnTo>
                  <a:lnTo>
                    <a:pt x="327" y="589"/>
                  </a:lnTo>
                  <a:lnTo>
                    <a:pt x="431" y="732"/>
                  </a:lnTo>
                  <a:lnTo>
                    <a:pt x="32" y="549"/>
                  </a:lnTo>
                  <a:lnTo>
                    <a:pt x="0" y="191"/>
                  </a:lnTo>
                  <a:lnTo>
                    <a:pt x="80" y="294"/>
                  </a:lnTo>
                  <a:lnTo>
                    <a:pt x="104" y="286"/>
                  </a:lnTo>
                  <a:lnTo>
                    <a:pt x="119" y="270"/>
                  </a:lnTo>
                  <a:lnTo>
                    <a:pt x="143" y="262"/>
                  </a:lnTo>
                  <a:lnTo>
                    <a:pt x="167" y="246"/>
                  </a:lnTo>
                  <a:lnTo>
                    <a:pt x="191" y="231"/>
                  </a:lnTo>
                  <a:lnTo>
                    <a:pt x="215" y="215"/>
                  </a:lnTo>
                  <a:lnTo>
                    <a:pt x="239" y="199"/>
                  </a:lnTo>
                  <a:lnTo>
                    <a:pt x="255" y="183"/>
                  </a:lnTo>
                  <a:lnTo>
                    <a:pt x="271" y="167"/>
                  </a:lnTo>
                  <a:lnTo>
                    <a:pt x="287" y="143"/>
                  </a:lnTo>
                  <a:lnTo>
                    <a:pt x="303" y="127"/>
                  </a:lnTo>
                  <a:lnTo>
                    <a:pt x="319" y="111"/>
                  </a:lnTo>
                  <a:lnTo>
                    <a:pt x="335" y="87"/>
                  </a:lnTo>
                  <a:lnTo>
                    <a:pt x="351" y="71"/>
                  </a:lnTo>
                  <a:lnTo>
                    <a:pt x="367" y="47"/>
                  </a:lnTo>
                  <a:lnTo>
                    <a:pt x="375" y="32"/>
                  </a:lnTo>
                  <a:lnTo>
                    <a:pt x="383" y="16"/>
                  </a:lnTo>
                  <a:lnTo>
                    <a:pt x="391" y="0"/>
                  </a:lnTo>
                  <a:lnTo>
                    <a:pt x="734" y="159"/>
                  </a:lnTo>
                  <a:close/>
                </a:path>
              </a:pathLst>
            </a:custGeom>
            <a:solidFill>
              <a:srgbClr val="008080"/>
            </a:solidFill>
            <a:ln>
              <a:noFill/>
            </a:ln>
          </p:spPr>
          <p:txBody>
            <a:bodyPr anchorCtr="0" anchor="t"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305" name="Shape 305"/>
            <p:cNvSpPr/>
            <p:nvPr/>
          </p:nvSpPr>
          <p:spPr>
            <a:xfrm>
              <a:off x="5129212" y="2508250"/>
              <a:ext cx="1065211" cy="1352550"/>
            </a:xfrm>
            <a:custGeom>
              <a:pathLst>
                <a:path extrusionOk="0" h="852" w="671">
                  <a:moveTo>
                    <a:pt x="0" y="541"/>
                  </a:moveTo>
                  <a:lnTo>
                    <a:pt x="168" y="605"/>
                  </a:lnTo>
                  <a:lnTo>
                    <a:pt x="176" y="589"/>
                  </a:lnTo>
                  <a:lnTo>
                    <a:pt x="184" y="565"/>
                  </a:lnTo>
                  <a:lnTo>
                    <a:pt x="184" y="549"/>
                  </a:lnTo>
                  <a:lnTo>
                    <a:pt x="192" y="533"/>
                  </a:lnTo>
                  <a:lnTo>
                    <a:pt x="200" y="509"/>
                  </a:lnTo>
                  <a:lnTo>
                    <a:pt x="200" y="485"/>
                  </a:lnTo>
                  <a:lnTo>
                    <a:pt x="208" y="470"/>
                  </a:lnTo>
                  <a:lnTo>
                    <a:pt x="208" y="446"/>
                  </a:lnTo>
                  <a:lnTo>
                    <a:pt x="208" y="430"/>
                  </a:lnTo>
                  <a:lnTo>
                    <a:pt x="208" y="406"/>
                  </a:lnTo>
                  <a:lnTo>
                    <a:pt x="208" y="358"/>
                  </a:lnTo>
                  <a:lnTo>
                    <a:pt x="208" y="334"/>
                  </a:lnTo>
                  <a:lnTo>
                    <a:pt x="208" y="318"/>
                  </a:lnTo>
                  <a:lnTo>
                    <a:pt x="208" y="294"/>
                  </a:lnTo>
                  <a:lnTo>
                    <a:pt x="200" y="271"/>
                  </a:lnTo>
                  <a:lnTo>
                    <a:pt x="200" y="255"/>
                  </a:lnTo>
                  <a:lnTo>
                    <a:pt x="192" y="231"/>
                  </a:lnTo>
                  <a:lnTo>
                    <a:pt x="184" y="207"/>
                  </a:lnTo>
                  <a:lnTo>
                    <a:pt x="511" y="0"/>
                  </a:lnTo>
                  <a:lnTo>
                    <a:pt x="519" y="24"/>
                  </a:lnTo>
                  <a:lnTo>
                    <a:pt x="527" y="40"/>
                  </a:lnTo>
                  <a:lnTo>
                    <a:pt x="535" y="56"/>
                  </a:lnTo>
                  <a:lnTo>
                    <a:pt x="543" y="79"/>
                  </a:lnTo>
                  <a:lnTo>
                    <a:pt x="543" y="95"/>
                  </a:lnTo>
                  <a:lnTo>
                    <a:pt x="551" y="111"/>
                  </a:lnTo>
                  <a:lnTo>
                    <a:pt x="551" y="127"/>
                  </a:lnTo>
                  <a:lnTo>
                    <a:pt x="559" y="143"/>
                  </a:lnTo>
                  <a:lnTo>
                    <a:pt x="559" y="159"/>
                  </a:lnTo>
                  <a:lnTo>
                    <a:pt x="567" y="183"/>
                  </a:lnTo>
                  <a:lnTo>
                    <a:pt x="567" y="199"/>
                  </a:lnTo>
                  <a:lnTo>
                    <a:pt x="575" y="223"/>
                  </a:lnTo>
                  <a:lnTo>
                    <a:pt x="575" y="239"/>
                  </a:lnTo>
                  <a:lnTo>
                    <a:pt x="583" y="263"/>
                  </a:lnTo>
                  <a:lnTo>
                    <a:pt x="583" y="286"/>
                  </a:lnTo>
                  <a:lnTo>
                    <a:pt x="583" y="310"/>
                  </a:lnTo>
                  <a:lnTo>
                    <a:pt x="583" y="334"/>
                  </a:lnTo>
                  <a:lnTo>
                    <a:pt x="583" y="350"/>
                  </a:lnTo>
                  <a:lnTo>
                    <a:pt x="583" y="374"/>
                  </a:lnTo>
                  <a:lnTo>
                    <a:pt x="583" y="406"/>
                  </a:lnTo>
                  <a:lnTo>
                    <a:pt x="583" y="430"/>
                  </a:lnTo>
                  <a:lnTo>
                    <a:pt x="583" y="454"/>
                  </a:lnTo>
                  <a:lnTo>
                    <a:pt x="583" y="470"/>
                  </a:lnTo>
                  <a:lnTo>
                    <a:pt x="583" y="493"/>
                  </a:lnTo>
                  <a:lnTo>
                    <a:pt x="575" y="517"/>
                  </a:lnTo>
                  <a:lnTo>
                    <a:pt x="575" y="541"/>
                  </a:lnTo>
                  <a:lnTo>
                    <a:pt x="567" y="565"/>
                  </a:lnTo>
                  <a:lnTo>
                    <a:pt x="567" y="589"/>
                  </a:lnTo>
                  <a:lnTo>
                    <a:pt x="559" y="605"/>
                  </a:lnTo>
                  <a:lnTo>
                    <a:pt x="551" y="629"/>
                  </a:lnTo>
                  <a:lnTo>
                    <a:pt x="551" y="653"/>
                  </a:lnTo>
                  <a:lnTo>
                    <a:pt x="543" y="669"/>
                  </a:lnTo>
                  <a:lnTo>
                    <a:pt x="535" y="693"/>
                  </a:lnTo>
                  <a:lnTo>
                    <a:pt x="527" y="724"/>
                  </a:lnTo>
                  <a:lnTo>
                    <a:pt x="519" y="748"/>
                  </a:lnTo>
                  <a:lnTo>
                    <a:pt x="671" y="812"/>
                  </a:lnTo>
                  <a:lnTo>
                    <a:pt x="272" y="852"/>
                  </a:lnTo>
                  <a:lnTo>
                    <a:pt x="0" y="541"/>
                  </a:lnTo>
                  <a:close/>
                </a:path>
              </a:pathLst>
            </a:custGeom>
            <a:solidFill>
              <a:srgbClr val="0000FF"/>
            </a:solidFill>
            <a:ln>
              <a:noFill/>
            </a:ln>
          </p:spPr>
          <p:txBody>
            <a:bodyPr anchorCtr="0" anchor="t"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306" name="Shape 306"/>
            <p:cNvSpPr/>
            <p:nvPr/>
          </p:nvSpPr>
          <p:spPr>
            <a:xfrm>
              <a:off x="4730750" y="3551237"/>
              <a:ext cx="1165225" cy="1162050"/>
            </a:xfrm>
            <a:custGeom>
              <a:pathLst>
                <a:path extrusionOk="0" h="732" w="734">
                  <a:moveTo>
                    <a:pt x="734" y="159"/>
                  </a:moveTo>
                  <a:lnTo>
                    <a:pt x="726" y="175"/>
                  </a:lnTo>
                  <a:lnTo>
                    <a:pt x="718" y="183"/>
                  </a:lnTo>
                  <a:lnTo>
                    <a:pt x="710" y="199"/>
                  </a:lnTo>
                  <a:lnTo>
                    <a:pt x="702" y="215"/>
                  </a:lnTo>
                  <a:lnTo>
                    <a:pt x="694" y="223"/>
                  </a:lnTo>
                  <a:lnTo>
                    <a:pt x="686" y="239"/>
                  </a:lnTo>
                  <a:lnTo>
                    <a:pt x="678" y="254"/>
                  </a:lnTo>
                  <a:lnTo>
                    <a:pt x="671" y="270"/>
                  </a:lnTo>
                  <a:lnTo>
                    <a:pt x="663" y="286"/>
                  </a:lnTo>
                  <a:lnTo>
                    <a:pt x="647" y="302"/>
                  </a:lnTo>
                  <a:lnTo>
                    <a:pt x="639" y="310"/>
                  </a:lnTo>
                  <a:lnTo>
                    <a:pt x="631" y="326"/>
                  </a:lnTo>
                  <a:lnTo>
                    <a:pt x="615" y="342"/>
                  </a:lnTo>
                  <a:lnTo>
                    <a:pt x="607" y="358"/>
                  </a:lnTo>
                  <a:lnTo>
                    <a:pt x="591" y="374"/>
                  </a:lnTo>
                  <a:lnTo>
                    <a:pt x="583" y="390"/>
                  </a:lnTo>
                  <a:lnTo>
                    <a:pt x="567" y="398"/>
                  </a:lnTo>
                  <a:lnTo>
                    <a:pt x="551" y="414"/>
                  </a:lnTo>
                  <a:lnTo>
                    <a:pt x="543" y="430"/>
                  </a:lnTo>
                  <a:lnTo>
                    <a:pt x="527" y="438"/>
                  </a:lnTo>
                  <a:lnTo>
                    <a:pt x="511" y="454"/>
                  </a:lnTo>
                  <a:lnTo>
                    <a:pt x="503" y="461"/>
                  </a:lnTo>
                  <a:lnTo>
                    <a:pt x="487" y="477"/>
                  </a:lnTo>
                  <a:lnTo>
                    <a:pt x="471" y="485"/>
                  </a:lnTo>
                  <a:lnTo>
                    <a:pt x="455" y="501"/>
                  </a:lnTo>
                  <a:lnTo>
                    <a:pt x="439" y="509"/>
                  </a:lnTo>
                  <a:lnTo>
                    <a:pt x="423" y="525"/>
                  </a:lnTo>
                  <a:lnTo>
                    <a:pt x="407" y="541"/>
                  </a:lnTo>
                  <a:lnTo>
                    <a:pt x="391" y="549"/>
                  </a:lnTo>
                  <a:lnTo>
                    <a:pt x="367" y="565"/>
                  </a:lnTo>
                  <a:lnTo>
                    <a:pt x="351" y="573"/>
                  </a:lnTo>
                  <a:lnTo>
                    <a:pt x="327" y="589"/>
                  </a:lnTo>
                  <a:lnTo>
                    <a:pt x="431" y="732"/>
                  </a:lnTo>
                  <a:lnTo>
                    <a:pt x="32" y="549"/>
                  </a:lnTo>
                  <a:lnTo>
                    <a:pt x="0" y="191"/>
                  </a:lnTo>
                  <a:lnTo>
                    <a:pt x="80" y="294"/>
                  </a:lnTo>
                  <a:lnTo>
                    <a:pt x="104" y="286"/>
                  </a:lnTo>
                  <a:lnTo>
                    <a:pt x="120" y="270"/>
                  </a:lnTo>
                  <a:lnTo>
                    <a:pt x="143" y="262"/>
                  </a:lnTo>
                  <a:lnTo>
                    <a:pt x="167" y="246"/>
                  </a:lnTo>
                  <a:lnTo>
                    <a:pt x="191" y="231"/>
                  </a:lnTo>
                  <a:lnTo>
                    <a:pt x="215" y="215"/>
                  </a:lnTo>
                  <a:lnTo>
                    <a:pt x="239" y="199"/>
                  </a:lnTo>
                  <a:lnTo>
                    <a:pt x="255" y="183"/>
                  </a:lnTo>
                  <a:lnTo>
                    <a:pt x="271" y="167"/>
                  </a:lnTo>
                  <a:lnTo>
                    <a:pt x="287" y="143"/>
                  </a:lnTo>
                  <a:lnTo>
                    <a:pt x="303" y="127"/>
                  </a:lnTo>
                  <a:lnTo>
                    <a:pt x="319" y="111"/>
                  </a:lnTo>
                  <a:lnTo>
                    <a:pt x="335" y="87"/>
                  </a:lnTo>
                  <a:lnTo>
                    <a:pt x="351" y="71"/>
                  </a:lnTo>
                  <a:lnTo>
                    <a:pt x="367" y="47"/>
                  </a:lnTo>
                  <a:lnTo>
                    <a:pt x="375" y="32"/>
                  </a:lnTo>
                  <a:lnTo>
                    <a:pt x="383" y="16"/>
                  </a:lnTo>
                  <a:lnTo>
                    <a:pt x="391" y="0"/>
                  </a:lnTo>
                  <a:lnTo>
                    <a:pt x="734" y="159"/>
                  </a:lnTo>
                  <a:close/>
                </a:path>
              </a:pathLst>
            </a:custGeom>
            <a:noFill/>
            <a:ln cap="flat" cmpd="sng" w="12700">
              <a:solidFill>
                <a:srgbClr val="000000"/>
              </a:solidFill>
              <a:prstDash val="solid"/>
              <a:round/>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307" name="Shape 307"/>
            <p:cNvSpPr/>
            <p:nvPr/>
          </p:nvSpPr>
          <p:spPr>
            <a:xfrm>
              <a:off x="5122862" y="2501900"/>
              <a:ext cx="1065211" cy="1352550"/>
            </a:xfrm>
            <a:custGeom>
              <a:pathLst>
                <a:path extrusionOk="0" h="852" w="671">
                  <a:moveTo>
                    <a:pt x="0" y="541"/>
                  </a:moveTo>
                  <a:lnTo>
                    <a:pt x="168" y="605"/>
                  </a:lnTo>
                  <a:lnTo>
                    <a:pt x="176" y="589"/>
                  </a:lnTo>
                  <a:lnTo>
                    <a:pt x="184" y="565"/>
                  </a:lnTo>
                  <a:lnTo>
                    <a:pt x="184" y="549"/>
                  </a:lnTo>
                  <a:lnTo>
                    <a:pt x="192" y="533"/>
                  </a:lnTo>
                  <a:lnTo>
                    <a:pt x="200" y="509"/>
                  </a:lnTo>
                  <a:lnTo>
                    <a:pt x="200" y="486"/>
                  </a:lnTo>
                  <a:lnTo>
                    <a:pt x="208" y="470"/>
                  </a:lnTo>
                  <a:lnTo>
                    <a:pt x="208" y="446"/>
                  </a:lnTo>
                  <a:lnTo>
                    <a:pt x="208" y="430"/>
                  </a:lnTo>
                  <a:lnTo>
                    <a:pt x="208" y="406"/>
                  </a:lnTo>
                  <a:lnTo>
                    <a:pt x="208" y="358"/>
                  </a:lnTo>
                  <a:lnTo>
                    <a:pt x="208" y="334"/>
                  </a:lnTo>
                  <a:lnTo>
                    <a:pt x="208" y="318"/>
                  </a:lnTo>
                  <a:lnTo>
                    <a:pt x="208" y="294"/>
                  </a:lnTo>
                  <a:lnTo>
                    <a:pt x="200" y="271"/>
                  </a:lnTo>
                  <a:lnTo>
                    <a:pt x="200" y="255"/>
                  </a:lnTo>
                  <a:lnTo>
                    <a:pt x="192" y="231"/>
                  </a:lnTo>
                  <a:lnTo>
                    <a:pt x="184" y="207"/>
                  </a:lnTo>
                  <a:lnTo>
                    <a:pt x="511" y="0"/>
                  </a:lnTo>
                  <a:lnTo>
                    <a:pt x="519" y="24"/>
                  </a:lnTo>
                  <a:lnTo>
                    <a:pt x="527" y="40"/>
                  </a:lnTo>
                  <a:lnTo>
                    <a:pt x="535" y="56"/>
                  </a:lnTo>
                  <a:lnTo>
                    <a:pt x="543" y="79"/>
                  </a:lnTo>
                  <a:lnTo>
                    <a:pt x="543" y="95"/>
                  </a:lnTo>
                  <a:lnTo>
                    <a:pt x="551" y="111"/>
                  </a:lnTo>
                  <a:lnTo>
                    <a:pt x="551" y="127"/>
                  </a:lnTo>
                  <a:lnTo>
                    <a:pt x="559" y="143"/>
                  </a:lnTo>
                  <a:lnTo>
                    <a:pt x="559" y="159"/>
                  </a:lnTo>
                  <a:lnTo>
                    <a:pt x="567" y="183"/>
                  </a:lnTo>
                  <a:lnTo>
                    <a:pt x="567" y="199"/>
                  </a:lnTo>
                  <a:lnTo>
                    <a:pt x="575" y="223"/>
                  </a:lnTo>
                  <a:lnTo>
                    <a:pt x="575" y="239"/>
                  </a:lnTo>
                  <a:lnTo>
                    <a:pt x="583" y="263"/>
                  </a:lnTo>
                  <a:lnTo>
                    <a:pt x="583" y="286"/>
                  </a:lnTo>
                  <a:lnTo>
                    <a:pt x="583" y="310"/>
                  </a:lnTo>
                  <a:lnTo>
                    <a:pt x="583" y="334"/>
                  </a:lnTo>
                  <a:lnTo>
                    <a:pt x="583" y="350"/>
                  </a:lnTo>
                  <a:lnTo>
                    <a:pt x="583" y="374"/>
                  </a:lnTo>
                  <a:lnTo>
                    <a:pt x="583" y="406"/>
                  </a:lnTo>
                  <a:lnTo>
                    <a:pt x="583" y="430"/>
                  </a:lnTo>
                  <a:lnTo>
                    <a:pt x="583" y="454"/>
                  </a:lnTo>
                  <a:lnTo>
                    <a:pt x="583" y="470"/>
                  </a:lnTo>
                  <a:lnTo>
                    <a:pt x="583" y="493"/>
                  </a:lnTo>
                  <a:lnTo>
                    <a:pt x="575" y="517"/>
                  </a:lnTo>
                  <a:lnTo>
                    <a:pt x="575" y="541"/>
                  </a:lnTo>
                  <a:lnTo>
                    <a:pt x="567" y="565"/>
                  </a:lnTo>
                  <a:lnTo>
                    <a:pt x="567" y="589"/>
                  </a:lnTo>
                  <a:lnTo>
                    <a:pt x="559" y="605"/>
                  </a:lnTo>
                  <a:lnTo>
                    <a:pt x="551" y="629"/>
                  </a:lnTo>
                  <a:lnTo>
                    <a:pt x="551" y="653"/>
                  </a:lnTo>
                  <a:lnTo>
                    <a:pt x="543" y="669"/>
                  </a:lnTo>
                  <a:lnTo>
                    <a:pt x="535" y="693"/>
                  </a:lnTo>
                  <a:lnTo>
                    <a:pt x="527" y="724"/>
                  </a:lnTo>
                  <a:lnTo>
                    <a:pt x="519" y="748"/>
                  </a:lnTo>
                  <a:lnTo>
                    <a:pt x="671" y="812"/>
                  </a:lnTo>
                  <a:lnTo>
                    <a:pt x="272" y="852"/>
                  </a:lnTo>
                  <a:lnTo>
                    <a:pt x="0" y="541"/>
                  </a:lnTo>
                  <a:close/>
                </a:path>
              </a:pathLst>
            </a:custGeom>
            <a:noFill/>
            <a:ln cap="flat" cmpd="sng" w="12700">
              <a:solidFill>
                <a:srgbClr val="000000"/>
              </a:solidFill>
              <a:prstDash val="solid"/>
              <a:round/>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308" name="Shape 308"/>
            <p:cNvSpPr/>
            <p:nvPr/>
          </p:nvSpPr>
          <p:spPr>
            <a:xfrm>
              <a:off x="4926012" y="1724025"/>
              <a:ext cx="1255711" cy="1201736"/>
            </a:xfrm>
            <a:custGeom>
              <a:pathLst>
                <a:path extrusionOk="0" h="757" w="791">
                  <a:moveTo>
                    <a:pt x="160" y="0"/>
                  </a:moveTo>
                  <a:lnTo>
                    <a:pt x="176" y="8"/>
                  </a:lnTo>
                  <a:lnTo>
                    <a:pt x="192" y="16"/>
                  </a:lnTo>
                  <a:lnTo>
                    <a:pt x="208" y="24"/>
                  </a:lnTo>
                  <a:lnTo>
                    <a:pt x="216" y="32"/>
                  </a:lnTo>
                  <a:lnTo>
                    <a:pt x="232" y="40"/>
                  </a:lnTo>
                  <a:lnTo>
                    <a:pt x="248" y="48"/>
                  </a:lnTo>
                  <a:lnTo>
                    <a:pt x="256" y="56"/>
                  </a:lnTo>
                  <a:lnTo>
                    <a:pt x="272" y="64"/>
                  </a:lnTo>
                  <a:lnTo>
                    <a:pt x="288" y="72"/>
                  </a:lnTo>
                  <a:lnTo>
                    <a:pt x="304" y="88"/>
                  </a:lnTo>
                  <a:lnTo>
                    <a:pt x="320" y="96"/>
                  </a:lnTo>
                  <a:lnTo>
                    <a:pt x="328" y="104"/>
                  </a:lnTo>
                  <a:lnTo>
                    <a:pt x="344" y="120"/>
                  </a:lnTo>
                  <a:lnTo>
                    <a:pt x="360" y="128"/>
                  </a:lnTo>
                  <a:lnTo>
                    <a:pt x="376" y="143"/>
                  </a:lnTo>
                  <a:lnTo>
                    <a:pt x="392" y="151"/>
                  </a:lnTo>
                  <a:lnTo>
                    <a:pt x="408" y="167"/>
                  </a:lnTo>
                  <a:lnTo>
                    <a:pt x="424" y="183"/>
                  </a:lnTo>
                  <a:lnTo>
                    <a:pt x="432" y="191"/>
                  </a:lnTo>
                  <a:lnTo>
                    <a:pt x="448" y="207"/>
                  </a:lnTo>
                  <a:lnTo>
                    <a:pt x="464" y="223"/>
                  </a:lnTo>
                  <a:lnTo>
                    <a:pt x="472" y="231"/>
                  </a:lnTo>
                  <a:lnTo>
                    <a:pt x="480" y="247"/>
                  </a:lnTo>
                  <a:lnTo>
                    <a:pt x="496" y="263"/>
                  </a:lnTo>
                  <a:lnTo>
                    <a:pt x="512" y="279"/>
                  </a:lnTo>
                  <a:lnTo>
                    <a:pt x="520" y="295"/>
                  </a:lnTo>
                  <a:lnTo>
                    <a:pt x="528" y="311"/>
                  </a:lnTo>
                  <a:lnTo>
                    <a:pt x="544" y="327"/>
                  </a:lnTo>
                  <a:lnTo>
                    <a:pt x="559" y="343"/>
                  </a:lnTo>
                  <a:lnTo>
                    <a:pt x="567" y="366"/>
                  </a:lnTo>
                  <a:lnTo>
                    <a:pt x="583" y="382"/>
                  </a:lnTo>
                  <a:lnTo>
                    <a:pt x="591" y="406"/>
                  </a:lnTo>
                  <a:lnTo>
                    <a:pt x="607" y="422"/>
                  </a:lnTo>
                  <a:lnTo>
                    <a:pt x="615" y="446"/>
                  </a:lnTo>
                  <a:lnTo>
                    <a:pt x="623" y="462"/>
                  </a:lnTo>
                  <a:lnTo>
                    <a:pt x="631" y="478"/>
                  </a:lnTo>
                  <a:lnTo>
                    <a:pt x="639" y="494"/>
                  </a:lnTo>
                  <a:lnTo>
                    <a:pt x="791" y="430"/>
                  </a:lnTo>
                  <a:lnTo>
                    <a:pt x="552" y="757"/>
                  </a:lnTo>
                  <a:lnTo>
                    <a:pt x="112" y="701"/>
                  </a:lnTo>
                  <a:lnTo>
                    <a:pt x="288" y="629"/>
                  </a:lnTo>
                  <a:lnTo>
                    <a:pt x="280" y="613"/>
                  </a:lnTo>
                  <a:lnTo>
                    <a:pt x="264" y="589"/>
                  </a:lnTo>
                  <a:lnTo>
                    <a:pt x="248" y="565"/>
                  </a:lnTo>
                  <a:lnTo>
                    <a:pt x="232" y="542"/>
                  </a:lnTo>
                  <a:lnTo>
                    <a:pt x="216" y="518"/>
                  </a:lnTo>
                  <a:lnTo>
                    <a:pt x="200" y="502"/>
                  </a:lnTo>
                  <a:lnTo>
                    <a:pt x="184" y="478"/>
                  </a:lnTo>
                  <a:lnTo>
                    <a:pt x="168" y="462"/>
                  </a:lnTo>
                  <a:lnTo>
                    <a:pt x="152" y="446"/>
                  </a:lnTo>
                  <a:lnTo>
                    <a:pt x="128" y="430"/>
                  </a:lnTo>
                  <a:lnTo>
                    <a:pt x="112" y="414"/>
                  </a:lnTo>
                  <a:lnTo>
                    <a:pt x="96" y="398"/>
                  </a:lnTo>
                  <a:lnTo>
                    <a:pt x="72" y="382"/>
                  </a:lnTo>
                  <a:lnTo>
                    <a:pt x="56" y="374"/>
                  </a:lnTo>
                  <a:lnTo>
                    <a:pt x="32" y="358"/>
                  </a:lnTo>
                  <a:lnTo>
                    <a:pt x="16" y="351"/>
                  </a:lnTo>
                  <a:lnTo>
                    <a:pt x="0" y="343"/>
                  </a:lnTo>
                  <a:lnTo>
                    <a:pt x="160" y="0"/>
                  </a:lnTo>
                  <a:close/>
                </a:path>
              </a:pathLst>
            </a:custGeom>
            <a:solidFill>
              <a:srgbClr val="00FF00"/>
            </a:solidFill>
            <a:ln>
              <a:noFill/>
            </a:ln>
          </p:spPr>
          <p:txBody>
            <a:bodyPr anchorCtr="0" anchor="t"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309" name="Shape 309"/>
            <p:cNvSpPr/>
            <p:nvPr/>
          </p:nvSpPr>
          <p:spPr>
            <a:xfrm>
              <a:off x="4051300" y="1420812"/>
              <a:ext cx="1204911" cy="985837"/>
            </a:xfrm>
            <a:custGeom>
              <a:pathLst>
                <a:path extrusionOk="0" h="621" w="759">
                  <a:moveTo>
                    <a:pt x="408" y="621"/>
                  </a:moveTo>
                  <a:lnTo>
                    <a:pt x="456" y="494"/>
                  </a:lnTo>
                  <a:lnTo>
                    <a:pt x="440" y="494"/>
                  </a:lnTo>
                  <a:lnTo>
                    <a:pt x="424" y="486"/>
                  </a:lnTo>
                  <a:lnTo>
                    <a:pt x="400" y="486"/>
                  </a:lnTo>
                  <a:lnTo>
                    <a:pt x="376" y="478"/>
                  </a:lnTo>
                  <a:lnTo>
                    <a:pt x="360" y="478"/>
                  </a:lnTo>
                  <a:lnTo>
                    <a:pt x="336" y="478"/>
                  </a:lnTo>
                  <a:lnTo>
                    <a:pt x="312" y="470"/>
                  </a:lnTo>
                  <a:lnTo>
                    <a:pt x="272" y="470"/>
                  </a:lnTo>
                  <a:lnTo>
                    <a:pt x="248" y="478"/>
                  </a:lnTo>
                  <a:lnTo>
                    <a:pt x="224" y="478"/>
                  </a:lnTo>
                  <a:lnTo>
                    <a:pt x="208" y="478"/>
                  </a:lnTo>
                  <a:lnTo>
                    <a:pt x="184" y="486"/>
                  </a:lnTo>
                  <a:lnTo>
                    <a:pt x="160" y="486"/>
                  </a:lnTo>
                  <a:lnTo>
                    <a:pt x="136" y="494"/>
                  </a:lnTo>
                  <a:lnTo>
                    <a:pt x="120" y="502"/>
                  </a:lnTo>
                  <a:lnTo>
                    <a:pt x="176" y="247"/>
                  </a:lnTo>
                  <a:lnTo>
                    <a:pt x="0" y="143"/>
                  </a:lnTo>
                  <a:lnTo>
                    <a:pt x="8" y="143"/>
                  </a:lnTo>
                  <a:lnTo>
                    <a:pt x="24" y="135"/>
                  </a:lnTo>
                  <a:lnTo>
                    <a:pt x="40" y="127"/>
                  </a:lnTo>
                  <a:lnTo>
                    <a:pt x="56" y="127"/>
                  </a:lnTo>
                  <a:lnTo>
                    <a:pt x="72" y="120"/>
                  </a:lnTo>
                  <a:lnTo>
                    <a:pt x="88" y="120"/>
                  </a:lnTo>
                  <a:lnTo>
                    <a:pt x="112" y="112"/>
                  </a:lnTo>
                  <a:lnTo>
                    <a:pt x="128" y="112"/>
                  </a:lnTo>
                  <a:lnTo>
                    <a:pt x="152" y="104"/>
                  </a:lnTo>
                  <a:lnTo>
                    <a:pt x="168" y="104"/>
                  </a:lnTo>
                  <a:lnTo>
                    <a:pt x="192" y="104"/>
                  </a:lnTo>
                  <a:lnTo>
                    <a:pt x="216" y="104"/>
                  </a:lnTo>
                  <a:lnTo>
                    <a:pt x="240" y="96"/>
                  </a:lnTo>
                  <a:lnTo>
                    <a:pt x="264" y="96"/>
                  </a:lnTo>
                  <a:lnTo>
                    <a:pt x="288" y="96"/>
                  </a:lnTo>
                  <a:lnTo>
                    <a:pt x="320" y="96"/>
                  </a:lnTo>
                  <a:lnTo>
                    <a:pt x="344" y="104"/>
                  </a:lnTo>
                  <a:lnTo>
                    <a:pt x="360" y="104"/>
                  </a:lnTo>
                  <a:lnTo>
                    <a:pt x="384" y="104"/>
                  </a:lnTo>
                  <a:lnTo>
                    <a:pt x="408" y="104"/>
                  </a:lnTo>
                  <a:lnTo>
                    <a:pt x="432" y="112"/>
                  </a:lnTo>
                  <a:lnTo>
                    <a:pt x="448" y="112"/>
                  </a:lnTo>
                  <a:lnTo>
                    <a:pt x="472" y="120"/>
                  </a:lnTo>
                  <a:lnTo>
                    <a:pt x="496" y="120"/>
                  </a:lnTo>
                  <a:lnTo>
                    <a:pt x="520" y="127"/>
                  </a:lnTo>
                  <a:lnTo>
                    <a:pt x="544" y="135"/>
                  </a:lnTo>
                  <a:lnTo>
                    <a:pt x="559" y="135"/>
                  </a:lnTo>
                  <a:lnTo>
                    <a:pt x="583" y="143"/>
                  </a:lnTo>
                  <a:lnTo>
                    <a:pt x="607" y="151"/>
                  </a:lnTo>
                  <a:lnTo>
                    <a:pt x="671" y="0"/>
                  </a:lnTo>
                  <a:lnTo>
                    <a:pt x="759" y="422"/>
                  </a:lnTo>
                  <a:lnTo>
                    <a:pt x="408" y="621"/>
                  </a:lnTo>
                  <a:close/>
                </a:path>
              </a:pathLst>
            </a:custGeom>
            <a:solidFill>
              <a:srgbClr val="FF0000"/>
            </a:solidFill>
            <a:ln>
              <a:noFill/>
            </a:ln>
          </p:spPr>
          <p:txBody>
            <a:bodyPr anchorCtr="0" anchor="t"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310" name="Shape 310"/>
            <p:cNvSpPr/>
            <p:nvPr/>
          </p:nvSpPr>
          <p:spPr>
            <a:xfrm>
              <a:off x="4921250" y="1717675"/>
              <a:ext cx="1254125" cy="1201736"/>
            </a:xfrm>
            <a:custGeom>
              <a:pathLst>
                <a:path extrusionOk="0" h="757" w="790">
                  <a:moveTo>
                    <a:pt x="159" y="0"/>
                  </a:moveTo>
                  <a:lnTo>
                    <a:pt x="175" y="8"/>
                  </a:lnTo>
                  <a:lnTo>
                    <a:pt x="191" y="16"/>
                  </a:lnTo>
                  <a:lnTo>
                    <a:pt x="207" y="24"/>
                  </a:lnTo>
                  <a:lnTo>
                    <a:pt x="215" y="32"/>
                  </a:lnTo>
                  <a:lnTo>
                    <a:pt x="231" y="40"/>
                  </a:lnTo>
                  <a:lnTo>
                    <a:pt x="247" y="48"/>
                  </a:lnTo>
                  <a:lnTo>
                    <a:pt x="255" y="56"/>
                  </a:lnTo>
                  <a:lnTo>
                    <a:pt x="271" y="64"/>
                  </a:lnTo>
                  <a:lnTo>
                    <a:pt x="287" y="72"/>
                  </a:lnTo>
                  <a:lnTo>
                    <a:pt x="303" y="88"/>
                  </a:lnTo>
                  <a:lnTo>
                    <a:pt x="319" y="96"/>
                  </a:lnTo>
                  <a:lnTo>
                    <a:pt x="327" y="104"/>
                  </a:lnTo>
                  <a:lnTo>
                    <a:pt x="343" y="120"/>
                  </a:lnTo>
                  <a:lnTo>
                    <a:pt x="359" y="128"/>
                  </a:lnTo>
                  <a:lnTo>
                    <a:pt x="375" y="144"/>
                  </a:lnTo>
                  <a:lnTo>
                    <a:pt x="391" y="151"/>
                  </a:lnTo>
                  <a:lnTo>
                    <a:pt x="407" y="167"/>
                  </a:lnTo>
                  <a:lnTo>
                    <a:pt x="423" y="183"/>
                  </a:lnTo>
                  <a:lnTo>
                    <a:pt x="431" y="191"/>
                  </a:lnTo>
                  <a:lnTo>
                    <a:pt x="447" y="207"/>
                  </a:lnTo>
                  <a:lnTo>
                    <a:pt x="463" y="223"/>
                  </a:lnTo>
                  <a:lnTo>
                    <a:pt x="471" y="231"/>
                  </a:lnTo>
                  <a:lnTo>
                    <a:pt x="479" y="247"/>
                  </a:lnTo>
                  <a:lnTo>
                    <a:pt x="495" y="263"/>
                  </a:lnTo>
                  <a:lnTo>
                    <a:pt x="511" y="279"/>
                  </a:lnTo>
                  <a:lnTo>
                    <a:pt x="519" y="295"/>
                  </a:lnTo>
                  <a:lnTo>
                    <a:pt x="527" y="311"/>
                  </a:lnTo>
                  <a:lnTo>
                    <a:pt x="543" y="327"/>
                  </a:lnTo>
                  <a:lnTo>
                    <a:pt x="558" y="343"/>
                  </a:lnTo>
                  <a:lnTo>
                    <a:pt x="566" y="366"/>
                  </a:lnTo>
                  <a:lnTo>
                    <a:pt x="582" y="382"/>
                  </a:lnTo>
                  <a:lnTo>
                    <a:pt x="590" y="406"/>
                  </a:lnTo>
                  <a:lnTo>
                    <a:pt x="606" y="422"/>
                  </a:lnTo>
                  <a:lnTo>
                    <a:pt x="614" y="446"/>
                  </a:lnTo>
                  <a:lnTo>
                    <a:pt x="622" y="462"/>
                  </a:lnTo>
                  <a:lnTo>
                    <a:pt x="630" y="478"/>
                  </a:lnTo>
                  <a:lnTo>
                    <a:pt x="638" y="494"/>
                  </a:lnTo>
                  <a:lnTo>
                    <a:pt x="790" y="430"/>
                  </a:lnTo>
                  <a:lnTo>
                    <a:pt x="551" y="757"/>
                  </a:lnTo>
                  <a:lnTo>
                    <a:pt x="111" y="701"/>
                  </a:lnTo>
                  <a:lnTo>
                    <a:pt x="287" y="629"/>
                  </a:lnTo>
                  <a:lnTo>
                    <a:pt x="279" y="613"/>
                  </a:lnTo>
                  <a:lnTo>
                    <a:pt x="263" y="589"/>
                  </a:lnTo>
                  <a:lnTo>
                    <a:pt x="247" y="565"/>
                  </a:lnTo>
                  <a:lnTo>
                    <a:pt x="231" y="542"/>
                  </a:lnTo>
                  <a:lnTo>
                    <a:pt x="215" y="518"/>
                  </a:lnTo>
                  <a:lnTo>
                    <a:pt x="199" y="502"/>
                  </a:lnTo>
                  <a:lnTo>
                    <a:pt x="183" y="478"/>
                  </a:lnTo>
                  <a:lnTo>
                    <a:pt x="167" y="462"/>
                  </a:lnTo>
                  <a:lnTo>
                    <a:pt x="151" y="446"/>
                  </a:lnTo>
                  <a:lnTo>
                    <a:pt x="127" y="430"/>
                  </a:lnTo>
                  <a:lnTo>
                    <a:pt x="111" y="414"/>
                  </a:lnTo>
                  <a:lnTo>
                    <a:pt x="95" y="398"/>
                  </a:lnTo>
                  <a:lnTo>
                    <a:pt x="71" y="382"/>
                  </a:lnTo>
                  <a:lnTo>
                    <a:pt x="55" y="374"/>
                  </a:lnTo>
                  <a:lnTo>
                    <a:pt x="31" y="358"/>
                  </a:lnTo>
                  <a:lnTo>
                    <a:pt x="15" y="351"/>
                  </a:lnTo>
                  <a:lnTo>
                    <a:pt x="0" y="343"/>
                  </a:lnTo>
                  <a:lnTo>
                    <a:pt x="159" y="0"/>
                  </a:lnTo>
                  <a:close/>
                </a:path>
              </a:pathLst>
            </a:custGeom>
            <a:noFill/>
            <a:ln cap="flat" cmpd="sng" w="12700">
              <a:solidFill>
                <a:srgbClr val="000000"/>
              </a:solidFill>
              <a:prstDash val="solid"/>
              <a:round/>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311" name="Shape 311"/>
            <p:cNvSpPr/>
            <p:nvPr/>
          </p:nvSpPr>
          <p:spPr>
            <a:xfrm>
              <a:off x="4044950" y="1414462"/>
              <a:ext cx="1204911" cy="985837"/>
            </a:xfrm>
            <a:custGeom>
              <a:pathLst>
                <a:path extrusionOk="0" h="621" w="759">
                  <a:moveTo>
                    <a:pt x="408" y="621"/>
                  </a:moveTo>
                  <a:lnTo>
                    <a:pt x="456" y="494"/>
                  </a:lnTo>
                  <a:lnTo>
                    <a:pt x="440" y="494"/>
                  </a:lnTo>
                  <a:lnTo>
                    <a:pt x="424" y="486"/>
                  </a:lnTo>
                  <a:lnTo>
                    <a:pt x="400" y="486"/>
                  </a:lnTo>
                  <a:lnTo>
                    <a:pt x="376" y="478"/>
                  </a:lnTo>
                  <a:lnTo>
                    <a:pt x="360" y="478"/>
                  </a:lnTo>
                  <a:lnTo>
                    <a:pt x="336" y="478"/>
                  </a:lnTo>
                  <a:lnTo>
                    <a:pt x="312" y="470"/>
                  </a:lnTo>
                  <a:lnTo>
                    <a:pt x="272" y="470"/>
                  </a:lnTo>
                  <a:lnTo>
                    <a:pt x="248" y="478"/>
                  </a:lnTo>
                  <a:lnTo>
                    <a:pt x="224" y="478"/>
                  </a:lnTo>
                  <a:lnTo>
                    <a:pt x="208" y="478"/>
                  </a:lnTo>
                  <a:lnTo>
                    <a:pt x="184" y="486"/>
                  </a:lnTo>
                  <a:lnTo>
                    <a:pt x="160" y="486"/>
                  </a:lnTo>
                  <a:lnTo>
                    <a:pt x="136" y="494"/>
                  </a:lnTo>
                  <a:lnTo>
                    <a:pt x="120" y="502"/>
                  </a:lnTo>
                  <a:lnTo>
                    <a:pt x="176" y="247"/>
                  </a:lnTo>
                  <a:lnTo>
                    <a:pt x="0" y="143"/>
                  </a:lnTo>
                  <a:lnTo>
                    <a:pt x="8" y="143"/>
                  </a:lnTo>
                  <a:lnTo>
                    <a:pt x="24" y="135"/>
                  </a:lnTo>
                  <a:lnTo>
                    <a:pt x="40" y="127"/>
                  </a:lnTo>
                  <a:lnTo>
                    <a:pt x="56" y="127"/>
                  </a:lnTo>
                  <a:lnTo>
                    <a:pt x="72" y="120"/>
                  </a:lnTo>
                  <a:lnTo>
                    <a:pt x="88" y="120"/>
                  </a:lnTo>
                  <a:lnTo>
                    <a:pt x="112" y="112"/>
                  </a:lnTo>
                  <a:lnTo>
                    <a:pt x="128" y="112"/>
                  </a:lnTo>
                  <a:lnTo>
                    <a:pt x="152" y="104"/>
                  </a:lnTo>
                  <a:lnTo>
                    <a:pt x="168" y="104"/>
                  </a:lnTo>
                  <a:lnTo>
                    <a:pt x="192" y="104"/>
                  </a:lnTo>
                  <a:lnTo>
                    <a:pt x="216" y="104"/>
                  </a:lnTo>
                  <a:lnTo>
                    <a:pt x="240" y="96"/>
                  </a:lnTo>
                  <a:lnTo>
                    <a:pt x="264" y="96"/>
                  </a:lnTo>
                  <a:lnTo>
                    <a:pt x="288" y="96"/>
                  </a:lnTo>
                  <a:lnTo>
                    <a:pt x="320" y="96"/>
                  </a:lnTo>
                  <a:lnTo>
                    <a:pt x="344" y="104"/>
                  </a:lnTo>
                  <a:lnTo>
                    <a:pt x="360" y="104"/>
                  </a:lnTo>
                  <a:lnTo>
                    <a:pt x="384" y="104"/>
                  </a:lnTo>
                  <a:lnTo>
                    <a:pt x="408" y="104"/>
                  </a:lnTo>
                  <a:lnTo>
                    <a:pt x="432" y="112"/>
                  </a:lnTo>
                  <a:lnTo>
                    <a:pt x="448" y="112"/>
                  </a:lnTo>
                  <a:lnTo>
                    <a:pt x="472" y="120"/>
                  </a:lnTo>
                  <a:lnTo>
                    <a:pt x="496" y="120"/>
                  </a:lnTo>
                  <a:lnTo>
                    <a:pt x="520" y="127"/>
                  </a:lnTo>
                  <a:lnTo>
                    <a:pt x="544" y="135"/>
                  </a:lnTo>
                  <a:lnTo>
                    <a:pt x="559" y="135"/>
                  </a:lnTo>
                  <a:lnTo>
                    <a:pt x="583" y="143"/>
                  </a:lnTo>
                  <a:lnTo>
                    <a:pt x="607" y="151"/>
                  </a:lnTo>
                  <a:lnTo>
                    <a:pt x="671" y="0"/>
                  </a:lnTo>
                  <a:lnTo>
                    <a:pt x="759" y="422"/>
                  </a:lnTo>
                  <a:lnTo>
                    <a:pt x="408" y="621"/>
                  </a:lnTo>
                  <a:close/>
                </a:path>
              </a:pathLst>
            </a:custGeom>
            <a:noFill/>
            <a:ln cap="flat" cmpd="sng" w="12700">
              <a:solidFill>
                <a:srgbClr val="000000"/>
              </a:solidFill>
              <a:prstDash val="solid"/>
              <a:round/>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grpSp>
      <p:sp>
        <p:nvSpPr>
          <p:cNvPr id="312" name="Shape 312"/>
          <p:cNvSpPr txBox="1"/>
          <p:nvPr/>
        </p:nvSpPr>
        <p:spPr>
          <a:xfrm>
            <a:off x="2433636" y="2044700"/>
            <a:ext cx="1479550" cy="587374"/>
          </a:xfrm>
          <a:prstGeom prst="rect">
            <a:avLst/>
          </a:prstGeom>
          <a:noFill/>
          <a:ln>
            <a:noFill/>
          </a:ln>
        </p:spPr>
        <p:txBody>
          <a:bodyPr anchorCtr="0" anchor="t" bIns="45700" lIns="91425" rIns="91425" tIns="45700">
            <a:noAutofit/>
          </a:bodyPr>
          <a:lstStyle/>
          <a:p>
            <a:pPr indent="0" lvl="0" marL="0" marR="0" rtl="0" algn="ctr">
              <a:lnSpc>
                <a:spcPct val="90000"/>
              </a:lnSpc>
              <a:spcBef>
                <a:spcPts val="0"/>
              </a:spcBef>
              <a:spcAft>
                <a:spcPts val="0"/>
              </a:spcAft>
              <a:buClr>
                <a:schemeClr val="dk1"/>
              </a:buClr>
              <a:buSzPct val="25000"/>
              <a:buFont typeface="Helvetica Neue"/>
              <a:buNone/>
            </a:pPr>
            <a:r>
              <a:rPr b="1" i="0" lang="en-US" sz="1800" u="none" cap="none" strike="noStrike">
                <a:solidFill>
                  <a:schemeClr val="dk1"/>
                </a:solidFill>
                <a:latin typeface="Helvetica Neue"/>
                <a:ea typeface="Helvetica Neue"/>
                <a:cs typeface="Helvetica Neue"/>
                <a:sym typeface="Helvetica Neue"/>
              </a:rPr>
              <a:t>Forward</a:t>
            </a:r>
          </a:p>
          <a:p>
            <a:pPr indent="0" lvl="0" marL="0" marR="0" rtl="0" algn="ctr">
              <a:lnSpc>
                <a:spcPct val="90000"/>
              </a:lnSpc>
              <a:spcBef>
                <a:spcPts val="0"/>
              </a:spcBef>
              <a:spcAft>
                <a:spcPts val="0"/>
              </a:spcAft>
              <a:buClr>
                <a:schemeClr val="dk1"/>
              </a:buClr>
              <a:buSzPct val="25000"/>
              <a:buFont typeface="Helvetica Neue"/>
              <a:buNone/>
            </a:pPr>
            <a:r>
              <a:rPr b="1" i="0" lang="en-US" sz="1800" u="none" cap="none" strike="noStrike">
                <a:solidFill>
                  <a:schemeClr val="dk1"/>
                </a:solidFill>
                <a:latin typeface="Helvetica Neue"/>
                <a:ea typeface="Helvetica Neue"/>
                <a:cs typeface="Helvetica Neue"/>
                <a:sym typeface="Helvetica Neue"/>
              </a:rPr>
              <a:t>engineering</a:t>
            </a:r>
          </a:p>
        </p:txBody>
      </p:sp>
      <p:sp>
        <p:nvSpPr>
          <p:cNvPr id="313" name="Shape 313"/>
          <p:cNvSpPr txBox="1"/>
          <p:nvPr/>
        </p:nvSpPr>
        <p:spPr>
          <a:xfrm>
            <a:off x="1765300" y="3535362"/>
            <a:ext cx="1606550" cy="587374"/>
          </a:xfrm>
          <a:prstGeom prst="rect">
            <a:avLst/>
          </a:prstGeom>
          <a:noFill/>
          <a:ln>
            <a:noFill/>
          </a:ln>
        </p:spPr>
        <p:txBody>
          <a:bodyPr anchorCtr="0" anchor="t" bIns="45700" lIns="91425" rIns="91425" tIns="45700">
            <a:noAutofit/>
          </a:bodyPr>
          <a:lstStyle/>
          <a:p>
            <a:pPr indent="0" lvl="0" marL="0" marR="0" rtl="0" algn="ctr">
              <a:lnSpc>
                <a:spcPct val="90000"/>
              </a:lnSpc>
              <a:spcBef>
                <a:spcPts val="0"/>
              </a:spcBef>
              <a:spcAft>
                <a:spcPts val="0"/>
              </a:spcAft>
              <a:buClr>
                <a:schemeClr val="dk1"/>
              </a:buClr>
              <a:buSzPct val="25000"/>
              <a:buFont typeface="Helvetica Neue"/>
              <a:buNone/>
            </a:pPr>
            <a:r>
              <a:rPr b="1" i="0" lang="en-US" sz="1800" u="none" cap="none" strike="noStrike">
                <a:solidFill>
                  <a:schemeClr val="dk1"/>
                </a:solidFill>
                <a:latin typeface="Helvetica Neue"/>
                <a:ea typeface="Helvetica Neue"/>
                <a:cs typeface="Helvetica Neue"/>
                <a:sym typeface="Helvetica Neue"/>
              </a:rPr>
              <a:t>Data</a:t>
            </a:r>
          </a:p>
          <a:p>
            <a:pPr indent="0" lvl="0" marL="0" marR="0" rtl="0" algn="ctr">
              <a:lnSpc>
                <a:spcPct val="90000"/>
              </a:lnSpc>
              <a:spcBef>
                <a:spcPts val="0"/>
              </a:spcBef>
              <a:spcAft>
                <a:spcPts val="0"/>
              </a:spcAft>
              <a:buClr>
                <a:schemeClr val="dk1"/>
              </a:buClr>
              <a:buSzPct val="25000"/>
              <a:buFont typeface="Helvetica Neue"/>
              <a:buNone/>
            </a:pPr>
            <a:r>
              <a:rPr b="1" i="0" lang="en-US" sz="1800" u="none" cap="none" strike="noStrike">
                <a:solidFill>
                  <a:schemeClr val="dk1"/>
                </a:solidFill>
                <a:latin typeface="Helvetica Neue"/>
                <a:ea typeface="Helvetica Neue"/>
                <a:cs typeface="Helvetica Neue"/>
                <a:sym typeface="Helvetica Neue"/>
              </a:rPr>
              <a:t>restructuring</a:t>
            </a:r>
          </a:p>
        </p:txBody>
      </p:sp>
      <p:sp>
        <p:nvSpPr>
          <p:cNvPr id="314" name="Shape 314"/>
          <p:cNvSpPr txBox="1"/>
          <p:nvPr/>
        </p:nvSpPr>
        <p:spPr>
          <a:xfrm>
            <a:off x="2279650" y="5087937"/>
            <a:ext cx="1606550" cy="587374"/>
          </a:xfrm>
          <a:prstGeom prst="rect">
            <a:avLst/>
          </a:prstGeom>
          <a:noFill/>
          <a:ln>
            <a:noFill/>
          </a:ln>
        </p:spPr>
        <p:txBody>
          <a:bodyPr anchorCtr="0" anchor="t" bIns="45700" lIns="91425" rIns="91425" tIns="45700">
            <a:noAutofit/>
          </a:bodyPr>
          <a:lstStyle/>
          <a:p>
            <a:pPr indent="0" lvl="0" marL="0" marR="0" rtl="0" algn="ctr">
              <a:lnSpc>
                <a:spcPct val="90000"/>
              </a:lnSpc>
              <a:spcBef>
                <a:spcPts val="0"/>
              </a:spcBef>
              <a:spcAft>
                <a:spcPts val="0"/>
              </a:spcAft>
              <a:buClr>
                <a:schemeClr val="dk1"/>
              </a:buClr>
              <a:buSzPct val="25000"/>
              <a:buFont typeface="Helvetica Neue"/>
              <a:buNone/>
            </a:pPr>
            <a:r>
              <a:rPr b="1" i="0" lang="en-US" sz="1800" u="none" cap="none" strike="noStrike">
                <a:solidFill>
                  <a:schemeClr val="dk1"/>
                </a:solidFill>
                <a:latin typeface="Helvetica Neue"/>
                <a:ea typeface="Helvetica Neue"/>
                <a:cs typeface="Helvetica Neue"/>
                <a:sym typeface="Helvetica Neue"/>
              </a:rPr>
              <a:t>code</a:t>
            </a:r>
          </a:p>
          <a:p>
            <a:pPr indent="0" lvl="0" marL="0" marR="0" rtl="0" algn="ctr">
              <a:lnSpc>
                <a:spcPct val="90000"/>
              </a:lnSpc>
              <a:spcBef>
                <a:spcPts val="0"/>
              </a:spcBef>
              <a:spcAft>
                <a:spcPts val="0"/>
              </a:spcAft>
              <a:buClr>
                <a:schemeClr val="dk1"/>
              </a:buClr>
              <a:buSzPct val="25000"/>
              <a:buFont typeface="Helvetica Neue"/>
              <a:buNone/>
            </a:pPr>
            <a:r>
              <a:rPr b="1" i="0" lang="en-US" sz="1800" u="none" cap="none" strike="noStrike">
                <a:solidFill>
                  <a:schemeClr val="dk1"/>
                </a:solidFill>
                <a:latin typeface="Helvetica Neue"/>
                <a:ea typeface="Helvetica Neue"/>
                <a:cs typeface="Helvetica Neue"/>
                <a:sym typeface="Helvetica Neue"/>
              </a:rPr>
              <a:t>restructuring</a:t>
            </a:r>
          </a:p>
        </p:txBody>
      </p:sp>
      <p:sp>
        <p:nvSpPr>
          <p:cNvPr id="315" name="Shape 315"/>
          <p:cNvSpPr txBox="1"/>
          <p:nvPr/>
        </p:nvSpPr>
        <p:spPr>
          <a:xfrm>
            <a:off x="6373812" y="4976812"/>
            <a:ext cx="1479550" cy="587374"/>
          </a:xfrm>
          <a:prstGeom prst="rect">
            <a:avLst/>
          </a:prstGeom>
          <a:noFill/>
          <a:ln>
            <a:noFill/>
          </a:ln>
        </p:spPr>
        <p:txBody>
          <a:bodyPr anchorCtr="0" anchor="t" bIns="45700" lIns="91425" rIns="91425" tIns="45700">
            <a:noAutofit/>
          </a:bodyPr>
          <a:lstStyle/>
          <a:p>
            <a:pPr indent="0" lvl="0" marL="0" marR="0" rtl="0" algn="ctr">
              <a:lnSpc>
                <a:spcPct val="90000"/>
              </a:lnSpc>
              <a:spcBef>
                <a:spcPts val="0"/>
              </a:spcBef>
              <a:spcAft>
                <a:spcPts val="0"/>
              </a:spcAft>
              <a:buClr>
                <a:schemeClr val="dk1"/>
              </a:buClr>
              <a:buSzPct val="25000"/>
              <a:buFont typeface="Helvetica Neue"/>
              <a:buNone/>
            </a:pPr>
            <a:r>
              <a:rPr b="1" i="0" lang="en-US" sz="1800" u="none" cap="none" strike="noStrike">
                <a:solidFill>
                  <a:schemeClr val="dk1"/>
                </a:solidFill>
                <a:latin typeface="Helvetica Neue"/>
                <a:ea typeface="Helvetica Neue"/>
                <a:cs typeface="Helvetica Neue"/>
                <a:sym typeface="Helvetica Neue"/>
              </a:rPr>
              <a:t>reverse</a:t>
            </a:r>
          </a:p>
          <a:p>
            <a:pPr indent="0" lvl="0" marL="0" marR="0" rtl="0" algn="ctr">
              <a:lnSpc>
                <a:spcPct val="90000"/>
              </a:lnSpc>
              <a:spcBef>
                <a:spcPts val="0"/>
              </a:spcBef>
              <a:spcAft>
                <a:spcPts val="0"/>
              </a:spcAft>
              <a:buClr>
                <a:schemeClr val="dk1"/>
              </a:buClr>
              <a:buSzPct val="25000"/>
              <a:buFont typeface="Helvetica Neue"/>
              <a:buNone/>
            </a:pPr>
            <a:r>
              <a:rPr b="1" i="0" lang="en-US" sz="1800" u="none" cap="none" strike="noStrike">
                <a:solidFill>
                  <a:schemeClr val="dk1"/>
                </a:solidFill>
                <a:latin typeface="Helvetica Neue"/>
                <a:ea typeface="Helvetica Neue"/>
                <a:cs typeface="Helvetica Neue"/>
                <a:sym typeface="Helvetica Neue"/>
              </a:rPr>
              <a:t>engineering</a:t>
            </a:r>
          </a:p>
        </p:txBody>
      </p:sp>
      <p:sp>
        <p:nvSpPr>
          <p:cNvPr id="316" name="Shape 316"/>
          <p:cNvSpPr txBox="1"/>
          <p:nvPr/>
        </p:nvSpPr>
        <p:spPr>
          <a:xfrm>
            <a:off x="6723061" y="3556000"/>
            <a:ext cx="1606550" cy="587374"/>
          </a:xfrm>
          <a:prstGeom prst="rect">
            <a:avLst/>
          </a:prstGeom>
          <a:noFill/>
          <a:ln>
            <a:noFill/>
          </a:ln>
        </p:spPr>
        <p:txBody>
          <a:bodyPr anchorCtr="0" anchor="t" bIns="45700" lIns="91425" rIns="91425" tIns="45700">
            <a:noAutofit/>
          </a:bodyPr>
          <a:lstStyle/>
          <a:p>
            <a:pPr indent="0" lvl="0" marL="0" marR="0" rtl="0" algn="ctr">
              <a:lnSpc>
                <a:spcPct val="90000"/>
              </a:lnSpc>
              <a:spcBef>
                <a:spcPts val="0"/>
              </a:spcBef>
              <a:spcAft>
                <a:spcPts val="0"/>
              </a:spcAft>
              <a:buClr>
                <a:schemeClr val="dk1"/>
              </a:buClr>
              <a:buSzPct val="25000"/>
              <a:buFont typeface="Helvetica Neue"/>
              <a:buNone/>
            </a:pPr>
            <a:r>
              <a:rPr b="1" i="0" lang="en-US" sz="1800" u="none" cap="none" strike="noStrike">
                <a:solidFill>
                  <a:schemeClr val="dk1"/>
                </a:solidFill>
                <a:latin typeface="Helvetica Neue"/>
                <a:ea typeface="Helvetica Neue"/>
                <a:cs typeface="Helvetica Neue"/>
                <a:sym typeface="Helvetica Neue"/>
              </a:rPr>
              <a:t>document</a:t>
            </a:r>
          </a:p>
          <a:p>
            <a:pPr indent="0" lvl="0" marL="0" marR="0" rtl="0" algn="ctr">
              <a:lnSpc>
                <a:spcPct val="90000"/>
              </a:lnSpc>
              <a:spcBef>
                <a:spcPts val="0"/>
              </a:spcBef>
              <a:spcAft>
                <a:spcPts val="0"/>
              </a:spcAft>
              <a:buClr>
                <a:schemeClr val="dk1"/>
              </a:buClr>
              <a:buSzPct val="25000"/>
              <a:buFont typeface="Helvetica Neue"/>
              <a:buNone/>
            </a:pPr>
            <a:r>
              <a:rPr b="1" i="0" lang="en-US" sz="1800" u="none" cap="none" strike="noStrike">
                <a:solidFill>
                  <a:schemeClr val="dk1"/>
                </a:solidFill>
                <a:latin typeface="Helvetica Neue"/>
                <a:ea typeface="Helvetica Neue"/>
                <a:cs typeface="Helvetica Neue"/>
                <a:sym typeface="Helvetica Neue"/>
              </a:rPr>
              <a:t>restructuring</a:t>
            </a:r>
          </a:p>
        </p:txBody>
      </p:sp>
      <p:sp>
        <p:nvSpPr>
          <p:cNvPr id="317" name="Shape 317"/>
          <p:cNvSpPr txBox="1"/>
          <p:nvPr/>
        </p:nvSpPr>
        <p:spPr>
          <a:xfrm>
            <a:off x="6207125" y="2079625"/>
            <a:ext cx="1212850" cy="587374"/>
          </a:xfrm>
          <a:prstGeom prst="rect">
            <a:avLst/>
          </a:prstGeom>
          <a:noFill/>
          <a:ln>
            <a:noFill/>
          </a:ln>
        </p:spPr>
        <p:txBody>
          <a:bodyPr anchorCtr="0" anchor="t" bIns="45700" lIns="91425" rIns="91425" tIns="45700">
            <a:noAutofit/>
          </a:bodyPr>
          <a:lstStyle/>
          <a:p>
            <a:pPr indent="0" lvl="0" marL="0" marR="0" rtl="0" algn="ctr">
              <a:lnSpc>
                <a:spcPct val="90000"/>
              </a:lnSpc>
              <a:spcBef>
                <a:spcPts val="0"/>
              </a:spcBef>
              <a:spcAft>
                <a:spcPts val="0"/>
              </a:spcAft>
              <a:buClr>
                <a:schemeClr val="dk1"/>
              </a:buClr>
              <a:buSzPct val="25000"/>
              <a:buFont typeface="Helvetica Neue"/>
              <a:buNone/>
            </a:pPr>
            <a:r>
              <a:rPr b="1" i="0" lang="en-US" sz="1800" u="none" cap="none" strike="noStrike">
                <a:solidFill>
                  <a:schemeClr val="dk1"/>
                </a:solidFill>
                <a:latin typeface="Helvetica Neue"/>
                <a:ea typeface="Helvetica Neue"/>
                <a:cs typeface="Helvetica Neue"/>
                <a:sym typeface="Helvetica Neue"/>
              </a:rPr>
              <a:t>inventory</a:t>
            </a:r>
          </a:p>
          <a:p>
            <a:pPr indent="0" lvl="0" marL="0" marR="0" rtl="0" algn="ctr">
              <a:lnSpc>
                <a:spcPct val="90000"/>
              </a:lnSpc>
              <a:spcBef>
                <a:spcPts val="0"/>
              </a:spcBef>
              <a:spcAft>
                <a:spcPts val="0"/>
              </a:spcAft>
              <a:buClr>
                <a:schemeClr val="dk1"/>
              </a:buClr>
              <a:buSzPct val="25000"/>
              <a:buFont typeface="Helvetica Neue"/>
              <a:buNone/>
            </a:pPr>
            <a:r>
              <a:rPr b="1" i="0" lang="en-US" sz="1800" u="none" cap="none" strike="noStrike">
                <a:solidFill>
                  <a:schemeClr val="dk1"/>
                </a:solidFill>
                <a:latin typeface="Helvetica Neue"/>
                <a:ea typeface="Helvetica Neue"/>
                <a:cs typeface="Helvetica Neue"/>
                <a:sym typeface="Helvetica Neue"/>
              </a:rPr>
              <a:t>analysis</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2" name="Shape 322"/>
        <p:cNvGrpSpPr/>
        <p:nvPr/>
      </p:nvGrpSpPr>
      <p:grpSpPr>
        <a:xfrm>
          <a:off x="0" y="0"/>
          <a:ext cx="0" cy="0"/>
          <a:chOff x="0" y="0"/>
          <a:chExt cx="0" cy="0"/>
        </a:xfrm>
      </p:grpSpPr>
      <p:sp>
        <p:nvSpPr>
          <p:cNvPr id="323" name="Shape 323"/>
          <p:cNvSpPr txBox="1"/>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
        <p:nvSpPr>
          <p:cNvPr id="324" name="Shape 324"/>
          <p:cNvSpPr txBox="1"/>
          <p:nvPr/>
        </p:nvSpPr>
        <p:spPr>
          <a:xfrm>
            <a:off x="1143000" y="6248400"/>
            <a:ext cx="5486399" cy="457200"/>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1"/>
              </a:buClr>
              <a:buSzPct val="25000"/>
              <a:buFont typeface="Helvetica Neue"/>
              <a:buNone/>
            </a:pPr>
            <a:r>
              <a:rPr b="0" i="0" lang="en-US" sz="1000" u="none" cap="none" strike="noStrike">
                <a:solidFill>
                  <a:schemeClr val="dk1"/>
                </a:solidFill>
                <a:latin typeface="Helvetica Neue"/>
                <a:ea typeface="Helvetica Neue"/>
                <a:cs typeface="Helvetica Neue"/>
                <a:sym typeface="Helvetica Neue"/>
              </a:rPr>
              <a:t>These slides are designed to accompany </a:t>
            </a:r>
            <a:r>
              <a:rPr b="0" i="1" lang="en-US" sz="1000" u="none" cap="none" strike="noStrike">
                <a:solidFill>
                  <a:schemeClr val="dk1"/>
                </a:solidFill>
                <a:latin typeface="Helvetica Neue"/>
                <a:ea typeface="Helvetica Neue"/>
                <a:cs typeface="Helvetica Neue"/>
                <a:sym typeface="Helvetica Neue"/>
              </a:rPr>
              <a:t>Software Engineering: A Practitioner’s Approach, 8/e </a:t>
            </a:r>
            <a:r>
              <a:rPr b="0" i="0" lang="en-US" sz="1000" u="none" cap="none" strike="noStrike">
                <a:solidFill>
                  <a:schemeClr val="dk1"/>
                </a:solidFill>
                <a:latin typeface="Helvetica Neue"/>
                <a:ea typeface="Helvetica Neue"/>
                <a:cs typeface="Helvetica Neue"/>
                <a:sym typeface="Helvetica Neue"/>
              </a:rPr>
              <a:t>(McGraw-Hill 2014). Slides copyright 2014 by Roger Pressman. </a:t>
            </a:r>
          </a:p>
        </p:txBody>
      </p:sp>
      <p:sp>
        <p:nvSpPr>
          <p:cNvPr id="325" name="Shape 325"/>
          <p:cNvSpPr txBox="1"/>
          <p:nvPr>
            <p:ph type="title"/>
          </p:nvPr>
        </p:nvSpPr>
        <p:spPr>
          <a:xfrm>
            <a:off x="1219200" y="990600"/>
            <a:ext cx="4249737" cy="660400"/>
          </a:xfrm>
          <a:prstGeom prst="rect">
            <a:avLst/>
          </a:prstGeom>
          <a:noFill/>
          <a:ln>
            <a:noFill/>
          </a:ln>
        </p:spPr>
        <p:txBody>
          <a:bodyPr anchorCtr="0" anchor="t" bIns="25400" lIns="63500" rIns="63500" tIns="25400">
            <a:noAutofit/>
          </a:bodyPr>
          <a:lstStyle/>
          <a:p>
            <a:pPr indent="0" lvl="0" marL="0" marR="0" rtl="0" algn="l">
              <a:lnSpc>
                <a:spcPct val="100000"/>
              </a:lnSpc>
              <a:spcBef>
                <a:spcPts val="0"/>
              </a:spcBef>
              <a:spcAft>
                <a:spcPts val="0"/>
              </a:spcAft>
              <a:buClr>
                <a:schemeClr val="dk2"/>
              </a:buClr>
              <a:buSzPct val="25000"/>
              <a:buFont typeface="Helvetica Neue"/>
              <a:buNone/>
            </a:pPr>
            <a:r>
              <a:rPr b="0" i="0" lang="en-US" sz="4000" u="none" cap="none" strike="noStrike">
                <a:solidFill>
                  <a:schemeClr val="dk2"/>
                </a:solidFill>
                <a:latin typeface="Helvetica Neue"/>
                <a:ea typeface="Helvetica Neue"/>
                <a:cs typeface="Helvetica Neue"/>
                <a:sym typeface="Helvetica Neue"/>
              </a:rPr>
              <a:t>Inventory Analysis</a:t>
            </a:r>
          </a:p>
        </p:txBody>
      </p:sp>
      <p:sp>
        <p:nvSpPr>
          <p:cNvPr id="326" name="Shape 326"/>
          <p:cNvSpPr txBox="1"/>
          <p:nvPr>
            <p:ph idx="1" type="body"/>
          </p:nvPr>
        </p:nvSpPr>
        <p:spPr>
          <a:xfrm>
            <a:off x="1905000" y="1905000"/>
            <a:ext cx="5867400" cy="4114800"/>
          </a:xfrm>
          <a:prstGeom prst="rect">
            <a:avLst/>
          </a:prstGeom>
          <a:noFill/>
          <a:ln>
            <a:noFill/>
          </a:ln>
        </p:spPr>
        <p:txBody>
          <a:bodyPr anchorCtr="0" anchor="t" bIns="44450" lIns="90475" rIns="90475" tIns="44450">
            <a:noAutofit/>
          </a:bodyPr>
          <a:lstStyle/>
          <a:p>
            <a:pPr indent="-285750" lvl="0" marL="285750" marR="0" rtl="0" algn="l">
              <a:lnSpc>
                <a:spcPct val="80000"/>
              </a:lnSpc>
              <a:spcBef>
                <a:spcPts val="0"/>
              </a:spcBef>
              <a:spcAft>
                <a:spcPts val="0"/>
              </a:spcAft>
              <a:buClr>
                <a:schemeClr val="folHlink"/>
              </a:buClr>
              <a:buSzPct val="75000"/>
              <a:buFont typeface="Noto Symbol"/>
              <a:buChar char="■"/>
            </a:pPr>
            <a:r>
              <a:rPr b="0" i="0" lang="en-US" sz="2000" u="none" cap="none" strike="noStrike">
                <a:solidFill>
                  <a:schemeClr val="dk1"/>
                </a:solidFill>
                <a:latin typeface="Helvetica Neue"/>
                <a:ea typeface="Helvetica Neue"/>
                <a:cs typeface="Helvetica Neue"/>
                <a:sym typeface="Helvetica Neue"/>
              </a:rPr>
              <a:t>build a table that contains all applications</a:t>
            </a:r>
          </a:p>
          <a:p>
            <a:pPr indent="-285750" lvl="0" marL="285750" marR="0" rtl="0" algn="l">
              <a:lnSpc>
                <a:spcPct val="80000"/>
              </a:lnSpc>
              <a:spcBef>
                <a:spcPts val="400"/>
              </a:spcBef>
              <a:spcAft>
                <a:spcPts val="0"/>
              </a:spcAft>
              <a:buClr>
                <a:schemeClr val="folHlink"/>
              </a:buClr>
              <a:buSzPct val="75000"/>
              <a:buFont typeface="Noto Symbol"/>
              <a:buChar char="■"/>
            </a:pPr>
            <a:r>
              <a:rPr b="0" i="0" lang="en-US" sz="2000" u="none" cap="none" strike="noStrike">
                <a:solidFill>
                  <a:schemeClr val="dk1"/>
                </a:solidFill>
                <a:latin typeface="Helvetica Neue"/>
                <a:ea typeface="Helvetica Neue"/>
                <a:cs typeface="Helvetica Neue"/>
                <a:sym typeface="Helvetica Neue"/>
              </a:rPr>
              <a:t>establish a list of criteria, e.g., </a:t>
            </a:r>
          </a:p>
          <a:p>
            <a:pPr indent="-228600" lvl="1" marL="685800" marR="0" rtl="0" algn="l">
              <a:lnSpc>
                <a:spcPct val="75000"/>
              </a:lnSpc>
              <a:spcBef>
                <a:spcPts val="360"/>
              </a:spcBef>
              <a:spcAft>
                <a:spcPts val="0"/>
              </a:spcAft>
              <a:buClr>
                <a:schemeClr val="folHlink"/>
              </a:buClr>
              <a:buSzPct val="70000"/>
              <a:buFont typeface="Noto Symbol"/>
              <a:buChar char="■"/>
            </a:pPr>
            <a:r>
              <a:rPr b="0" i="0" lang="en-US" sz="1800" u="none" cap="none" strike="noStrike">
                <a:solidFill>
                  <a:schemeClr val="dk1"/>
                </a:solidFill>
                <a:latin typeface="Helvetica Neue"/>
                <a:ea typeface="Helvetica Neue"/>
                <a:cs typeface="Helvetica Neue"/>
                <a:sym typeface="Helvetica Neue"/>
              </a:rPr>
              <a:t>name of the application</a:t>
            </a:r>
          </a:p>
          <a:p>
            <a:pPr indent="-228600" lvl="1" marL="685800" marR="0" rtl="0" algn="l">
              <a:lnSpc>
                <a:spcPct val="75000"/>
              </a:lnSpc>
              <a:spcBef>
                <a:spcPts val="360"/>
              </a:spcBef>
              <a:spcAft>
                <a:spcPts val="0"/>
              </a:spcAft>
              <a:buClr>
                <a:schemeClr val="folHlink"/>
              </a:buClr>
              <a:buSzPct val="70000"/>
              <a:buFont typeface="Noto Symbol"/>
              <a:buChar char="■"/>
            </a:pPr>
            <a:r>
              <a:rPr b="0" i="0" lang="en-US" sz="1800" u="none" cap="none" strike="noStrike">
                <a:solidFill>
                  <a:schemeClr val="dk1"/>
                </a:solidFill>
                <a:latin typeface="Helvetica Neue"/>
                <a:ea typeface="Helvetica Neue"/>
                <a:cs typeface="Helvetica Neue"/>
                <a:sym typeface="Helvetica Neue"/>
              </a:rPr>
              <a:t>year it was originally created</a:t>
            </a:r>
          </a:p>
          <a:p>
            <a:pPr indent="-228600" lvl="1" marL="685800" marR="0" rtl="0" algn="l">
              <a:lnSpc>
                <a:spcPct val="75000"/>
              </a:lnSpc>
              <a:spcBef>
                <a:spcPts val="360"/>
              </a:spcBef>
              <a:spcAft>
                <a:spcPts val="0"/>
              </a:spcAft>
              <a:buClr>
                <a:schemeClr val="folHlink"/>
              </a:buClr>
              <a:buSzPct val="70000"/>
              <a:buFont typeface="Noto Symbol"/>
              <a:buChar char="■"/>
            </a:pPr>
            <a:r>
              <a:rPr b="0" i="0" lang="en-US" sz="1800" u="none" cap="none" strike="noStrike">
                <a:solidFill>
                  <a:schemeClr val="dk1"/>
                </a:solidFill>
                <a:latin typeface="Helvetica Neue"/>
                <a:ea typeface="Helvetica Neue"/>
                <a:cs typeface="Helvetica Neue"/>
                <a:sym typeface="Helvetica Neue"/>
              </a:rPr>
              <a:t>number of substantive changes made to it</a:t>
            </a:r>
          </a:p>
          <a:p>
            <a:pPr indent="-228600" lvl="1" marL="685800" marR="0" rtl="0" algn="l">
              <a:lnSpc>
                <a:spcPct val="75000"/>
              </a:lnSpc>
              <a:spcBef>
                <a:spcPts val="360"/>
              </a:spcBef>
              <a:spcAft>
                <a:spcPts val="0"/>
              </a:spcAft>
              <a:buClr>
                <a:schemeClr val="folHlink"/>
              </a:buClr>
              <a:buSzPct val="70000"/>
              <a:buFont typeface="Noto Symbol"/>
              <a:buChar char="■"/>
            </a:pPr>
            <a:r>
              <a:rPr b="0" i="0" lang="en-US" sz="1800" u="none" cap="none" strike="noStrike">
                <a:solidFill>
                  <a:schemeClr val="dk1"/>
                </a:solidFill>
                <a:latin typeface="Helvetica Neue"/>
                <a:ea typeface="Helvetica Neue"/>
                <a:cs typeface="Helvetica Neue"/>
                <a:sym typeface="Helvetica Neue"/>
              </a:rPr>
              <a:t>total effort applied to make these changes</a:t>
            </a:r>
          </a:p>
          <a:p>
            <a:pPr indent="-228600" lvl="1" marL="685800" marR="0" rtl="0" algn="l">
              <a:lnSpc>
                <a:spcPct val="75000"/>
              </a:lnSpc>
              <a:spcBef>
                <a:spcPts val="360"/>
              </a:spcBef>
              <a:spcAft>
                <a:spcPts val="0"/>
              </a:spcAft>
              <a:buClr>
                <a:schemeClr val="folHlink"/>
              </a:buClr>
              <a:buSzPct val="70000"/>
              <a:buFont typeface="Noto Symbol"/>
              <a:buChar char="■"/>
            </a:pPr>
            <a:r>
              <a:rPr b="0" i="0" lang="en-US" sz="1800" u="none" cap="none" strike="noStrike">
                <a:solidFill>
                  <a:schemeClr val="dk1"/>
                </a:solidFill>
                <a:latin typeface="Helvetica Neue"/>
                <a:ea typeface="Helvetica Neue"/>
                <a:cs typeface="Helvetica Neue"/>
                <a:sym typeface="Helvetica Neue"/>
              </a:rPr>
              <a:t>date of last substantive change</a:t>
            </a:r>
          </a:p>
          <a:p>
            <a:pPr indent="-228600" lvl="1" marL="685800" marR="0" rtl="0" algn="l">
              <a:lnSpc>
                <a:spcPct val="75000"/>
              </a:lnSpc>
              <a:spcBef>
                <a:spcPts val="360"/>
              </a:spcBef>
              <a:spcAft>
                <a:spcPts val="0"/>
              </a:spcAft>
              <a:buClr>
                <a:schemeClr val="folHlink"/>
              </a:buClr>
              <a:buSzPct val="70000"/>
              <a:buFont typeface="Noto Symbol"/>
              <a:buChar char="■"/>
            </a:pPr>
            <a:r>
              <a:rPr b="0" i="0" lang="en-US" sz="1800" u="none" cap="none" strike="noStrike">
                <a:solidFill>
                  <a:schemeClr val="dk1"/>
                </a:solidFill>
                <a:latin typeface="Helvetica Neue"/>
                <a:ea typeface="Helvetica Neue"/>
                <a:cs typeface="Helvetica Neue"/>
                <a:sym typeface="Helvetica Neue"/>
              </a:rPr>
              <a:t>effort applied to make the last change</a:t>
            </a:r>
          </a:p>
          <a:p>
            <a:pPr indent="-228600" lvl="1" marL="685800" marR="0" rtl="0" algn="l">
              <a:lnSpc>
                <a:spcPct val="75000"/>
              </a:lnSpc>
              <a:spcBef>
                <a:spcPts val="360"/>
              </a:spcBef>
              <a:spcAft>
                <a:spcPts val="0"/>
              </a:spcAft>
              <a:buClr>
                <a:schemeClr val="folHlink"/>
              </a:buClr>
              <a:buSzPct val="70000"/>
              <a:buFont typeface="Noto Symbol"/>
              <a:buChar char="■"/>
            </a:pPr>
            <a:r>
              <a:rPr b="0" i="0" lang="en-US" sz="1800" u="none" cap="none" strike="noStrike">
                <a:solidFill>
                  <a:schemeClr val="dk1"/>
                </a:solidFill>
                <a:latin typeface="Helvetica Neue"/>
                <a:ea typeface="Helvetica Neue"/>
                <a:cs typeface="Helvetica Neue"/>
                <a:sym typeface="Helvetica Neue"/>
              </a:rPr>
              <a:t>system(s) in which it resides</a:t>
            </a:r>
          </a:p>
          <a:p>
            <a:pPr indent="-228600" lvl="1" marL="685800" marR="0" rtl="0" algn="l">
              <a:lnSpc>
                <a:spcPct val="75000"/>
              </a:lnSpc>
              <a:spcBef>
                <a:spcPts val="360"/>
              </a:spcBef>
              <a:spcAft>
                <a:spcPts val="0"/>
              </a:spcAft>
              <a:buClr>
                <a:schemeClr val="folHlink"/>
              </a:buClr>
              <a:buSzPct val="70000"/>
              <a:buFont typeface="Noto Symbol"/>
              <a:buChar char="■"/>
            </a:pPr>
            <a:r>
              <a:rPr b="0" i="0" lang="en-US" sz="1800" u="none" cap="none" strike="noStrike">
                <a:solidFill>
                  <a:schemeClr val="dk1"/>
                </a:solidFill>
                <a:latin typeface="Helvetica Neue"/>
                <a:ea typeface="Helvetica Neue"/>
                <a:cs typeface="Helvetica Neue"/>
                <a:sym typeface="Helvetica Neue"/>
              </a:rPr>
              <a:t>applications to which it interfaces, ...</a:t>
            </a:r>
          </a:p>
          <a:p>
            <a:pPr indent="-285750" lvl="0" marL="285750" marR="0" rtl="0" algn="l">
              <a:lnSpc>
                <a:spcPct val="80000"/>
              </a:lnSpc>
              <a:spcBef>
                <a:spcPts val="400"/>
              </a:spcBef>
              <a:spcAft>
                <a:spcPts val="0"/>
              </a:spcAft>
              <a:buClr>
                <a:schemeClr val="folHlink"/>
              </a:buClr>
              <a:buSzPct val="75000"/>
              <a:buFont typeface="Noto Symbol"/>
              <a:buChar char="■"/>
            </a:pPr>
            <a:r>
              <a:rPr b="0" i="0" lang="en-US" sz="2000" u="none" cap="none" strike="noStrike">
                <a:solidFill>
                  <a:schemeClr val="dk1"/>
                </a:solidFill>
                <a:latin typeface="Helvetica Neue"/>
                <a:ea typeface="Helvetica Neue"/>
                <a:cs typeface="Helvetica Neue"/>
                <a:sym typeface="Helvetica Neue"/>
              </a:rPr>
              <a:t>analyze and prioritize to select candidates for reengineering</a:t>
            </a:r>
          </a:p>
        </p:txBody>
      </p:sp>
    </p:spTree>
  </p:cSld>
  <p:clrMapOvr>
    <a:masterClrMapping/>
  </p:clrMapOvr>
  <p:transition spd="slow">
    <p:cut/>
  </p:transition>
</p:sld>
</file>

<file path=ppt/theme/theme.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xml><?xml version="1.0" encoding="utf-8"?>
<a:theme xmlns:a="http://schemas.openxmlformats.org/drawingml/2006/main" xmlns:r="http://schemas.openxmlformats.org/officeDocument/2006/relationships" name="Bold Stripes">
  <a:themeElements>
    <a:clrScheme name="Bold Stripes 2">
      <a:dk1>
        <a:srgbClr val="000000"/>
      </a:dk1>
      <a:lt1>
        <a:srgbClr val="EAEAEA"/>
      </a:lt1>
      <a:dk2>
        <a:srgbClr val="003366"/>
      </a:dk2>
      <a:lt2>
        <a:srgbClr val="EAEAEA"/>
      </a:lt2>
      <a:accent1>
        <a:srgbClr val="FFFFFF"/>
      </a:accent1>
      <a:accent2>
        <a:srgbClr val="DDDDDD"/>
      </a:accent2>
      <a:accent3>
        <a:srgbClr val="F3F3F3"/>
      </a:accent3>
      <a:accent4>
        <a:srgbClr val="000000"/>
      </a:accent4>
      <a:accent5>
        <a:srgbClr val="FFFFFF"/>
      </a:accent5>
      <a:accent6>
        <a:srgbClr val="C8C8C8"/>
      </a:accent6>
      <a:hlink>
        <a:srgbClr val="336699"/>
      </a:hlink>
      <a:folHlink>
        <a:srgbClr val="9A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Bold Stripes">
  <a:themeElements>
    <a:clrScheme name="Bold Stripes 2">
      <a:dk1>
        <a:srgbClr val="000000"/>
      </a:dk1>
      <a:lt1>
        <a:srgbClr val="EAEAEA"/>
      </a:lt1>
      <a:dk2>
        <a:srgbClr val="003366"/>
      </a:dk2>
      <a:lt2>
        <a:srgbClr val="EAEAEA"/>
      </a:lt2>
      <a:accent1>
        <a:srgbClr val="FFFFFF"/>
      </a:accent1>
      <a:accent2>
        <a:srgbClr val="DDDDDD"/>
      </a:accent2>
      <a:accent3>
        <a:srgbClr val="F3F3F3"/>
      </a:accent3>
      <a:accent4>
        <a:srgbClr val="000000"/>
      </a:accent4>
      <a:accent5>
        <a:srgbClr val="FFFFFF"/>
      </a:accent5>
      <a:accent6>
        <a:srgbClr val="C8C8C8"/>
      </a:accent6>
      <a:hlink>
        <a:srgbClr val="336699"/>
      </a:hlink>
      <a:folHlink>
        <a:srgbClr val="9A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