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65" r:id="rId10"/>
    <p:sldId id="266" r:id="rId11"/>
    <p:sldId id="271" r:id="rId12"/>
    <p:sldId id="270" r:id="rId13"/>
    <p:sldId id="272" r:id="rId14"/>
    <p:sldId id="26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5790" y="2331180"/>
            <a:ext cx="3308131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-3" b="-3"/>
          <a:stretch/>
        </p:blipFill>
        <p:spPr>
          <a:xfrm>
            <a:off x="651795" y="1536484"/>
            <a:ext cx="3365600" cy="293179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Auto-</a:t>
            </a:r>
            <a:r>
              <a:rPr lang="en-US" sz="3600" dirty="0" err="1">
                <a:solidFill>
                  <a:schemeClr val="bg1"/>
                </a:solidFill>
                <a:latin typeface="Elephant" panose="02020904090505020303" pitchFamily="18" charset="0"/>
              </a:rPr>
              <a:t>Documentor</a:t>
            </a:r>
            <a:endParaRPr lang="en-US" sz="36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837383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1496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r="1268"/>
          <a:stretch>
            <a:fillRect/>
          </a:stretch>
        </p:blipFill>
        <p:spPr>
          <a:xfrm>
            <a:off x="840542" y="1483583"/>
            <a:ext cx="2988104" cy="25247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713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Elephant" panose="020209040905050203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358" y="1125835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		</a:t>
            </a:r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854" y="2284628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Elephant" panose="02020904090505020303" pitchFamily="18" charset="0"/>
              </a:rPr>
              <a:t>Vision Statement</a:t>
            </a:r>
            <a:br>
              <a:rPr lang="en-US" sz="5800" dirty="0"/>
            </a:br>
            <a:br>
              <a:rPr lang="en-US" sz="5800" dirty="0"/>
            </a:br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155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335427"/>
            <a:ext cx="3698803" cy="1776837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Elephant" panose="020209040905050203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				</a:t>
            </a:r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12761" b="1"/>
          <a:stretch/>
        </p:blipFill>
        <p:spPr>
          <a:xfrm>
            <a:off x="625755" y="1728788"/>
            <a:ext cx="3384497" cy="244686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marL="57150"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r="20756" b="-1"/>
          <a:stretch/>
        </p:blipFill>
        <p:spPr>
          <a:xfrm>
            <a:off x="805769" y="1880825"/>
            <a:ext cx="3024470" cy="268791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204222"/>
            <a:ext cx="7555992" cy="6189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05" y="4743872"/>
            <a:ext cx="47371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4" y="1470661"/>
            <a:ext cx="28575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1218708"/>
            <a:ext cx="2221992" cy="1859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Batang</vt:lpstr>
      <vt:lpstr>Arial</vt:lpstr>
      <vt:lpstr>Calibri</vt:lpstr>
      <vt:lpstr>Calibri Light</vt:lpstr>
      <vt:lpstr>Elephant</vt:lpstr>
      <vt:lpstr>Office Theme</vt:lpstr>
      <vt:lpstr>PowerPoint Presentation</vt:lpstr>
      <vt:lpstr>Vision Statement  </vt:lpstr>
      <vt:lpstr>Methodologies</vt:lpstr>
      <vt:lpstr>Agile and Peer Code Review</vt:lpstr>
      <vt:lpstr>    Tools</vt:lpstr>
      <vt:lpstr>Project Tracker</vt:lpstr>
      <vt:lpstr>VCS Repository</vt:lpstr>
      <vt:lpstr>Database</vt:lpstr>
      <vt:lpstr>Testing</vt:lpstr>
      <vt:lpstr>Auto-Documentor</vt:lpstr>
      <vt:lpstr>Deployment Environment</vt:lpstr>
      <vt:lpstr>Framework</vt:lpstr>
      <vt:lpstr>Challenges</vt:lpstr>
      <vt:lpstr>Challenges</vt:lpstr>
      <vt:lpstr>Questions so far?</vt:lpstr>
      <vt:lpstr>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13</cp:revision>
  <dcterms:created xsi:type="dcterms:W3CDTF">2017-04-07T20:16:49Z</dcterms:created>
  <dcterms:modified xsi:type="dcterms:W3CDTF">2017-04-30T22:40:52Z</dcterms:modified>
</cp:coreProperties>
</file>