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65" r:id="rId10"/>
    <p:sldId id="266" r:id="rId11"/>
    <p:sldId id="271" r:id="rId12"/>
    <p:sldId id="270" r:id="rId13"/>
    <p:sldId id="272" r:id="rId14"/>
    <p:sldId id="26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550" y="2331180"/>
            <a:ext cx="3654371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Auto-Documenter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58634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  <p:pic>
        <p:nvPicPr>
          <p:cNvPr id="4100" name="Picture 4" descr="Image result for jav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4" y="1308506"/>
            <a:ext cx="1782539" cy="32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8620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5" y="1544594"/>
            <a:ext cx="1970118" cy="3150973"/>
          </a:xfrm>
          <a:prstGeom prst="rect">
            <a:avLst/>
          </a:prstGeom>
        </p:spPr>
      </p:pic>
      <p:pic>
        <p:nvPicPr>
          <p:cNvPr id="10" name="Picture Placeholder 2"/>
          <p:cNvPicPr>
            <a:picLocks noGrp="1"/>
          </p:cNvPicPr>
          <p:nvPr>
            <p:ph type="pic" idx="1"/>
          </p:nvPr>
        </p:nvPicPr>
        <p:blipFill>
          <a:blip r:embed="rId3"/>
          <a:srcRect l="5436" r="5436"/>
          <a:stretch/>
        </p:blipFill>
        <p:spPr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  <p:pic>
        <p:nvPicPr>
          <p:cNvPr id="3074" name="Picture 2" descr="https://3.bp.blogspot.com/-DPRLHrqBbvU/VtCdm79QAdI/AAAAAAAAAko/576y8WmN8xM/s1600/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2134813"/>
            <a:ext cx="3523683" cy="14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047" y="311870"/>
            <a:ext cx="5408696" cy="623425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Integration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took care of different parts separately, so integrating them caused conflicts/bugs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peer review in person/team viewer to fix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5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956" y="965198"/>
            <a:ext cx="3169314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8" y="2673503"/>
            <a:ext cx="9144000" cy="1034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Vision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aramond" panose="02020404030301010803" pitchFamily="18" charset="0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86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36" y="2540580"/>
            <a:ext cx="3698803" cy="1776837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16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</a:t>
            </a:r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pPr marL="57150" algn="ctr"/>
            <a:r>
              <a:rPr lang="en-US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" y="2093263"/>
            <a:ext cx="3844213" cy="1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7" y="898634"/>
            <a:ext cx="7555992" cy="4644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37" y="4743872"/>
            <a:ext cx="40539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2" y="1670760"/>
            <a:ext cx="2640125" cy="2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4" y="1470661"/>
            <a:ext cx="28575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  <p:pic>
        <p:nvPicPr>
          <p:cNvPr id="1026" name="Picture 2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98" y="907807"/>
            <a:ext cx="2274297" cy="23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Batang</vt:lpstr>
      <vt:lpstr>Arial</vt:lpstr>
      <vt:lpstr>Calibri</vt:lpstr>
      <vt:lpstr>Calibri Light</vt:lpstr>
      <vt:lpstr>Garamond</vt:lpstr>
      <vt:lpstr>Office Theme</vt:lpstr>
      <vt:lpstr>PowerPoint Presentation</vt:lpstr>
      <vt:lpstr>Vision Statement</vt:lpstr>
      <vt:lpstr>Methodologies</vt:lpstr>
      <vt:lpstr>Agile and Peer Code Review</vt:lpstr>
      <vt:lpstr>Tools</vt:lpstr>
      <vt:lpstr>Project Tracker</vt:lpstr>
      <vt:lpstr>VCS Repository</vt:lpstr>
      <vt:lpstr>Database</vt:lpstr>
      <vt:lpstr>Testing</vt:lpstr>
      <vt:lpstr>Auto-Documenter</vt:lpstr>
      <vt:lpstr>Deployment Environment</vt:lpstr>
      <vt:lpstr>Framework</vt:lpstr>
      <vt:lpstr>Challenges</vt:lpstr>
      <vt:lpstr>Challenges</vt:lpstr>
      <vt:lpstr>Questions so far?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19</cp:revision>
  <dcterms:created xsi:type="dcterms:W3CDTF">2017-04-07T20:16:49Z</dcterms:created>
  <dcterms:modified xsi:type="dcterms:W3CDTF">2017-05-03T21:36:31Z</dcterms:modified>
</cp:coreProperties>
</file>