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2" r:id="rId7"/>
    <p:sldId id="263" r:id="rId8"/>
    <p:sldId id="264" r:id="rId9"/>
    <p:sldId id="275" r:id="rId10"/>
    <p:sldId id="265" r:id="rId11"/>
    <p:sldId id="266" r:id="rId12"/>
    <p:sldId id="271" r:id="rId13"/>
    <p:sldId id="270" r:id="rId14"/>
    <p:sldId id="272" r:id="rId15"/>
    <p:sldId id="260" r:id="rId16"/>
    <p:sldId id="276" r:id="rId17"/>
    <p:sldId id="277" r:id="rId18"/>
    <p:sldId id="27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0054"/>
            <a:ext cx="6274296" cy="42978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3140" y="2331180"/>
            <a:ext cx="4029558" cy="2728912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Lucas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Dachman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Jasmine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Rethmann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Nihar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Nandan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Jonathan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Taing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Ningtian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Ruan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3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5" r="16920"/>
          <a:stretch/>
        </p:blipFill>
        <p:spPr>
          <a:xfrm>
            <a:off x="174271" y="2700337"/>
            <a:ext cx="2054580" cy="17640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16" y="-100118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464366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these frameworks to develop unit tests for the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2" y="571101"/>
            <a:ext cx="7087589" cy="5715798"/>
          </a:xfrm>
          <a:prstGeom prst="rect">
            <a:avLst/>
          </a:prstGeom>
        </p:spPr>
      </p:pic>
      <p:pic>
        <p:nvPicPr>
          <p:cNvPr id="1026" name="Picture 2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98" y="907807"/>
            <a:ext cx="2274297" cy="23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5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Auto-Documenter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70471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gather all comments and summaries of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62" y="1123628"/>
            <a:ext cx="7411484" cy="4610743"/>
          </a:xfrm>
          <a:prstGeom prst="rect">
            <a:avLst/>
          </a:prstGeom>
        </p:spPr>
      </p:pic>
      <p:pic>
        <p:nvPicPr>
          <p:cNvPr id="4100" name="Picture 4" descr="Image result for jav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24" y="1308506"/>
            <a:ext cx="1782539" cy="32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Deployment Environment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614962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test and run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2050" name="Picture 2" descr="Image result for android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19" y="1600198"/>
            <a:ext cx="2327550" cy="276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2"/>
          <p:cNvPicPr>
            <a:picLocks noGrp="1"/>
          </p:cNvPicPr>
          <p:nvPr>
            <p:ph type="pic" idx="1"/>
          </p:nvPr>
        </p:nvPicPr>
        <p:blipFill>
          <a:blip r:embed="rId3"/>
          <a:srcRect l="5436" r="5436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58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75" y="440489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used this to develop the code needed for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667629"/>
            <a:ext cx="7300912" cy="5204534"/>
          </a:xfrm>
          <a:prstGeom prst="rect">
            <a:avLst/>
          </a:prstGeom>
        </p:spPr>
      </p:pic>
      <p:pic>
        <p:nvPicPr>
          <p:cNvPr id="3074" name="Picture 2" descr="https://3.bp.blogspot.com/-DPRLHrqBbvU/VtCdm79QAdI/AAAAAAAAAko/576y8WmN8xM/s1600/l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5" y="2134813"/>
            <a:ext cx="3523683" cy="14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7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0207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290592"/>
            <a:ext cx="5408696" cy="627681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Integration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took care of different parts separately, so integrating them caused conflicts/bugs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peer review in person/team viewer to fix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Friends feature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complex to develop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Decided that it wasn’t needed for the purpose of the app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Off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concerned with on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Didn’t deem it to be necessary for original purpose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7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948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605536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Add a friends feature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Try a different Framework for development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 the project tracker more efficiently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Add an option for off campus events</a:t>
            </a: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7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5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78414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956" y="965198"/>
            <a:ext cx="3169314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6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478" y="2673503"/>
            <a:ext cx="9144000" cy="1034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Vision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0" y="4339627"/>
            <a:ext cx="1166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aramond" panose="02020404030301010803" pitchFamily="18" charset="0"/>
                <a:ea typeface="Batang" panose="02030600000101010101" pitchFamily="18" charset="-127"/>
              </a:rPr>
              <a:t>Making it easier for CU students to find and participate in events on campus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6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886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22663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36" y="2540580"/>
            <a:ext cx="3698803" cy="1776837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Agile and Peer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Tried to work sequentially/iteratively, but would respond to a particular issue if it was a dependency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issue was not a dependency or didn’t have high priority, would skip it and come back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Helped each other fix bugs</a:t>
            </a:r>
          </a:p>
        </p:txBody>
      </p:sp>
    </p:spTree>
    <p:extLst>
      <p:ext uri="{BB962C8B-B14F-4D97-AF65-F5344CB8AC3E}">
        <p14:creationId xmlns:p14="http://schemas.microsoft.com/office/powerpoint/2010/main" val="27405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16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4756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6" y="52185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Project Tracker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316628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marL="57150" algn="ctr"/>
            <a:r>
              <a:rPr lang="en-US" sz="2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Kept track of parts of the project that needed to be finished </a:t>
            </a:r>
          </a:p>
          <a:p>
            <a:pPr marL="57150"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1" y="744248"/>
            <a:ext cx="7071506" cy="4803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" y="2093263"/>
            <a:ext cx="3844213" cy="12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-5843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VCS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7" y="898634"/>
            <a:ext cx="7555992" cy="4644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05" y="4743872"/>
            <a:ext cx="47371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Save project-related work for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group to easily access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2050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2" y="1670760"/>
            <a:ext cx="2640125" cy="26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2459"/>
            <a:ext cx="5382376" cy="5468113"/>
          </a:xfrm>
          <a:prstGeom prst="rect">
            <a:avLst/>
          </a:prstGeom>
        </p:spPr>
      </p:pic>
      <p:pic>
        <p:nvPicPr>
          <p:cNvPr id="3074" name="Picture 2" descr="Image result for sqlit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" y="1707797"/>
            <a:ext cx="4447220" cy="210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Online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1026" name="Picture 2" descr="Image result for herok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2" y="3078480"/>
            <a:ext cx="3300960" cy="11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jan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20" y="1610316"/>
            <a:ext cx="1468164" cy="14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086" y="260850"/>
            <a:ext cx="7561837" cy="63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265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Batang</vt:lpstr>
      <vt:lpstr>Arial</vt:lpstr>
      <vt:lpstr>Calibri</vt:lpstr>
      <vt:lpstr>Calibri Light</vt:lpstr>
      <vt:lpstr>Garamond</vt:lpstr>
      <vt:lpstr>Office Theme</vt:lpstr>
      <vt:lpstr>PowerPoint Presentation</vt:lpstr>
      <vt:lpstr>Vision Statement</vt:lpstr>
      <vt:lpstr>Methodologies</vt:lpstr>
      <vt:lpstr>Agile and Peer Code Review</vt:lpstr>
      <vt:lpstr>Tools</vt:lpstr>
      <vt:lpstr>Project Tracker</vt:lpstr>
      <vt:lpstr>VCS Repository</vt:lpstr>
      <vt:lpstr>Database</vt:lpstr>
      <vt:lpstr>Online Framework</vt:lpstr>
      <vt:lpstr>Testing</vt:lpstr>
      <vt:lpstr>Auto-Documenter</vt:lpstr>
      <vt:lpstr>Deployment Environment</vt:lpstr>
      <vt:lpstr>Framework</vt:lpstr>
      <vt:lpstr>Challenges</vt:lpstr>
      <vt:lpstr>Challenges</vt:lpstr>
      <vt:lpstr>Future Improvements</vt:lpstr>
      <vt:lpstr>Future Improvements</vt:lpstr>
      <vt:lpstr>Questions so far?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20</cp:revision>
  <dcterms:created xsi:type="dcterms:W3CDTF">2017-04-07T20:16:49Z</dcterms:created>
  <dcterms:modified xsi:type="dcterms:W3CDTF">2017-05-04T03:21:05Z</dcterms:modified>
</cp:coreProperties>
</file>