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58" r:id="rId6"/>
    <p:sldId id="262" r:id="rId7"/>
    <p:sldId id="263" r:id="rId8"/>
    <p:sldId id="264" r:id="rId9"/>
    <p:sldId id="265" r:id="rId10"/>
    <p:sldId id="266" r:id="rId11"/>
    <p:sldId id="271" r:id="rId12"/>
    <p:sldId id="270" r:id="rId13"/>
    <p:sldId id="272" r:id="rId14"/>
    <p:sldId id="260" r:id="rId15"/>
    <p:sldId id="273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2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1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6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8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4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1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083F-0E46-4DA8-9630-BEE304DE81B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9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80054"/>
            <a:ext cx="6274296" cy="429789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75790" y="2331180"/>
            <a:ext cx="3308131" cy="2728912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Lucas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Dachman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Jasmine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Rethmann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Nihar</a:t>
            </a:r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Nandan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Jonathan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Taing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Ningtian</a:t>
            </a:r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Ruan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3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75" y="0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Auto-Documenter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6" y="4782202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To gather all comments and summaries of code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262" y="1123628"/>
            <a:ext cx="7411484" cy="4610743"/>
          </a:xfrm>
          <a:prstGeom prst="rect">
            <a:avLst/>
          </a:prstGeom>
        </p:spPr>
      </p:pic>
      <p:pic>
        <p:nvPicPr>
          <p:cNvPr id="4100" name="Picture 4" descr="Image result for jav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147" y="1382647"/>
            <a:ext cx="1849714" cy="339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9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75" y="0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Deployment Environment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6" y="4614962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To test and run the app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80358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75" y="0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Framework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075" y="4404897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We used this to develop the code needed for the app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Garamond" panose="02020404030301010803" pitchFamily="18" charset="0"/>
                <a:ea typeface="Batang" panose="02030600000101010101" pitchFamily="18" charset="-127"/>
              </a:rPr>
              <a:t>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3" y="667629"/>
            <a:ext cx="7300912" cy="5204534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pic>
        <p:nvPicPr>
          <p:cNvPr id="3074" name="Picture 2" descr="https://3.bp.blogspot.com/-DPRLHrqBbvU/VtCdm79QAdI/AAAAAAAAAko/576y8WmN8xM/s1600/l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75" y="2134813"/>
            <a:ext cx="3523683" cy="142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1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891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60207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noFill/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Friends feature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More complex to develop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Decided that it wasn’t needed for the purpose of the app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Off campus events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More concerned with on campus events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Didn’t deem it to be necessary for original purpose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79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891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Questions so far?</a:t>
            </a:r>
          </a:p>
        </p:txBody>
      </p:sp>
    </p:spTree>
    <p:extLst>
      <p:ext uri="{BB962C8B-B14F-4D97-AF65-F5344CB8AC3E}">
        <p14:creationId xmlns:p14="http://schemas.microsoft.com/office/powerpoint/2010/main" val="2784140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891" y="965198"/>
            <a:ext cx="3169314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65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478" y="2673503"/>
            <a:ext cx="9144000" cy="1034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latin typeface="Garamond" panose="02020404030301010803" pitchFamily="18" charset="0"/>
              </a:rPr>
              <a:t>Vision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610" y="4339627"/>
            <a:ext cx="1166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Garamond" panose="02020404030301010803" pitchFamily="18" charset="0"/>
                <a:ea typeface="Batang" panose="02030600000101010101" pitchFamily="18" charset="-127"/>
              </a:rPr>
              <a:t>Making it easier for CU students to find and participate in events on campus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463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891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Methodologies</a:t>
            </a:r>
          </a:p>
        </p:txBody>
      </p:sp>
    </p:spTree>
    <p:extLst>
      <p:ext uri="{BB962C8B-B14F-4D97-AF65-F5344CB8AC3E}">
        <p14:creationId xmlns:p14="http://schemas.microsoft.com/office/powerpoint/2010/main" val="226636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136" y="2540580"/>
            <a:ext cx="3698803" cy="1776837"/>
          </a:xfrm>
          <a:solidFill>
            <a:schemeClr val="bg1">
              <a:alpha val="50000"/>
            </a:schemeClr>
          </a:solidFill>
          <a:ln w="25400" cap="sq">
            <a:noFill/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Agile and Peer Code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Tried to work sequentially/iteratively, but would respond to a particular issue if it was a dependency</a:t>
            </a:r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If issue was not a dependency or didn’t have high priority, would skip it and come back</a:t>
            </a:r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Helped each other fix bugs</a:t>
            </a:r>
          </a:p>
        </p:txBody>
      </p:sp>
    </p:spTree>
    <p:extLst>
      <p:ext uri="{BB962C8B-B14F-4D97-AF65-F5344CB8AC3E}">
        <p14:creationId xmlns:p14="http://schemas.microsoft.com/office/powerpoint/2010/main" val="274058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891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47561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86" y="52185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Project Tracker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6" y="4316628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marL="57150" algn="ctr"/>
            <a:r>
              <a:rPr lang="en-US" sz="2400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</a:t>
            </a:r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</a:p>
          <a:p>
            <a:pPr marL="57150" algn="ctr"/>
            <a:r>
              <a:rPr lang="en-US" sz="2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Kept track of parts of the project that needed to be finished </a:t>
            </a:r>
          </a:p>
          <a:p>
            <a:pPr marL="57150" algn="ctr"/>
            <a:r>
              <a:rPr lang="en-US" sz="6000" dirty="0">
                <a:solidFill>
                  <a:srgbClr val="FF0000"/>
                </a:solidFill>
                <a:latin typeface="Garamond" panose="02020404030301010803" pitchFamily="18" charset="0"/>
                <a:ea typeface="Batang" panose="02030600000101010101" pitchFamily="18" charset="-127"/>
              </a:rPr>
              <a:t>3.5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51" y="744248"/>
            <a:ext cx="7071506" cy="4803936"/>
          </a:xfrm>
          <a:prstGeom prst="rect">
            <a:avLst/>
          </a:prstGeom>
        </p:spPr>
      </p:pic>
      <p:sp>
        <p:nvSpPr>
          <p:cNvPr id="17" name="Picture Placeholder 16"/>
          <p:cNvSpPr>
            <a:spLocks noGrp="1"/>
          </p:cNvSpPr>
          <p:nvPr>
            <p:ph type="pic" idx="1"/>
          </p:nvPr>
        </p:nvSpPr>
        <p:spPr/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6" y="2093263"/>
            <a:ext cx="3844213" cy="12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6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84" y="-5843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VCS Repository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07" y="898634"/>
            <a:ext cx="7555992" cy="4644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7737" y="4743872"/>
            <a:ext cx="405393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Save project-related work for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group to easily access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Garamond" panose="02020404030301010803" pitchFamily="18" charset="0"/>
                <a:ea typeface="Batang" panose="02030600000101010101" pitchFamily="18" charset="-127"/>
              </a:rPr>
              <a:t>4</a:t>
            </a:r>
          </a:p>
        </p:txBody>
      </p:sp>
      <p:pic>
        <p:nvPicPr>
          <p:cNvPr id="2050" name="Picture 2" descr="https://cdn4.iconfinder.com/data/icons/iconsimple-logotypes/512/github-512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42" y="1670760"/>
            <a:ext cx="2640125" cy="264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81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84" y="31194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Database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4" y="4517947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To store information for events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54" y="1470661"/>
            <a:ext cx="2857500" cy="285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2459"/>
            <a:ext cx="5382376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1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5" r="16920"/>
          <a:stretch/>
        </p:blipFill>
        <p:spPr>
          <a:xfrm>
            <a:off x="174271" y="2700337"/>
            <a:ext cx="2054580" cy="1764029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016" y="-100118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Testing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6" y="4464366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Used these frameworks to develop unit tests for the code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Garamond" panose="02020404030301010803" pitchFamily="18" charset="0"/>
                <a:ea typeface="Batang" panose="02030600000101010101" pitchFamily="18" charset="-127"/>
              </a:rPr>
              <a:t>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042" y="571101"/>
            <a:ext cx="7087589" cy="5715798"/>
          </a:xfrm>
          <a:prstGeom prst="rect">
            <a:avLst/>
          </a:prstGeom>
        </p:spPr>
      </p:pic>
      <p:pic>
        <p:nvPicPr>
          <p:cNvPr id="1026" name="Picture 2" descr="https://avatars1.githubusercontent.com/u/874086?v=3&amp;s=4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122" y="1097511"/>
            <a:ext cx="1823543" cy="182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85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206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Batang</vt:lpstr>
      <vt:lpstr>Calibri</vt:lpstr>
      <vt:lpstr>Calibri Light</vt:lpstr>
      <vt:lpstr>Garamond</vt:lpstr>
      <vt:lpstr>Office Theme</vt:lpstr>
      <vt:lpstr>PowerPoint Presentation</vt:lpstr>
      <vt:lpstr>Vision Statement</vt:lpstr>
      <vt:lpstr>Methodologies</vt:lpstr>
      <vt:lpstr>Agile and Peer Code Review</vt:lpstr>
      <vt:lpstr>Tools</vt:lpstr>
      <vt:lpstr>Project Tracker</vt:lpstr>
      <vt:lpstr>VCS Repository</vt:lpstr>
      <vt:lpstr>Database</vt:lpstr>
      <vt:lpstr>Testing</vt:lpstr>
      <vt:lpstr>Auto-Documenter</vt:lpstr>
      <vt:lpstr>Deployment Environment</vt:lpstr>
      <vt:lpstr>Framework</vt:lpstr>
      <vt:lpstr>Challenges</vt:lpstr>
      <vt:lpstr>Challenges</vt:lpstr>
      <vt:lpstr>Questions so far?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</dc:creator>
  <cp:lastModifiedBy>Nihar Nandan</cp:lastModifiedBy>
  <cp:revision>15</cp:revision>
  <dcterms:created xsi:type="dcterms:W3CDTF">2017-04-07T20:16:49Z</dcterms:created>
  <dcterms:modified xsi:type="dcterms:W3CDTF">2017-05-01T01:20:33Z</dcterms:modified>
</cp:coreProperties>
</file>