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gif" ContentType="image/gif"/>
  <Override PartName="/ppt/media/image16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BDEEAB-F642-401F-BB12-0BCAF166D6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1BA3F1-FD8A-4E2B-93E1-500AF24C2E8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88581C-3774-447E-85BD-D44F659E866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467840" y="-3240"/>
            <a:ext cx="4723920" cy="686088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7467840" y="0"/>
            <a:ext cx="4318560" cy="6857640"/>
          </a:xfrm>
          <a:custGeom>
            <a:avLst/>
            <a:gdLst/>
            <a:ahLst/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643320" y="1280160"/>
            <a:ext cx="6274080" cy="4297680"/>
          </a:xfrm>
          <a:prstGeom prst="rect">
            <a:avLst/>
          </a:prstGeom>
          <a:ln>
            <a:noFill/>
          </a:ln>
        </p:spPr>
      </p:pic>
      <p:sp>
        <p:nvSpPr>
          <p:cNvPr id="121" name="TextShape 3"/>
          <p:cNvSpPr txBox="1"/>
          <p:nvPr/>
        </p:nvSpPr>
        <p:spPr>
          <a:xfrm>
            <a:off x="8175960" y="2331360"/>
            <a:ext cx="3307680" cy="272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Lucas Dachman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Jasmine Rethmann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Nihar Nandan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Jonathan Taing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Ningtian Ruan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66" name="Picture Placeholder 6" descr=""/>
          <p:cNvPicPr/>
          <p:nvPr/>
        </p:nvPicPr>
        <p:blipFill>
          <a:blip r:embed="rId1"/>
          <a:srcRect l="0" t="10394" r="0" b="0"/>
          <a:stretch/>
        </p:blipFill>
        <p:spPr>
          <a:xfrm>
            <a:off x="651960" y="1536480"/>
            <a:ext cx="3365280" cy="2931480"/>
          </a:xfrm>
          <a:prstGeom prst="rect">
            <a:avLst/>
          </a:prstGeom>
          <a:ln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501120" y="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Auto-Documentor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484560" y="4837320"/>
            <a:ext cx="3666600" cy="37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 To gather all comments and summaries of code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4708440" y="1123560"/>
            <a:ext cx="7410960" cy="46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2" name="TextShape 3"/>
          <p:cNvSpPr txBox="1"/>
          <p:nvPr/>
        </p:nvSpPr>
        <p:spPr>
          <a:xfrm>
            <a:off x="501120" y="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Deployment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484560" y="4614840"/>
            <a:ext cx="3666600" cy="37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 To test and run the app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4" name="Picture Placeholder 2" descr=""/>
          <p:cNvPicPr/>
          <p:nvPr/>
        </p:nvPicPr>
        <p:blipFill>
          <a:blip r:embed="rId1"/>
          <a:stretch/>
        </p:blipFill>
        <p:spPr>
          <a:xfrm>
            <a:off x="5183280" y="1252440"/>
            <a:ext cx="6171840" cy="43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" name="TextShape 3"/>
          <p:cNvSpPr txBox="1"/>
          <p:nvPr/>
        </p:nvSpPr>
        <p:spPr>
          <a:xfrm>
            <a:off x="501120" y="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501120" y="4404960"/>
            <a:ext cx="3666600" cy="37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We used this to develop the code needed for the app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9" name="Picture Placeholder 4" descr=""/>
          <p:cNvPicPr/>
          <p:nvPr/>
        </p:nvPicPr>
        <p:blipFill>
          <a:blip r:embed="rId1"/>
          <a:srcRect l="1267" t="0" r="1267" b="0"/>
          <a:stretch/>
        </p:blipFill>
        <p:spPr>
          <a:xfrm>
            <a:off x="840600" y="1483560"/>
            <a:ext cx="2987640" cy="2524320"/>
          </a:xfrm>
          <a:prstGeom prst="rect">
            <a:avLst/>
          </a:prstGeom>
          <a:ln>
            <a:noFill/>
          </a:ln>
        </p:spPr>
      </p:pic>
      <p:pic>
        <p:nvPicPr>
          <p:cNvPr id="180" name="Picture 5" descr=""/>
          <p:cNvPicPr/>
          <p:nvPr/>
        </p:nvPicPr>
        <p:blipFill>
          <a:blip r:embed="rId2"/>
          <a:stretch/>
        </p:blipFill>
        <p:spPr>
          <a:xfrm>
            <a:off x="4786200" y="667800"/>
            <a:ext cx="7300440" cy="52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Shape 4"/>
          <p:cNvSpPr txBox="1"/>
          <p:nvPr/>
        </p:nvSpPr>
        <p:spPr>
          <a:xfrm>
            <a:off x="652356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315040" y="0"/>
            <a:ext cx="6876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829800" y="2745720"/>
            <a:ext cx="3698280" cy="13662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6049080" y="802800"/>
            <a:ext cx="5408280" cy="5252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Friends feature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More complex to develop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Decided that it wasn’t needed for the purpose of the app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Off campus events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More concerned with on campus events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Didn’t deem it to be necessary for original purpose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4"/>
          <p:cNvSpPr txBox="1"/>
          <p:nvPr/>
        </p:nvSpPr>
        <p:spPr>
          <a:xfrm>
            <a:off x="5104440" y="112572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Questions so far?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4"/>
          <p:cNvSpPr txBox="1"/>
          <p:nvPr/>
        </p:nvSpPr>
        <p:spPr>
          <a:xfrm>
            <a:off x="438048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321840" y="321840"/>
            <a:ext cx="11573280" cy="6214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8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4"/>
          <p:cNvSpPr/>
          <p:nvPr/>
        </p:nvSpPr>
        <p:spPr>
          <a:xfrm>
            <a:off x="4724280" y="4109400"/>
            <a:ext cx="2743200" cy="360"/>
          </a:xfrm>
          <a:prstGeom prst="line">
            <a:avLst/>
          </a:prstGeom>
          <a:ln w="126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Shape 5"/>
          <p:cNvSpPr txBox="1"/>
          <p:nvPr/>
        </p:nvSpPr>
        <p:spPr>
          <a:xfrm>
            <a:off x="1687680" y="2284560"/>
            <a:ext cx="9143640" cy="2839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Vision Statement</a:t>
            </a: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63520" y="4339800"/>
            <a:ext cx="1166436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Making it easier for CU students to find and participate in events on 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595008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Methodologies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15040" y="0"/>
            <a:ext cx="6876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829800" y="2335320"/>
            <a:ext cx="3698280" cy="17766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Agile and Peer Code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049080" y="802800"/>
            <a:ext cx="5408280" cy="5252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Tried to work sequentially/iteratively, but would respond to a particular issue if it was a dependency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If issue was not a dependency or didn’t have high priority, would skip it and come back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Helped each other fix bugs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21480" y="320040"/>
            <a:ext cx="11548440" cy="621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4380480" y="96516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1" name="Picture Placeholder 4" descr=""/>
          <p:cNvPicPr/>
          <p:nvPr/>
        </p:nvPicPr>
        <p:blipFill>
          <a:blip r:embed="rId1"/>
          <a:srcRect l="2962" t="0" r="12768" b="0"/>
          <a:stretch/>
        </p:blipFill>
        <p:spPr>
          <a:xfrm>
            <a:off x="625680" y="1728720"/>
            <a:ext cx="3384000" cy="244656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484560" y="5220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Project 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484560" y="4316760"/>
            <a:ext cx="3666600" cy="37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24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Kept track of parts of the project that needed to be finished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7240"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3.5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4" name="Picture 5" descr=""/>
          <p:cNvPicPr/>
          <p:nvPr/>
        </p:nvPicPr>
        <p:blipFill>
          <a:blip r:embed="rId2"/>
          <a:stretch/>
        </p:blipFill>
        <p:spPr>
          <a:xfrm>
            <a:off x="4878360" y="744120"/>
            <a:ext cx="7071120" cy="480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7" name="Picture Placeholder 4" descr=""/>
          <p:cNvPicPr/>
          <p:nvPr/>
        </p:nvPicPr>
        <p:blipFill>
          <a:blip r:embed="rId1"/>
          <a:srcRect l="20173" t="0" r="20759" b="0"/>
          <a:stretch/>
        </p:blipFill>
        <p:spPr>
          <a:xfrm>
            <a:off x="805680" y="1881000"/>
            <a:ext cx="3024000" cy="2687400"/>
          </a:xfrm>
          <a:prstGeom prst="rect">
            <a:avLst/>
          </a:prstGeom>
          <a:ln>
            <a:noFill/>
          </a:ln>
        </p:spPr>
      </p:pic>
      <p:sp>
        <p:nvSpPr>
          <p:cNvPr id="148" name="TextShape 3"/>
          <p:cNvSpPr txBox="1"/>
          <p:nvPr/>
        </p:nvSpPr>
        <p:spPr>
          <a:xfrm>
            <a:off x="484560" y="-576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VCS Repository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9" name="Picture 6" descr=""/>
          <p:cNvPicPr/>
          <p:nvPr/>
        </p:nvPicPr>
        <p:blipFill>
          <a:blip r:embed="rId2"/>
          <a:stretch/>
        </p:blipFill>
        <p:spPr>
          <a:xfrm>
            <a:off x="4636080" y="204120"/>
            <a:ext cx="7555680" cy="618948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2160" y="4743720"/>
            <a:ext cx="482472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Save project-related work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group to easily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TextShape 3"/>
          <p:cNvSpPr txBox="1"/>
          <p:nvPr/>
        </p:nvSpPr>
        <p:spPr>
          <a:xfrm>
            <a:off x="484560" y="3132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484560" y="4518000"/>
            <a:ext cx="3666600" cy="37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To store information for events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Picture 7" descr=""/>
          <p:cNvPicPr/>
          <p:nvPr/>
        </p:nvPicPr>
        <p:blipFill>
          <a:blip r:embed="rId1"/>
          <a:stretch/>
        </p:blipFill>
        <p:spPr>
          <a:xfrm>
            <a:off x="889200" y="147060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56" name="Picture 10" descr=""/>
          <p:cNvPicPr/>
          <p:nvPr/>
        </p:nvPicPr>
        <p:blipFill>
          <a:blip r:embed="rId2"/>
          <a:stretch/>
        </p:blipFill>
        <p:spPr>
          <a:xfrm>
            <a:off x="6095880" y="692280"/>
            <a:ext cx="5382000" cy="54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9" name="Picture Placeholder 6" descr=""/>
          <p:cNvPicPr/>
          <p:nvPr/>
        </p:nvPicPr>
        <p:blipFill>
          <a:blip r:embed="rId1"/>
          <a:srcRect l="15008" t="0" r="16923" b="0"/>
          <a:stretch/>
        </p:blipFill>
        <p:spPr>
          <a:xfrm>
            <a:off x="174240" y="2700360"/>
            <a:ext cx="2054160" cy="176364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1348920" y="-100080"/>
            <a:ext cx="3666600" cy="1676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Elephant"/>
              </a:rPr>
              <a:t>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484560" y="4464360"/>
            <a:ext cx="3666600" cy="37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Purpose: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Used these frameworks to develop unit tests for the code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2" name="Picture 7" descr=""/>
          <p:cNvPicPr/>
          <p:nvPr/>
        </p:nvPicPr>
        <p:blipFill>
          <a:blip r:embed="rId2"/>
          <a:stretch/>
        </p:blipFill>
        <p:spPr>
          <a:xfrm>
            <a:off x="2228760" y="1218600"/>
            <a:ext cx="2221560" cy="1859400"/>
          </a:xfrm>
          <a:prstGeom prst="rect">
            <a:avLst/>
          </a:prstGeom>
          <a:ln>
            <a:noFill/>
          </a:ln>
        </p:spPr>
      </p:pic>
      <p:pic>
        <p:nvPicPr>
          <p:cNvPr id="163" name="Picture 8" descr=""/>
          <p:cNvPicPr/>
          <p:nvPr/>
        </p:nvPicPr>
        <p:blipFill>
          <a:blip r:embed="rId3"/>
          <a:stretch/>
        </p:blipFill>
        <p:spPr>
          <a:xfrm>
            <a:off x="4673160" y="570960"/>
            <a:ext cx="7087320" cy="571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LibreOffice/5.1.6.2$Linux_X86_64 LibreOffice_project/10m0$Build-2</Application>
  <Words>204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2017-04-07T20:16:49Z</dcterms:created>
  <dc:creator>Jasmine</dc:creator>
  <dc:description/>
  <dc:language>en-US</dc:language>
  <cp:lastModifiedBy/>
  <dcterms:modified xsi:type="dcterms:W3CDTF">2017-05-03T14:56:22Z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