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083F-0E46-4DA8-9630-BEE304DE81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999" y="4100698"/>
            <a:ext cx="10668000" cy="1655762"/>
          </a:xfrm>
        </p:spPr>
        <p:txBody>
          <a:bodyPr/>
          <a:lstStyle/>
          <a:p>
            <a:r>
              <a:rPr lang="en-US" dirty="0"/>
              <a:t>Jasmine </a:t>
            </a:r>
            <a:r>
              <a:rPr lang="en-US" dirty="0" err="1"/>
              <a:t>Rethmann</a:t>
            </a:r>
            <a:r>
              <a:rPr lang="en-US" dirty="0"/>
              <a:t>, Lucas </a:t>
            </a:r>
            <a:r>
              <a:rPr lang="en-US" dirty="0" err="1"/>
              <a:t>Dachman</a:t>
            </a:r>
            <a:r>
              <a:rPr lang="en-US" dirty="0"/>
              <a:t>, </a:t>
            </a:r>
            <a:r>
              <a:rPr lang="en-US" dirty="0" err="1"/>
              <a:t>Nihar</a:t>
            </a:r>
            <a:r>
              <a:rPr lang="en-US" dirty="0"/>
              <a:t> </a:t>
            </a:r>
            <a:r>
              <a:rPr lang="en-US" dirty="0" err="1"/>
              <a:t>Nandan</a:t>
            </a:r>
            <a:r>
              <a:rPr lang="en-US" dirty="0"/>
              <a:t>, Jonathan </a:t>
            </a:r>
            <a:r>
              <a:rPr lang="en-US" dirty="0" err="1"/>
              <a:t>Taing</a:t>
            </a:r>
            <a:r>
              <a:rPr lang="en-US" dirty="0"/>
              <a:t>, </a:t>
            </a:r>
            <a:r>
              <a:rPr lang="en-US" dirty="0" err="1"/>
              <a:t>Ningtian</a:t>
            </a:r>
            <a:r>
              <a:rPr lang="en-US" dirty="0"/>
              <a:t> </a:t>
            </a:r>
            <a:r>
              <a:rPr lang="en-US" dirty="0" err="1"/>
              <a:t>Ruan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33" y="383902"/>
            <a:ext cx="5733333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Elephant" panose="02020904090505020303" pitchFamily="18" charset="0"/>
              </a:rPr>
              <a:t>Vision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9997" cy="4351338"/>
          </a:xfrm>
        </p:spPr>
        <p:txBody>
          <a:bodyPr/>
          <a:lstStyle/>
          <a:p>
            <a:r>
              <a:rPr lang="en-US" dirty="0"/>
              <a:t>Making it easier for CU students to find and participate in events on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6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Elephant" panose="02020904090505020303" pitchFamily="18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tracking: Trello</a:t>
            </a:r>
          </a:p>
          <a:p>
            <a:r>
              <a:rPr lang="en-US" dirty="0"/>
              <a:t>VCS Repo: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Database: MySQL</a:t>
            </a:r>
          </a:p>
          <a:p>
            <a:r>
              <a:rPr lang="en-US" dirty="0"/>
              <a:t>Testing: Junit and Espresso</a:t>
            </a:r>
          </a:p>
          <a:p>
            <a:r>
              <a:rPr lang="en-US" dirty="0"/>
              <a:t>Auto-documenter: *</a:t>
            </a:r>
          </a:p>
          <a:p>
            <a:r>
              <a:rPr lang="en-US" dirty="0"/>
              <a:t>Deployment Environment:*</a:t>
            </a:r>
          </a:p>
          <a:p>
            <a:r>
              <a:rPr lang="en-US" dirty="0"/>
              <a:t>Frameworks: Android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1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Elephant" panose="02020904090505020303" pitchFamily="18" charset="0"/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  <a:p>
            <a:r>
              <a:rPr lang="en-US" dirty="0"/>
              <a:t>Peer review code</a:t>
            </a:r>
          </a:p>
          <a:p>
            <a:r>
              <a:rPr lang="en-US" dirty="0"/>
              <a:t>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226636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Elephant" panose="02020904090505020303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 feature</a:t>
            </a:r>
          </a:p>
          <a:p>
            <a:pPr lvl="1"/>
            <a:r>
              <a:rPr lang="en-US" dirty="0"/>
              <a:t>explanation</a:t>
            </a:r>
          </a:p>
          <a:p>
            <a:r>
              <a:rPr lang="en-US" dirty="0"/>
              <a:t>Off campus events</a:t>
            </a:r>
          </a:p>
          <a:p>
            <a:pPr lvl="1"/>
            <a:r>
              <a:rPr lang="en-US" dirty="0"/>
              <a:t>explanation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7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Elephant" panose="02020904090505020303" pitchFamily="18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a video of a demo we can play?</a:t>
            </a:r>
          </a:p>
        </p:txBody>
      </p:sp>
    </p:spTree>
    <p:extLst>
      <p:ext uri="{BB962C8B-B14F-4D97-AF65-F5344CB8AC3E}">
        <p14:creationId xmlns:p14="http://schemas.microsoft.com/office/powerpoint/2010/main" val="267565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Elephant</vt:lpstr>
      <vt:lpstr>Office Theme</vt:lpstr>
      <vt:lpstr>PowerPoint Presentation</vt:lpstr>
      <vt:lpstr>Vision Statement</vt:lpstr>
      <vt:lpstr>Tools</vt:lpstr>
      <vt:lpstr>Methodologies</vt:lpstr>
      <vt:lpstr>Challenges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2</cp:revision>
  <dcterms:created xsi:type="dcterms:W3CDTF">2017-04-07T20:16:49Z</dcterms:created>
  <dcterms:modified xsi:type="dcterms:W3CDTF">2017-04-07T20:20:33Z</dcterms:modified>
</cp:coreProperties>
</file>