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46E-BF82-42D1-84DF-2ECFC6D88CAA}" type="datetimeFigureOut">
              <a:rPr lang="th-TH" smtClean="0"/>
              <a:t>11/11/66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4D25-4871-484A-A5E1-7828AC2861BB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46E-BF82-42D1-84DF-2ECFC6D88CAA}" type="datetimeFigureOut">
              <a:rPr lang="th-TH" smtClean="0"/>
              <a:t>11/11/66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4D25-4871-484A-A5E1-7828AC2861BB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46E-BF82-42D1-84DF-2ECFC6D88CAA}" type="datetimeFigureOut">
              <a:rPr lang="th-TH" smtClean="0"/>
              <a:t>11/11/66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4D25-4871-484A-A5E1-7828AC2861BB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46E-BF82-42D1-84DF-2ECFC6D88CAA}" type="datetimeFigureOut">
              <a:rPr lang="th-TH" smtClean="0"/>
              <a:t>11/11/66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4D25-4871-484A-A5E1-7828AC2861BB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46E-BF82-42D1-84DF-2ECFC6D88CAA}" type="datetimeFigureOut">
              <a:rPr lang="th-TH" smtClean="0"/>
              <a:t>11/11/66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4D25-4871-484A-A5E1-7828AC2861BB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46E-BF82-42D1-84DF-2ECFC6D88CAA}" type="datetimeFigureOut">
              <a:rPr lang="th-TH" smtClean="0"/>
              <a:t>11/11/66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4D25-4871-484A-A5E1-7828AC2861BB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46E-BF82-42D1-84DF-2ECFC6D88CAA}" type="datetimeFigureOut">
              <a:rPr lang="th-TH" smtClean="0"/>
              <a:t>11/11/66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4D25-4871-484A-A5E1-7828AC2861BB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46E-BF82-42D1-84DF-2ECFC6D88CAA}" type="datetimeFigureOut">
              <a:rPr lang="th-TH" smtClean="0"/>
              <a:t>11/11/66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4D25-4871-484A-A5E1-7828AC2861BB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46E-BF82-42D1-84DF-2ECFC6D88CAA}" type="datetimeFigureOut">
              <a:rPr lang="th-TH" smtClean="0"/>
              <a:t>11/11/66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4D25-4871-484A-A5E1-7828AC2861BB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46E-BF82-42D1-84DF-2ECFC6D88CAA}" type="datetimeFigureOut">
              <a:rPr lang="th-TH" smtClean="0"/>
              <a:t>11/11/66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4D25-4871-484A-A5E1-7828AC2861BB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46E-BF82-42D1-84DF-2ECFC6D88CAA}" type="datetimeFigureOut">
              <a:rPr lang="th-TH" smtClean="0"/>
              <a:t>11/11/66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4D25-4871-484A-A5E1-7828AC2861BB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1246E-BF82-42D1-84DF-2ECFC6D88CAA}" type="datetimeFigureOut">
              <a:rPr lang="th-TH" smtClean="0"/>
              <a:t>11/11/66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C4D25-4871-484A-A5E1-7828AC2861BB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26" name="Picture 2" descr="C:\Users\DaTa\Pictures\0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000240"/>
            <a:ext cx="8358214" cy="24425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242" name="Picture 2" descr="C:\Users\DaTa\Pictures\0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650" y="2571744"/>
            <a:ext cx="8642350" cy="2635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1266" name="Picture 2" descr="C:\Users\DaTa\Pictures\0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714620"/>
            <a:ext cx="9093200" cy="2673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2290" name="Picture 2" descr="C:\Users\DaTa\Pictures\0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449" y="2143116"/>
            <a:ext cx="8464551" cy="260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3314" name="Picture 2" descr="C:\Users\DaTa\Pictures\0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71744"/>
            <a:ext cx="9137650" cy="2705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14338" name="Picture 2" descr="C:\Users\DaTa\Pictures\0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57430"/>
            <a:ext cx="8832850" cy="289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5362" name="Picture 2" descr="C:\Users\DaTa\Pictures\01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285992"/>
            <a:ext cx="8464550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6386" name="Picture 2" descr="C:\Users\DaTa\Pictures\0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5992"/>
            <a:ext cx="9042400" cy="3035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7410" name="Picture 2" descr="C:\Users\DaTa\Pictures\01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3116"/>
            <a:ext cx="8715404" cy="31035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2050" name="Picture 2" descr="C:\Users\DaTa\Pictures\0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" y="2357430"/>
            <a:ext cx="8972550" cy="2705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3074" name="Picture 2" descr="C:\Users\DaTa\Pictures\0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00306"/>
            <a:ext cx="8712201" cy="2508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th-TH" dirty="0"/>
          </a:p>
        </p:txBody>
      </p:sp>
      <p:pic>
        <p:nvPicPr>
          <p:cNvPr id="4098" name="Picture 2" descr="C:\Users\DaTa\Pictures\0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71744"/>
            <a:ext cx="8813801" cy="2628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122" name="Picture 2" descr="C:\Users\DaTa\Pictures\00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571744"/>
            <a:ext cx="8661401" cy="2559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6146" name="Picture 2" descr="C:\Users\DaTa\Pictures\00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3116"/>
            <a:ext cx="8686800" cy="251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7170" name="Picture 2" descr="C:\Users\DaTa\Pictures\0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496"/>
            <a:ext cx="8477251" cy="246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8194" name="Picture 2" descr="C:\Users\DaTa\Pictures\00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357430"/>
            <a:ext cx="8680451" cy="2736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9218" name="Picture 2" descr="C:\Users\DaTa\Pictures\00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285992"/>
            <a:ext cx="7105650" cy="2781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นำเสนอทางหน้าจอ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18</vt:i4>
      </vt:variant>
    </vt:vector>
  </HeadingPairs>
  <TitlesOfParts>
    <vt:vector size="19" baseType="lpstr">
      <vt:lpstr>ชุดรูปแบบของ Office</vt:lpstr>
      <vt:lpstr>ภาพนิ่ง 1</vt:lpstr>
      <vt:lpstr>ภาพนิ่ง 2</vt:lpstr>
      <vt:lpstr>ภาพนิ่ง 3</vt:lpstr>
      <vt:lpstr>ภาพนิ่ง 4</vt:lpstr>
      <vt:lpstr>ภาพนิ่ง 5</vt:lpstr>
      <vt:lpstr>ภาพนิ่ง 6</vt:lpstr>
      <vt:lpstr>ภาพนิ่ง 7</vt:lpstr>
      <vt:lpstr>ภาพนิ่ง 8</vt:lpstr>
      <vt:lpstr>ภาพนิ่ง 9</vt:lpstr>
      <vt:lpstr>ภาพนิ่ง 10</vt:lpstr>
      <vt:lpstr>ภาพนิ่ง 11</vt:lpstr>
      <vt:lpstr>ภาพนิ่ง 12</vt:lpstr>
      <vt:lpstr>ภาพนิ่ง 13</vt:lpstr>
      <vt:lpstr>ภาพนิ่ง 14</vt:lpstr>
      <vt:lpstr>ภาพนิ่ง 15</vt:lpstr>
      <vt:lpstr>ภาพนิ่ง 16</vt:lpstr>
      <vt:lpstr>ภาพนิ่ง 17</vt:lpstr>
      <vt:lpstr>ภาพนิ่ง 18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DaTa</dc:creator>
  <cp:lastModifiedBy>DaTa</cp:lastModifiedBy>
  <cp:revision>1</cp:revision>
  <dcterms:created xsi:type="dcterms:W3CDTF">2023-11-11T16:39:41Z</dcterms:created>
  <dcterms:modified xsi:type="dcterms:W3CDTF">2023-11-11T16:43:24Z</dcterms:modified>
</cp:coreProperties>
</file>